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60" r:id="rId8"/>
    <p:sldId id="259"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7FFC1-4E87-20C6-2451-7B0A6B1E9052}" v="14" dt="2021-09-11T14:18:57.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1166" y="4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Cooper" userId="S::lcooper@highstreet.cheshire.sch.uk::490828fc-1944-4667-9042-bd42b5dddaf7" providerId="AD" clId="Web-{E1B7FFC1-4E87-20C6-2451-7B0A6B1E9052}"/>
    <pc:docChg chg="modSld">
      <pc:chgData name="Mrs Cooper" userId="S::lcooper@highstreet.cheshire.sch.uk::490828fc-1944-4667-9042-bd42b5dddaf7" providerId="AD" clId="Web-{E1B7FFC1-4E87-20C6-2451-7B0A6B1E9052}" dt="2021-09-11T14:18:57.404" v="13" actId="1076"/>
      <pc:docMkLst>
        <pc:docMk/>
      </pc:docMkLst>
      <pc:sldChg chg="modSp">
        <pc:chgData name="Mrs Cooper" userId="S::lcooper@highstreet.cheshire.sch.uk::490828fc-1944-4667-9042-bd42b5dddaf7" providerId="AD" clId="Web-{E1B7FFC1-4E87-20C6-2451-7B0A6B1E9052}" dt="2021-09-11T14:18:57.404" v="13" actId="1076"/>
        <pc:sldMkLst>
          <pc:docMk/>
          <pc:sldMk cId="3434764799" sldId="258"/>
        </pc:sldMkLst>
        <pc:picChg chg="mod">
          <ac:chgData name="Mrs Cooper" userId="S::lcooper@highstreet.cheshire.sch.uk::490828fc-1944-4667-9042-bd42b5dddaf7" providerId="AD" clId="Web-{E1B7FFC1-4E87-20C6-2451-7B0A6B1E9052}" dt="2021-09-11T14:18:57.404" v="13" actId="1076"/>
          <ac:picMkLst>
            <pc:docMk/>
            <pc:sldMk cId="3434764799" sldId="258"/>
            <ac:picMk id="4" creationId="{7F9B21AA-3607-4E86-9E1E-1E9DFED35A7B}"/>
          </ac:picMkLst>
        </pc:picChg>
        <pc:picChg chg="mod">
          <ac:chgData name="Mrs Cooper" userId="S::lcooper@highstreet.cheshire.sch.uk::490828fc-1944-4667-9042-bd42b5dddaf7" providerId="AD" clId="Web-{E1B7FFC1-4E87-20C6-2451-7B0A6B1E9052}" dt="2021-09-11T14:18:57.404" v="12" actId="1076"/>
          <ac:picMkLst>
            <pc:docMk/>
            <pc:sldMk cId="3434764799" sldId="258"/>
            <ac:picMk id="6" creationId="{104CDD87-58E8-4DAF-B891-B98B34107D62}"/>
          </ac:picMkLst>
        </pc:picChg>
        <pc:picChg chg="mod">
          <ac:chgData name="Mrs Cooper" userId="S::lcooper@highstreet.cheshire.sch.uk::490828fc-1944-4667-9042-bd42b5dddaf7" providerId="AD" clId="Web-{E1B7FFC1-4E87-20C6-2451-7B0A6B1E9052}" dt="2021-09-11T14:18:57.404" v="11" actId="1076"/>
          <ac:picMkLst>
            <pc:docMk/>
            <pc:sldMk cId="3434764799" sldId="258"/>
            <ac:picMk id="8" creationId="{D5C7FB09-80B2-499D-8949-774C5827A7EF}"/>
          </ac:picMkLst>
        </pc:picChg>
        <pc:picChg chg="mod">
          <ac:chgData name="Mrs Cooper" userId="S::lcooper@highstreet.cheshire.sch.uk::490828fc-1944-4667-9042-bd42b5dddaf7" providerId="AD" clId="Web-{E1B7FFC1-4E87-20C6-2451-7B0A6B1E9052}" dt="2021-09-11T14:18:56.466" v="10" actId="1076"/>
          <ac:picMkLst>
            <pc:docMk/>
            <pc:sldMk cId="3434764799" sldId="258"/>
            <ac:picMk id="10" creationId="{572A93BF-751E-4070-B00C-9D7002EFA7F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12CE-6A43-4EC4-84C6-5B75F96B18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E58661-9AB7-491A-8956-D40F8AA8D8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E2A83D-EAEF-437F-B105-0EA0FBE2A8B6}"/>
              </a:ext>
            </a:extLst>
          </p:cNvPr>
          <p:cNvSpPr>
            <a:spLocks noGrp="1"/>
          </p:cNvSpPr>
          <p:nvPr>
            <p:ph type="dt" sz="half" idx="10"/>
          </p:nvPr>
        </p:nvSpPr>
        <p:spPr/>
        <p:txBody>
          <a:bodyPr/>
          <a:lstStyle/>
          <a:p>
            <a:fld id="{0FB0E6A3-B898-49BF-9245-3B753EAC137B}" type="datetimeFigureOut">
              <a:rPr lang="en-GB" smtClean="0"/>
              <a:t>11/09/2021</a:t>
            </a:fld>
            <a:endParaRPr lang="en-GB"/>
          </a:p>
        </p:txBody>
      </p:sp>
      <p:sp>
        <p:nvSpPr>
          <p:cNvPr id="5" name="Footer Placeholder 4">
            <a:extLst>
              <a:ext uri="{FF2B5EF4-FFF2-40B4-BE49-F238E27FC236}">
                <a16:creationId xmlns:a16="http://schemas.microsoft.com/office/drawing/2014/main" id="{D775BCD0-A9D1-4D5A-A44F-20E83875DA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414C88-5040-4712-8924-A8A68D648464}"/>
              </a:ext>
            </a:extLst>
          </p:cNvPr>
          <p:cNvSpPr>
            <a:spLocks noGrp="1"/>
          </p:cNvSpPr>
          <p:nvPr>
            <p:ph type="sldNum" sz="quarter" idx="12"/>
          </p:nvPr>
        </p:nvSpPr>
        <p:spPr/>
        <p:txBody>
          <a:bodyPr/>
          <a:lstStyle/>
          <a:p>
            <a:fld id="{0FC2A1FA-43DA-456D-9B6F-F2FF84F62596}" type="slidenum">
              <a:rPr lang="en-GB" smtClean="0"/>
              <a:t>‹#›</a:t>
            </a:fld>
            <a:endParaRPr lang="en-GB"/>
          </a:p>
        </p:txBody>
      </p:sp>
    </p:spTree>
    <p:extLst>
      <p:ext uri="{BB962C8B-B14F-4D97-AF65-F5344CB8AC3E}">
        <p14:creationId xmlns:p14="http://schemas.microsoft.com/office/powerpoint/2010/main" val="17340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40BE-0A8D-482B-8B82-BBA0658A17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EDD765-4162-41FC-B612-70A7780BF0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A71B88-304C-48EA-9D14-3E60551391F9}"/>
              </a:ext>
            </a:extLst>
          </p:cNvPr>
          <p:cNvSpPr>
            <a:spLocks noGrp="1"/>
          </p:cNvSpPr>
          <p:nvPr>
            <p:ph type="dt" sz="half" idx="10"/>
          </p:nvPr>
        </p:nvSpPr>
        <p:spPr/>
        <p:txBody>
          <a:bodyPr/>
          <a:lstStyle/>
          <a:p>
            <a:fld id="{0FB0E6A3-B898-49BF-9245-3B753EAC137B}" type="datetimeFigureOut">
              <a:rPr lang="en-GB" smtClean="0"/>
              <a:t>11/09/2021</a:t>
            </a:fld>
            <a:endParaRPr lang="en-GB"/>
          </a:p>
        </p:txBody>
      </p:sp>
      <p:sp>
        <p:nvSpPr>
          <p:cNvPr id="5" name="Footer Placeholder 4">
            <a:extLst>
              <a:ext uri="{FF2B5EF4-FFF2-40B4-BE49-F238E27FC236}">
                <a16:creationId xmlns:a16="http://schemas.microsoft.com/office/drawing/2014/main" id="{916FC189-1C44-4BE9-9C8D-130BA5B16D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16C861-6497-420F-B953-7842704CB4B3}"/>
              </a:ext>
            </a:extLst>
          </p:cNvPr>
          <p:cNvSpPr>
            <a:spLocks noGrp="1"/>
          </p:cNvSpPr>
          <p:nvPr>
            <p:ph type="sldNum" sz="quarter" idx="12"/>
          </p:nvPr>
        </p:nvSpPr>
        <p:spPr/>
        <p:txBody>
          <a:bodyPr/>
          <a:lstStyle/>
          <a:p>
            <a:fld id="{0FC2A1FA-43DA-456D-9B6F-F2FF84F62596}" type="slidenum">
              <a:rPr lang="en-GB" smtClean="0"/>
              <a:t>‹#›</a:t>
            </a:fld>
            <a:endParaRPr lang="en-GB"/>
          </a:p>
        </p:txBody>
      </p:sp>
    </p:spTree>
    <p:extLst>
      <p:ext uri="{BB962C8B-B14F-4D97-AF65-F5344CB8AC3E}">
        <p14:creationId xmlns:p14="http://schemas.microsoft.com/office/powerpoint/2010/main" val="76225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EEEEDE-2573-40C5-96B8-051FB6A045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715803-51F0-41DE-9177-B21D00DE15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1739A5-ADBD-4D81-BBD5-C1D6DC8C15B2}"/>
              </a:ext>
            </a:extLst>
          </p:cNvPr>
          <p:cNvSpPr>
            <a:spLocks noGrp="1"/>
          </p:cNvSpPr>
          <p:nvPr>
            <p:ph type="dt" sz="half" idx="10"/>
          </p:nvPr>
        </p:nvSpPr>
        <p:spPr/>
        <p:txBody>
          <a:bodyPr/>
          <a:lstStyle/>
          <a:p>
            <a:fld id="{0FB0E6A3-B898-49BF-9245-3B753EAC137B}" type="datetimeFigureOut">
              <a:rPr lang="en-GB" smtClean="0"/>
              <a:t>11/09/2021</a:t>
            </a:fld>
            <a:endParaRPr lang="en-GB"/>
          </a:p>
        </p:txBody>
      </p:sp>
      <p:sp>
        <p:nvSpPr>
          <p:cNvPr id="5" name="Footer Placeholder 4">
            <a:extLst>
              <a:ext uri="{FF2B5EF4-FFF2-40B4-BE49-F238E27FC236}">
                <a16:creationId xmlns:a16="http://schemas.microsoft.com/office/drawing/2014/main" id="{11901674-0E55-4777-B1A5-20E77D2EB5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8BAA9-4B1B-4439-9B1C-A546DEFA2F69}"/>
              </a:ext>
            </a:extLst>
          </p:cNvPr>
          <p:cNvSpPr>
            <a:spLocks noGrp="1"/>
          </p:cNvSpPr>
          <p:nvPr>
            <p:ph type="sldNum" sz="quarter" idx="12"/>
          </p:nvPr>
        </p:nvSpPr>
        <p:spPr/>
        <p:txBody>
          <a:bodyPr/>
          <a:lstStyle/>
          <a:p>
            <a:fld id="{0FC2A1FA-43DA-456D-9B6F-F2FF84F62596}" type="slidenum">
              <a:rPr lang="en-GB" smtClean="0"/>
              <a:t>‹#›</a:t>
            </a:fld>
            <a:endParaRPr lang="en-GB"/>
          </a:p>
        </p:txBody>
      </p:sp>
    </p:spTree>
    <p:extLst>
      <p:ext uri="{BB962C8B-B14F-4D97-AF65-F5344CB8AC3E}">
        <p14:creationId xmlns:p14="http://schemas.microsoft.com/office/powerpoint/2010/main" val="378139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69EC-A9FF-4CB9-BA04-34BB87A505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9FFA8C-39E1-4E52-994C-CC00E4B8F2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AF2DE4-8760-40C3-84C4-ED314AA3EC5C}"/>
              </a:ext>
            </a:extLst>
          </p:cNvPr>
          <p:cNvSpPr>
            <a:spLocks noGrp="1"/>
          </p:cNvSpPr>
          <p:nvPr>
            <p:ph type="dt" sz="half" idx="10"/>
          </p:nvPr>
        </p:nvSpPr>
        <p:spPr/>
        <p:txBody>
          <a:bodyPr/>
          <a:lstStyle/>
          <a:p>
            <a:fld id="{0FB0E6A3-B898-49BF-9245-3B753EAC137B}" type="datetimeFigureOut">
              <a:rPr lang="en-GB" smtClean="0"/>
              <a:t>11/09/2021</a:t>
            </a:fld>
            <a:endParaRPr lang="en-GB"/>
          </a:p>
        </p:txBody>
      </p:sp>
      <p:sp>
        <p:nvSpPr>
          <p:cNvPr id="5" name="Footer Placeholder 4">
            <a:extLst>
              <a:ext uri="{FF2B5EF4-FFF2-40B4-BE49-F238E27FC236}">
                <a16:creationId xmlns:a16="http://schemas.microsoft.com/office/drawing/2014/main" id="{A0A37FB6-23D4-48E2-B0CF-96E9D0E024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2965DE-6046-47DD-91E5-A8F8BD311D5B}"/>
              </a:ext>
            </a:extLst>
          </p:cNvPr>
          <p:cNvSpPr>
            <a:spLocks noGrp="1"/>
          </p:cNvSpPr>
          <p:nvPr>
            <p:ph type="sldNum" sz="quarter" idx="12"/>
          </p:nvPr>
        </p:nvSpPr>
        <p:spPr/>
        <p:txBody>
          <a:bodyPr/>
          <a:lstStyle/>
          <a:p>
            <a:fld id="{0FC2A1FA-43DA-456D-9B6F-F2FF84F62596}" type="slidenum">
              <a:rPr lang="en-GB" smtClean="0"/>
              <a:t>‹#›</a:t>
            </a:fld>
            <a:endParaRPr lang="en-GB"/>
          </a:p>
        </p:txBody>
      </p:sp>
    </p:spTree>
    <p:extLst>
      <p:ext uri="{BB962C8B-B14F-4D97-AF65-F5344CB8AC3E}">
        <p14:creationId xmlns:p14="http://schemas.microsoft.com/office/powerpoint/2010/main" val="230206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FFCF-602D-486B-B42A-2301743045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65A1D0-2D52-4F5F-A36F-C948ACFA7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EFC71A-2A0F-433A-9DEA-47F84A51E667}"/>
              </a:ext>
            </a:extLst>
          </p:cNvPr>
          <p:cNvSpPr>
            <a:spLocks noGrp="1"/>
          </p:cNvSpPr>
          <p:nvPr>
            <p:ph type="dt" sz="half" idx="10"/>
          </p:nvPr>
        </p:nvSpPr>
        <p:spPr/>
        <p:txBody>
          <a:bodyPr/>
          <a:lstStyle/>
          <a:p>
            <a:fld id="{0FB0E6A3-B898-49BF-9245-3B753EAC137B}" type="datetimeFigureOut">
              <a:rPr lang="en-GB" smtClean="0"/>
              <a:t>11/09/2021</a:t>
            </a:fld>
            <a:endParaRPr lang="en-GB"/>
          </a:p>
        </p:txBody>
      </p:sp>
      <p:sp>
        <p:nvSpPr>
          <p:cNvPr id="5" name="Footer Placeholder 4">
            <a:extLst>
              <a:ext uri="{FF2B5EF4-FFF2-40B4-BE49-F238E27FC236}">
                <a16:creationId xmlns:a16="http://schemas.microsoft.com/office/drawing/2014/main" id="{D03A2C2E-EBC9-4C62-BCB2-3723423D9B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227B71-F5DE-443E-B367-39AB5EBF52E3}"/>
              </a:ext>
            </a:extLst>
          </p:cNvPr>
          <p:cNvSpPr>
            <a:spLocks noGrp="1"/>
          </p:cNvSpPr>
          <p:nvPr>
            <p:ph type="sldNum" sz="quarter" idx="12"/>
          </p:nvPr>
        </p:nvSpPr>
        <p:spPr/>
        <p:txBody>
          <a:bodyPr/>
          <a:lstStyle/>
          <a:p>
            <a:fld id="{0FC2A1FA-43DA-456D-9B6F-F2FF84F62596}" type="slidenum">
              <a:rPr lang="en-GB" smtClean="0"/>
              <a:t>‹#›</a:t>
            </a:fld>
            <a:endParaRPr lang="en-GB"/>
          </a:p>
        </p:txBody>
      </p:sp>
    </p:spTree>
    <p:extLst>
      <p:ext uri="{BB962C8B-B14F-4D97-AF65-F5344CB8AC3E}">
        <p14:creationId xmlns:p14="http://schemas.microsoft.com/office/powerpoint/2010/main" val="179146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55E4-0B02-4D6A-B780-B60527A6AB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0B52FF-8D6B-411D-B29B-ABF63BE0DC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7D8DA1-494F-453C-B26C-4616430E17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00F700-C7C6-451E-9A97-D47B6E1787E5}"/>
              </a:ext>
            </a:extLst>
          </p:cNvPr>
          <p:cNvSpPr>
            <a:spLocks noGrp="1"/>
          </p:cNvSpPr>
          <p:nvPr>
            <p:ph type="dt" sz="half" idx="10"/>
          </p:nvPr>
        </p:nvSpPr>
        <p:spPr/>
        <p:txBody>
          <a:bodyPr/>
          <a:lstStyle/>
          <a:p>
            <a:fld id="{0FB0E6A3-B898-49BF-9245-3B753EAC137B}" type="datetimeFigureOut">
              <a:rPr lang="en-GB" smtClean="0"/>
              <a:t>11/09/2021</a:t>
            </a:fld>
            <a:endParaRPr lang="en-GB"/>
          </a:p>
        </p:txBody>
      </p:sp>
      <p:sp>
        <p:nvSpPr>
          <p:cNvPr id="6" name="Footer Placeholder 5">
            <a:extLst>
              <a:ext uri="{FF2B5EF4-FFF2-40B4-BE49-F238E27FC236}">
                <a16:creationId xmlns:a16="http://schemas.microsoft.com/office/drawing/2014/main" id="{7776EC8E-633F-49DD-A992-5F3E2E663E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60E41E-A41D-46D9-8EF3-359CAF8508BA}"/>
              </a:ext>
            </a:extLst>
          </p:cNvPr>
          <p:cNvSpPr>
            <a:spLocks noGrp="1"/>
          </p:cNvSpPr>
          <p:nvPr>
            <p:ph type="sldNum" sz="quarter" idx="12"/>
          </p:nvPr>
        </p:nvSpPr>
        <p:spPr/>
        <p:txBody>
          <a:bodyPr/>
          <a:lstStyle/>
          <a:p>
            <a:fld id="{0FC2A1FA-43DA-456D-9B6F-F2FF84F62596}" type="slidenum">
              <a:rPr lang="en-GB" smtClean="0"/>
              <a:t>‹#›</a:t>
            </a:fld>
            <a:endParaRPr lang="en-GB"/>
          </a:p>
        </p:txBody>
      </p:sp>
    </p:spTree>
    <p:extLst>
      <p:ext uri="{BB962C8B-B14F-4D97-AF65-F5344CB8AC3E}">
        <p14:creationId xmlns:p14="http://schemas.microsoft.com/office/powerpoint/2010/main" val="72889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C175-C5D1-4E33-A4F0-55AA2C190C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C975B2-CF2C-425F-91B7-E6098E1450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C4753D-DBC7-4CD9-99CF-AF85A7C95A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E25FC5-B523-445F-9440-B5BCCE04F7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9E7E0C-C518-4173-98BA-6EDF8B5682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60772E-DD8D-4DFC-8800-81036B813CE3}"/>
              </a:ext>
            </a:extLst>
          </p:cNvPr>
          <p:cNvSpPr>
            <a:spLocks noGrp="1"/>
          </p:cNvSpPr>
          <p:nvPr>
            <p:ph type="dt" sz="half" idx="10"/>
          </p:nvPr>
        </p:nvSpPr>
        <p:spPr/>
        <p:txBody>
          <a:bodyPr/>
          <a:lstStyle/>
          <a:p>
            <a:fld id="{0FB0E6A3-B898-49BF-9245-3B753EAC137B}" type="datetimeFigureOut">
              <a:rPr lang="en-GB" smtClean="0"/>
              <a:t>11/09/2021</a:t>
            </a:fld>
            <a:endParaRPr lang="en-GB"/>
          </a:p>
        </p:txBody>
      </p:sp>
      <p:sp>
        <p:nvSpPr>
          <p:cNvPr id="8" name="Footer Placeholder 7">
            <a:extLst>
              <a:ext uri="{FF2B5EF4-FFF2-40B4-BE49-F238E27FC236}">
                <a16:creationId xmlns:a16="http://schemas.microsoft.com/office/drawing/2014/main" id="{EC4EAB98-EB14-4478-BF7B-7F991A3B1D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DC706F-0D65-449C-80D0-392CBB1A9B8F}"/>
              </a:ext>
            </a:extLst>
          </p:cNvPr>
          <p:cNvSpPr>
            <a:spLocks noGrp="1"/>
          </p:cNvSpPr>
          <p:nvPr>
            <p:ph type="sldNum" sz="quarter" idx="12"/>
          </p:nvPr>
        </p:nvSpPr>
        <p:spPr/>
        <p:txBody>
          <a:bodyPr/>
          <a:lstStyle/>
          <a:p>
            <a:fld id="{0FC2A1FA-43DA-456D-9B6F-F2FF84F62596}" type="slidenum">
              <a:rPr lang="en-GB" smtClean="0"/>
              <a:t>‹#›</a:t>
            </a:fld>
            <a:endParaRPr lang="en-GB"/>
          </a:p>
        </p:txBody>
      </p:sp>
    </p:spTree>
    <p:extLst>
      <p:ext uri="{BB962C8B-B14F-4D97-AF65-F5344CB8AC3E}">
        <p14:creationId xmlns:p14="http://schemas.microsoft.com/office/powerpoint/2010/main" val="383399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FBC3-B93C-4E9E-B6A3-6C025AB383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019F51-25CE-4BDE-B3B8-9802F1E33C45}"/>
              </a:ext>
            </a:extLst>
          </p:cNvPr>
          <p:cNvSpPr>
            <a:spLocks noGrp="1"/>
          </p:cNvSpPr>
          <p:nvPr>
            <p:ph type="dt" sz="half" idx="10"/>
          </p:nvPr>
        </p:nvSpPr>
        <p:spPr/>
        <p:txBody>
          <a:bodyPr/>
          <a:lstStyle/>
          <a:p>
            <a:fld id="{0FB0E6A3-B898-49BF-9245-3B753EAC137B}" type="datetimeFigureOut">
              <a:rPr lang="en-GB" smtClean="0"/>
              <a:t>11/09/2021</a:t>
            </a:fld>
            <a:endParaRPr lang="en-GB"/>
          </a:p>
        </p:txBody>
      </p:sp>
      <p:sp>
        <p:nvSpPr>
          <p:cNvPr id="4" name="Footer Placeholder 3">
            <a:extLst>
              <a:ext uri="{FF2B5EF4-FFF2-40B4-BE49-F238E27FC236}">
                <a16:creationId xmlns:a16="http://schemas.microsoft.com/office/drawing/2014/main" id="{C9340E0A-9248-482C-A431-3F9F97DA10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6FC492-B6F6-46A6-8DB4-BC8FDD2A19BD}"/>
              </a:ext>
            </a:extLst>
          </p:cNvPr>
          <p:cNvSpPr>
            <a:spLocks noGrp="1"/>
          </p:cNvSpPr>
          <p:nvPr>
            <p:ph type="sldNum" sz="quarter" idx="12"/>
          </p:nvPr>
        </p:nvSpPr>
        <p:spPr/>
        <p:txBody>
          <a:bodyPr/>
          <a:lstStyle/>
          <a:p>
            <a:fld id="{0FC2A1FA-43DA-456D-9B6F-F2FF84F62596}" type="slidenum">
              <a:rPr lang="en-GB" smtClean="0"/>
              <a:t>‹#›</a:t>
            </a:fld>
            <a:endParaRPr lang="en-GB"/>
          </a:p>
        </p:txBody>
      </p:sp>
    </p:spTree>
    <p:extLst>
      <p:ext uri="{BB962C8B-B14F-4D97-AF65-F5344CB8AC3E}">
        <p14:creationId xmlns:p14="http://schemas.microsoft.com/office/powerpoint/2010/main" val="341275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1901DF-8704-4821-A3A9-EF1B945CE976}"/>
              </a:ext>
            </a:extLst>
          </p:cNvPr>
          <p:cNvSpPr>
            <a:spLocks noGrp="1"/>
          </p:cNvSpPr>
          <p:nvPr>
            <p:ph type="dt" sz="half" idx="10"/>
          </p:nvPr>
        </p:nvSpPr>
        <p:spPr/>
        <p:txBody>
          <a:bodyPr/>
          <a:lstStyle/>
          <a:p>
            <a:fld id="{0FB0E6A3-B898-49BF-9245-3B753EAC137B}" type="datetimeFigureOut">
              <a:rPr lang="en-GB" smtClean="0"/>
              <a:t>11/09/2021</a:t>
            </a:fld>
            <a:endParaRPr lang="en-GB"/>
          </a:p>
        </p:txBody>
      </p:sp>
      <p:sp>
        <p:nvSpPr>
          <p:cNvPr id="3" name="Footer Placeholder 2">
            <a:extLst>
              <a:ext uri="{FF2B5EF4-FFF2-40B4-BE49-F238E27FC236}">
                <a16:creationId xmlns:a16="http://schemas.microsoft.com/office/drawing/2014/main" id="{57D0D4EF-001C-434D-9D5A-ECE1776829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1F0B2C-3F8E-42DB-AD41-245D7A85DC00}"/>
              </a:ext>
            </a:extLst>
          </p:cNvPr>
          <p:cNvSpPr>
            <a:spLocks noGrp="1"/>
          </p:cNvSpPr>
          <p:nvPr>
            <p:ph type="sldNum" sz="quarter" idx="12"/>
          </p:nvPr>
        </p:nvSpPr>
        <p:spPr/>
        <p:txBody>
          <a:bodyPr/>
          <a:lstStyle/>
          <a:p>
            <a:fld id="{0FC2A1FA-43DA-456D-9B6F-F2FF84F62596}" type="slidenum">
              <a:rPr lang="en-GB" smtClean="0"/>
              <a:t>‹#›</a:t>
            </a:fld>
            <a:endParaRPr lang="en-GB"/>
          </a:p>
        </p:txBody>
      </p:sp>
    </p:spTree>
    <p:extLst>
      <p:ext uri="{BB962C8B-B14F-4D97-AF65-F5344CB8AC3E}">
        <p14:creationId xmlns:p14="http://schemas.microsoft.com/office/powerpoint/2010/main" val="211486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39AA-3DDD-4CD5-9A65-538199A71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FA70B2-69A9-49EB-98F6-9580FA7C88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B269E9-023D-4E7A-94BD-A3F2BADE4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181C2A-39E3-40C6-9C35-570AF3977536}"/>
              </a:ext>
            </a:extLst>
          </p:cNvPr>
          <p:cNvSpPr>
            <a:spLocks noGrp="1"/>
          </p:cNvSpPr>
          <p:nvPr>
            <p:ph type="dt" sz="half" idx="10"/>
          </p:nvPr>
        </p:nvSpPr>
        <p:spPr/>
        <p:txBody>
          <a:bodyPr/>
          <a:lstStyle/>
          <a:p>
            <a:fld id="{0FB0E6A3-B898-49BF-9245-3B753EAC137B}" type="datetimeFigureOut">
              <a:rPr lang="en-GB" smtClean="0"/>
              <a:t>11/09/2021</a:t>
            </a:fld>
            <a:endParaRPr lang="en-GB"/>
          </a:p>
        </p:txBody>
      </p:sp>
      <p:sp>
        <p:nvSpPr>
          <p:cNvPr id="6" name="Footer Placeholder 5">
            <a:extLst>
              <a:ext uri="{FF2B5EF4-FFF2-40B4-BE49-F238E27FC236}">
                <a16:creationId xmlns:a16="http://schemas.microsoft.com/office/drawing/2014/main" id="{5B9F36E7-9093-41DE-B2A6-BAD22541F5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9E4D9F-BD5B-4E6E-A476-B6610CCDBC3D}"/>
              </a:ext>
            </a:extLst>
          </p:cNvPr>
          <p:cNvSpPr>
            <a:spLocks noGrp="1"/>
          </p:cNvSpPr>
          <p:nvPr>
            <p:ph type="sldNum" sz="quarter" idx="12"/>
          </p:nvPr>
        </p:nvSpPr>
        <p:spPr/>
        <p:txBody>
          <a:bodyPr/>
          <a:lstStyle/>
          <a:p>
            <a:fld id="{0FC2A1FA-43DA-456D-9B6F-F2FF84F62596}" type="slidenum">
              <a:rPr lang="en-GB" smtClean="0"/>
              <a:t>‹#›</a:t>
            </a:fld>
            <a:endParaRPr lang="en-GB"/>
          </a:p>
        </p:txBody>
      </p:sp>
    </p:spTree>
    <p:extLst>
      <p:ext uri="{BB962C8B-B14F-4D97-AF65-F5344CB8AC3E}">
        <p14:creationId xmlns:p14="http://schemas.microsoft.com/office/powerpoint/2010/main" val="201778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7CFC-BB35-4A86-ACCB-C2AB1592A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D1C206-CB0E-4DB3-B720-972D11EBD0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C65BA-76D3-4D55-829F-2D04157C1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D92B5C-99F5-4C82-9B76-0881F7E99D46}"/>
              </a:ext>
            </a:extLst>
          </p:cNvPr>
          <p:cNvSpPr>
            <a:spLocks noGrp="1"/>
          </p:cNvSpPr>
          <p:nvPr>
            <p:ph type="dt" sz="half" idx="10"/>
          </p:nvPr>
        </p:nvSpPr>
        <p:spPr/>
        <p:txBody>
          <a:bodyPr/>
          <a:lstStyle/>
          <a:p>
            <a:fld id="{0FB0E6A3-B898-49BF-9245-3B753EAC137B}" type="datetimeFigureOut">
              <a:rPr lang="en-GB" smtClean="0"/>
              <a:t>11/09/2021</a:t>
            </a:fld>
            <a:endParaRPr lang="en-GB"/>
          </a:p>
        </p:txBody>
      </p:sp>
      <p:sp>
        <p:nvSpPr>
          <p:cNvPr id="6" name="Footer Placeholder 5">
            <a:extLst>
              <a:ext uri="{FF2B5EF4-FFF2-40B4-BE49-F238E27FC236}">
                <a16:creationId xmlns:a16="http://schemas.microsoft.com/office/drawing/2014/main" id="{3664310E-2CF1-4EF0-BDB1-E895249BEB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A3FCA-BB22-499E-819B-91734BF3C180}"/>
              </a:ext>
            </a:extLst>
          </p:cNvPr>
          <p:cNvSpPr>
            <a:spLocks noGrp="1"/>
          </p:cNvSpPr>
          <p:nvPr>
            <p:ph type="sldNum" sz="quarter" idx="12"/>
          </p:nvPr>
        </p:nvSpPr>
        <p:spPr/>
        <p:txBody>
          <a:bodyPr/>
          <a:lstStyle/>
          <a:p>
            <a:fld id="{0FC2A1FA-43DA-456D-9B6F-F2FF84F62596}" type="slidenum">
              <a:rPr lang="en-GB" smtClean="0"/>
              <a:t>‹#›</a:t>
            </a:fld>
            <a:endParaRPr lang="en-GB"/>
          </a:p>
        </p:txBody>
      </p:sp>
    </p:spTree>
    <p:extLst>
      <p:ext uri="{BB962C8B-B14F-4D97-AF65-F5344CB8AC3E}">
        <p14:creationId xmlns:p14="http://schemas.microsoft.com/office/powerpoint/2010/main" val="4876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218B54-BB18-4F5E-96B2-3B8E0AFD9B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1A36DF-8281-44DA-99F0-955E78775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48DAB2-E8E5-4E0B-A07C-33BB57AE41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0E6A3-B898-49BF-9245-3B753EAC137B}" type="datetimeFigureOut">
              <a:rPr lang="en-GB" smtClean="0"/>
              <a:t>11/09/2021</a:t>
            </a:fld>
            <a:endParaRPr lang="en-GB"/>
          </a:p>
        </p:txBody>
      </p:sp>
      <p:sp>
        <p:nvSpPr>
          <p:cNvPr id="5" name="Footer Placeholder 4">
            <a:extLst>
              <a:ext uri="{FF2B5EF4-FFF2-40B4-BE49-F238E27FC236}">
                <a16:creationId xmlns:a16="http://schemas.microsoft.com/office/drawing/2014/main" id="{00341EA3-8C75-4C6F-9D55-166533D27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099913-4F84-479F-8F24-EB21B90A43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2A1FA-43DA-456D-9B6F-F2FF84F62596}" type="slidenum">
              <a:rPr lang="en-GB" smtClean="0"/>
              <a:t>‹#›</a:t>
            </a:fld>
            <a:endParaRPr lang="en-GB"/>
          </a:p>
        </p:txBody>
      </p:sp>
    </p:spTree>
    <p:extLst>
      <p:ext uri="{BB962C8B-B14F-4D97-AF65-F5344CB8AC3E}">
        <p14:creationId xmlns:p14="http://schemas.microsoft.com/office/powerpoint/2010/main" val="1567608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8EF29-4908-4320-82EB-9E8784B8503A}"/>
              </a:ext>
            </a:extLst>
          </p:cNvPr>
          <p:cNvSpPr>
            <a:spLocks noGrp="1"/>
          </p:cNvSpPr>
          <p:nvPr>
            <p:ph type="ctrTitle"/>
          </p:nvPr>
        </p:nvSpPr>
        <p:spPr>
          <a:xfrm>
            <a:off x="955830" y="0"/>
            <a:ext cx="9892683" cy="1097054"/>
          </a:xfrm>
        </p:spPr>
        <p:txBody>
          <a:bodyPr>
            <a:normAutofit fontScale="90000"/>
          </a:bodyPr>
          <a:lstStyle/>
          <a:p>
            <a:r>
              <a:rPr lang="en-GB" b="1" u="sng" dirty="0">
                <a:latin typeface="Bodoni MT" panose="02070603080606020203" pitchFamily="18" charset="0"/>
              </a:rPr>
              <a:t>GoRead – Online Reading Diary</a:t>
            </a:r>
          </a:p>
        </p:txBody>
      </p:sp>
      <p:sp>
        <p:nvSpPr>
          <p:cNvPr id="4" name="TextBox 3">
            <a:extLst>
              <a:ext uri="{FF2B5EF4-FFF2-40B4-BE49-F238E27FC236}">
                <a16:creationId xmlns:a16="http://schemas.microsoft.com/office/drawing/2014/main" id="{52098F8E-AAC3-4D01-BBF8-AD65D6516676}"/>
              </a:ext>
            </a:extLst>
          </p:cNvPr>
          <p:cNvSpPr txBox="1"/>
          <p:nvPr/>
        </p:nvSpPr>
        <p:spPr>
          <a:xfrm>
            <a:off x="43279" y="1304474"/>
            <a:ext cx="4937095" cy="5016758"/>
          </a:xfrm>
          <a:prstGeom prst="rect">
            <a:avLst/>
          </a:prstGeom>
          <a:noFill/>
        </p:spPr>
        <p:txBody>
          <a:bodyPr wrap="square" rtlCol="0">
            <a:spAutoFit/>
          </a:bodyPr>
          <a:lstStyle/>
          <a:p>
            <a:pPr algn="ctr"/>
            <a:r>
              <a:rPr lang="en-GB" sz="3200" dirty="0">
                <a:latin typeface="Bodoni MT" panose="02070603080606020203" pitchFamily="18" charset="0"/>
              </a:rPr>
              <a:t>This year we are launching an </a:t>
            </a:r>
            <a:r>
              <a:rPr lang="en-GB" sz="3200" b="1" dirty="0">
                <a:latin typeface="Bodoni MT" panose="02070603080606020203" pitchFamily="18" charset="0"/>
              </a:rPr>
              <a:t>online reading diary</a:t>
            </a:r>
            <a:r>
              <a:rPr lang="en-GB" sz="3200" dirty="0">
                <a:latin typeface="Bodoni MT" panose="02070603080606020203" pitchFamily="18" charset="0"/>
              </a:rPr>
              <a:t>. </a:t>
            </a:r>
          </a:p>
          <a:p>
            <a:pPr algn="ctr"/>
            <a:endParaRPr lang="en-GB" sz="3200" dirty="0">
              <a:latin typeface="Bodoni MT" panose="02070603080606020203" pitchFamily="18" charset="0"/>
            </a:endParaRPr>
          </a:p>
          <a:p>
            <a:pPr algn="ctr"/>
            <a:r>
              <a:rPr lang="en-GB" sz="3200" dirty="0">
                <a:latin typeface="Bodoni MT" panose="02070603080606020203" pitchFamily="18" charset="0"/>
              </a:rPr>
              <a:t>It has been highly reviewed by many parents from over 1000 schools so far as a much </a:t>
            </a:r>
            <a:r>
              <a:rPr lang="en-GB" sz="3200" b="1" dirty="0">
                <a:latin typeface="Bodoni MT" panose="02070603080606020203" pitchFamily="18" charset="0"/>
              </a:rPr>
              <a:t>quicker</a:t>
            </a:r>
            <a:r>
              <a:rPr lang="en-GB" sz="3200" dirty="0">
                <a:latin typeface="Bodoni MT" panose="02070603080606020203" pitchFamily="18" charset="0"/>
              </a:rPr>
              <a:t>, </a:t>
            </a:r>
            <a:r>
              <a:rPr lang="en-GB" sz="3200" b="1" dirty="0">
                <a:latin typeface="Bodoni MT" panose="02070603080606020203" pitchFamily="18" charset="0"/>
              </a:rPr>
              <a:t>easier</a:t>
            </a:r>
            <a:r>
              <a:rPr lang="en-GB" sz="3200" dirty="0">
                <a:latin typeface="Bodoni MT" panose="02070603080606020203" pitchFamily="18" charset="0"/>
              </a:rPr>
              <a:t> and </a:t>
            </a:r>
            <a:r>
              <a:rPr lang="en-GB" sz="3200" b="1" dirty="0">
                <a:latin typeface="Bodoni MT" panose="02070603080606020203" pitchFamily="18" charset="0"/>
              </a:rPr>
              <a:t>more useful tool</a:t>
            </a:r>
            <a:r>
              <a:rPr lang="en-GB" sz="3200" dirty="0">
                <a:latin typeface="Bodoni MT" panose="02070603080606020203" pitchFamily="18" charset="0"/>
              </a:rPr>
              <a:t> to track your child’s reading in and outside of school. </a:t>
            </a:r>
          </a:p>
        </p:txBody>
      </p:sp>
      <p:cxnSp>
        <p:nvCxnSpPr>
          <p:cNvPr id="6" name="Straight Arrow Connector 5">
            <a:extLst>
              <a:ext uri="{FF2B5EF4-FFF2-40B4-BE49-F238E27FC236}">
                <a16:creationId xmlns:a16="http://schemas.microsoft.com/office/drawing/2014/main" id="{7935E077-D269-4C56-893A-22738FA1B2DE}"/>
              </a:ext>
            </a:extLst>
          </p:cNvPr>
          <p:cNvCxnSpPr>
            <a:cxnSpLocks/>
          </p:cNvCxnSpPr>
          <p:nvPr/>
        </p:nvCxnSpPr>
        <p:spPr>
          <a:xfrm>
            <a:off x="4702629" y="4261282"/>
            <a:ext cx="2623457"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7BEA426A-215A-42FE-B426-3A1520F352BA}"/>
              </a:ext>
            </a:extLst>
          </p:cNvPr>
          <p:cNvSpPr txBox="1"/>
          <p:nvPr/>
        </p:nvSpPr>
        <p:spPr>
          <a:xfrm>
            <a:off x="7326086" y="1518429"/>
            <a:ext cx="4773809" cy="4832092"/>
          </a:xfrm>
          <a:prstGeom prst="rect">
            <a:avLst/>
          </a:prstGeom>
          <a:noFill/>
        </p:spPr>
        <p:txBody>
          <a:bodyPr wrap="square" rtlCol="0">
            <a:spAutoFit/>
          </a:bodyPr>
          <a:lstStyle/>
          <a:p>
            <a:pPr algn="ctr"/>
            <a:r>
              <a:rPr lang="en-GB" sz="2800" dirty="0">
                <a:latin typeface="Bodoni MT" panose="02070603080606020203" pitchFamily="18" charset="0"/>
              </a:rPr>
              <a:t>On the next few slides is a guide for how to set up your GoRead Parents account and how to link to your child. </a:t>
            </a:r>
          </a:p>
          <a:p>
            <a:pPr algn="ctr"/>
            <a:endParaRPr lang="en-GB" sz="2800" dirty="0">
              <a:latin typeface="Bodoni MT" panose="02070603080606020203" pitchFamily="18" charset="0"/>
            </a:endParaRPr>
          </a:p>
          <a:p>
            <a:pPr algn="ctr"/>
            <a:r>
              <a:rPr lang="en-GB" sz="2800" dirty="0">
                <a:latin typeface="Bodoni MT" panose="02070603080606020203" pitchFamily="18" charset="0"/>
              </a:rPr>
              <a:t>If you have more than one child at High Street, this guide will show you how you can link all of your children into one account to make it even easier to record their reading.</a:t>
            </a:r>
          </a:p>
        </p:txBody>
      </p:sp>
      <p:pic>
        <p:nvPicPr>
          <p:cNvPr id="9" name="Picture 8">
            <a:extLst>
              <a:ext uri="{FF2B5EF4-FFF2-40B4-BE49-F238E27FC236}">
                <a16:creationId xmlns:a16="http://schemas.microsoft.com/office/drawing/2014/main" id="{792ECE8E-CA37-4D6B-9051-790519496FAE}"/>
              </a:ext>
            </a:extLst>
          </p:cNvPr>
          <p:cNvPicPr>
            <a:picLocks noChangeAspect="1"/>
          </p:cNvPicPr>
          <p:nvPr/>
        </p:nvPicPr>
        <p:blipFill>
          <a:blip r:embed="rId3"/>
          <a:stretch>
            <a:fillRect/>
          </a:stretch>
        </p:blipFill>
        <p:spPr>
          <a:xfrm>
            <a:off x="4951747" y="1341303"/>
            <a:ext cx="2259879" cy="2087698"/>
          </a:xfrm>
          <a:prstGeom prst="rect">
            <a:avLst/>
          </a:prstGeom>
        </p:spPr>
      </p:pic>
    </p:spTree>
    <p:extLst>
      <p:ext uri="{BB962C8B-B14F-4D97-AF65-F5344CB8AC3E}">
        <p14:creationId xmlns:p14="http://schemas.microsoft.com/office/powerpoint/2010/main" val="728338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BC4DC-04FC-4164-A49B-B9C43DDDFB22}"/>
              </a:ext>
            </a:extLst>
          </p:cNvPr>
          <p:cNvSpPr>
            <a:spLocks noGrp="1"/>
          </p:cNvSpPr>
          <p:nvPr>
            <p:ph type="ctrTitle"/>
          </p:nvPr>
        </p:nvSpPr>
        <p:spPr>
          <a:xfrm>
            <a:off x="0" y="227120"/>
            <a:ext cx="11949344" cy="1097054"/>
          </a:xfrm>
        </p:spPr>
        <p:txBody>
          <a:bodyPr>
            <a:noAutofit/>
          </a:bodyPr>
          <a:lstStyle/>
          <a:p>
            <a:r>
              <a:rPr lang="en-GB" sz="4400" b="1" dirty="0">
                <a:latin typeface="Bodoni MT" panose="02070603080606020203" pitchFamily="18" charset="0"/>
              </a:rPr>
              <a:t>Here are some of the reasons why we have invested in this program.</a:t>
            </a:r>
          </a:p>
        </p:txBody>
      </p:sp>
      <p:pic>
        <p:nvPicPr>
          <p:cNvPr id="4" name="Picture 3">
            <a:extLst>
              <a:ext uri="{FF2B5EF4-FFF2-40B4-BE49-F238E27FC236}">
                <a16:creationId xmlns:a16="http://schemas.microsoft.com/office/drawing/2014/main" id="{7F9B21AA-3607-4E86-9E1E-1E9DFED35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56" y="1536085"/>
            <a:ext cx="2913859" cy="4948798"/>
          </a:xfrm>
          <a:prstGeom prst="rect">
            <a:avLst/>
          </a:prstGeom>
        </p:spPr>
      </p:pic>
      <p:pic>
        <p:nvPicPr>
          <p:cNvPr id="6" name="Picture 5">
            <a:extLst>
              <a:ext uri="{FF2B5EF4-FFF2-40B4-BE49-F238E27FC236}">
                <a16:creationId xmlns:a16="http://schemas.microsoft.com/office/drawing/2014/main" id="{104CDD87-58E8-4DAF-B891-B98B34107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9291" y="1536085"/>
            <a:ext cx="2775426" cy="4948798"/>
          </a:xfrm>
          <a:prstGeom prst="rect">
            <a:avLst/>
          </a:prstGeom>
        </p:spPr>
      </p:pic>
      <p:pic>
        <p:nvPicPr>
          <p:cNvPr id="8" name="Picture 7">
            <a:extLst>
              <a:ext uri="{FF2B5EF4-FFF2-40B4-BE49-F238E27FC236}">
                <a16:creationId xmlns:a16="http://schemas.microsoft.com/office/drawing/2014/main" id="{D5C7FB09-80B2-499D-8949-774C5827A7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528" y="1543968"/>
            <a:ext cx="2878959" cy="4940915"/>
          </a:xfrm>
          <a:prstGeom prst="rect">
            <a:avLst/>
          </a:prstGeom>
        </p:spPr>
      </p:pic>
      <p:pic>
        <p:nvPicPr>
          <p:cNvPr id="10" name="Picture 9">
            <a:extLst>
              <a:ext uri="{FF2B5EF4-FFF2-40B4-BE49-F238E27FC236}">
                <a16:creationId xmlns:a16="http://schemas.microsoft.com/office/drawing/2014/main" id="{572A93BF-751E-4070-B00C-9D7002EFA7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7298" y="1536085"/>
            <a:ext cx="2823380" cy="4940915"/>
          </a:xfrm>
          <a:prstGeom prst="rect">
            <a:avLst/>
          </a:prstGeom>
        </p:spPr>
      </p:pic>
    </p:spTree>
    <p:extLst>
      <p:ext uri="{BB962C8B-B14F-4D97-AF65-F5344CB8AC3E}">
        <p14:creationId xmlns:p14="http://schemas.microsoft.com/office/powerpoint/2010/main" val="343476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1A2FF8-E0BE-457E-A977-4B667C5F9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235" y="474554"/>
            <a:ext cx="6592965" cy="2698720"/>
          </a:xfrm>
          <a:prstGeom prst="rect">
            <a:avLst/>
          </a:prstGeom>
        </p:spPr>
      </p:pic>
      <p:sp>
        <p:nvSpPr>
          <p:cNvPr id="12" name="TextBox 11">
            <a:extLst>
              <a:ext uri="{FF2B5EF4-FFF2-40B4-BE49-F238E27FC236}">
                <a16:creationId xmlns:a16="http://schemas.microsoft.com/office/drawing/2014/main" id="{6A750930-C1B1-4AA6-B350-175D15B3FC0C}"/>
              </a:ext>
            </a:extLst>
          </p:cNvPr>
          <p:cNvSpPr txBox="1"/>
          <p:nvPr/>
        </p:nvSpPr>
        <p:spPr>
          <a:xfrm>
            <a:off x="111556" y="3684727"/>
            <a:ext cx="7454016" cy="3293209"/>
          </a:xfrm>
          <a:prstGeom prst="rect">
            <a:avLst/>
          </a:prstGeom>
          <a:noFill/>
        </p:spPr>
        <p:txBody>
          <a:bodyPr wrap="square" rtlCol="0">
            <a:spAutoFit/>
          </a:bodyPr>
          <a:lstStyle/>
          <a:p>
            <a:pPr algn="ctr"/>
            <a:r>
              <a:rPr lang="en-GB" sz="5200" dirty="0">
                <a:latin typeface="Bodoni MT" panose="02070603080606020203" pitchFamily="18" charset="0"/>
              </a:rPr>
              <a:t>Download the app on your device.</a:t>
            </a:r>
          </a:p>
          <a:p>
            <a:pPr algn="ctr"/>
            <a:r>
              <a:rPr lang="en-GB" sz="5200" dirty="0">
                <a:latin typeface="Bodoni MT" panose="02070603080606020203" pitchFamily="18" charset="0"/>
              </a:rPr>
              <a:t>Then click Create Account.</a:t>
            </a:r>
          </a:p>
        </p:txBody>
      </p:sp>
      <p:pic>
        <p:nvPicPr>
          <p:cNvPr id="14" name="Picture 13">
            <a:extLst>
              <a:ext uri="{FF2B5EF4-FFF2-40B4-BE49-F238E27FC236}">
                <a16:creationId xmlns:a16="http://schemas.microsoft.com/office/drawing/2014/main" id="{B49588A0-A9E0-4490-B602-B95DD3B8F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217" y="342404"/>
            <a:ext cx="3470684" cy="6173191"/>
          </a:xfrm>
          <a:prstGeom prst="rect">
            <a:avLst/>
          </a:prstGeom>
        </p:spPr>
      </p:pic>
      <p:cxnSp>
        <p:nvCxnSpPr>
          <p:cNvPr id="16" name="Straight Arrow Connector 15">
            <a:extLst>
              <a:ext uri="{FF2B5EF4-FFF2-40B4-BE49-F238E27FC236}">
                <a16:creationId xmlns:a16="http://schemas.microsoft.com/office/drawing/2014/main" id="{EF634F97-C853-4A2A-A724-931CA994A09B}"/>
              </a:ext>
            </a:extLst>
          </p:cNvPr>
          <p:cNvCxnSpPr>
            <a:cxnSpLocks/>
          </p:cNvCxnSpPr>
          <p:nvPr/>
        </p:nvCxnSpPr>
        <p:spPr>
          <a:xfrm flipV="1">
            <a:off x="1828800" y="3265715"/>
            <a:ext cx="1469571" cy="68579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AD1E3173-BB70-4890-96B3-EE2EFDA88B3B}"/>
              </a:ext>
            </a:extLst>
          </p:cNvPr>
          <p:cNvCxnSpPr>
            <a:cxnSpLocks/>
          </p:cNvCxnSpPr>
          <p:nvPr/>
        </p:nvCxnSpPr>
        <p:spPr>
          <a:xfrm flipV="1">
            <a:off x="5987143" y="3951514"/>
            <a:ext cx="2448446" cy="150223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910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BE80F4-4748-48CC-BFE1-F65BF7333EDA}"/>
              </a:ext>
            </a:extLst>
          </p:cNvPr>
          <p:cNvPicPr>
            <a:picLocks noChangeAspect="1"/>
          </p:cNvPicPr>
          <p:nvPr/>
        </p:nvPicPr>
        <p:blipFill rotWithShape="1">
          <a:blip r:embed="rId3">
            <a:extLst>
              <a:ext uri="{28A0092B-C50C-407E-A947-70E740481C1C}">
                <a14:useLocalDpi xmlns:a14="http://schemas.microsoft.com/office/drawing/2010/main" val="0"/>
              </a:ext>
            </a:extLst>
          </a:blip>
          <a:srcRect t="4591"/>
          <a:stretch/>
        </p:blipFill>
        <p:spPr>
          <a:xfrm>
            <a:off x="434352" y="203370"/>
            <a:ext cx="3821962" cy="6485901"/>
          </a:xfrm>
          <a:prstGeom prst="rect">
            <a:avLst/>
          </a:prstGeom>
        </p:spPr>
      </p:pic>
      <p:pic>
        <p:nvPicPr>
          <p:cNvPr id="5" name="Picture 4">
            <a:extLst>
              <a:ext uri="{FF2B5EF4-FFF2-40B4-BE49-F238E27FC236}">
                <a16:creationId xmlns:a16="http://schemas.microsoft.com/office/drawing/2014/main" id="{D3A55F6F-6F29-4F86-8D6E-E6DA310BB3B0}"/>
              </a:ext>
            </a:extLst>
          </p:cNvPr>
          <p:cNvPicPr>
            <a:picLocks noChangeAspect="1"/>
          </p:cNvPicPr>
          <p:nvPr/>
        </p:nvPicPr>
        <p:blipFill rotWithShape="1">
          <a:blip r:embed="rId4">
            <a:extLst>
              <a:ext uri="{28A0092B-C50C-407E-A947-70E740481C1C}">
                <a14:useLocalDpi xmlns:a14="http://schemas.microsoft.com/office/drawing/2010/main" val="0"/>
              </a:ext>
            </a:extLst>
          </a:blip>
          <a:srcRect t="4591"/>
          <a:stretch/>
        </p:blipFill>
        <p:spPr>
          <a:xfrm>
            <a:off x="8071098" y="203370"/>
            <a:ext cx="3821962" cy="6485901"/>
          </a:xfrm>
          <a:prstGeom prst="rect">
            <a:avLst/>
          </a:prstGeom>
        </p:spPr>
      </p:pic>
      <p:sp>
        <p:nvSpPr>
          <p:cNvPr id="6" name="TextBox 5">
            <a:extLst>
              <a:ext uri="{FF2B5EF4-FFF2-40B4-BE49-F238E27FC236}">
                <a16:creationId xmlns:a16="http://schemas.microsoft.com/office/drawing/2014/main" id="{2E3179C7-061E-42C2-8452-33F864F7827B}"/>
              </a:ext>
            </a:extLst>
          </p:cNvPr>
          <p:cNvSpPr txBox="1"/>
          <p:nvPr/>
        </p:nvSpPr>
        <p:spPr>
          <a:xfrm>
            <a:off x="4306651" y="335845"/>
            <a:ext cx="3629037" cy="6186309"/>
          </a:xfrm>
          <a:prstGeom prst="rect">
            <a:avLst/>
          </a:prstGeom>
          <a:noFill/>
        </p:spPr>
        <p:txBody>
          <a:bodyPr wrap="square" rtlCol="0">
            <a:spAutoFit/>
          </a:bodyPr>
          <a:lstStyle/>
          <a:p>
            <a:pPr algn="ctr"/>
            <a:r>
              <a:rPr lang="en-GB" sz="4400" dirty="0">
                <a:latin typeface="Bodoni MT" panose="02070603080606020203" pitchFamily="18" charset="0"/>
              </a:rPr>
              <a:t>Enter your details and click Next.</a:t>
            </a:r>
          </a:p>
          <a:p>
            <a:pPr algn="ctr"/>
            <a:endParaRPr lang="en-GB" sz="4400" dirty="0">
              <a:latin typeface="Bodoni MT" panose="02070603080606020203" pitchFamily="18" charset="0"/>
            </a:endParaRPr>
          </a:p>
          <a:p>
            <a:pPr algn="ctr"/>
            <a:r>
              <a:rPr lang="en-GB" sz="4400" dirty="0">
                <a:latin typeface="Bodoni MT" panose="02070603080606020203" pitchFamily="18" charset="0"/>
              </a:rPr>
              <a:t> Then you will receive a 5 digit code within 30 seconds.</a:t>
            </a:r>
          </a:p>
        </p:txBody>
      </p:sp>
    </p:spTree>
    <p:extLst>
      <p:ext uri="{BB962C8B-B14F-4D97-AF65-F5344CB8AC3E}">
        <p14:creationId xmlns:p14="http://schemas.microsoft.com/office/powerpoint/2010/main" val="2752200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88DA42-7908-4CF8-AF8E-F6BD3A650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80" y="261256"/>
            <a:ext cx="3615133" cy="6430116"/>
          </a:xfrm>
          <a:prstGeom prst="rect">
            <a:avLst/>
          </a:prstGeom>
        </p:spPr>
      </p:pic>
      <p:pic>
        <p:nvPicPr>
          <p:cNvPr id="5" name="Picture 4">
            <a:extLst>
              <a:ext uri="{FF2B5EF4-FFF2-40B4-BE49-F238E27FC236}">
                <a16:creationId xmlns:a16="http://schemas.microsoft.com/office/drawing/2014/main" id="{6B5F2546-5C40-4989-83DB-96A42F8CC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8151" y="261256"/>
            <a:ext cx="3615133" cy="6430116"/>
          </a:xfrm>
          <a:prstGeom prst="rect">
            <a:avLst/>
          </a:prstGeom>
        </p:spPr>
      </p:pic>
      <p:pic>
        <p:nvPicPr>
          <p:cNvPr id="7" name="Picture 6">
            <a:extLst>
              <a:ext uri="{FF2B5EF4-FFF2-40B4-BE49-F238E27FC236}">
                <a16:creationId xmlns:a16="http://schemas.microsoft.com/office/drawing/2014/main" id="{726CF432-FFAA-49D4-9925-938031E6A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122" y="261256"/>
            <a:ext cx="3615133" cy="6430116"/>
          </a:xfrm>
          <a:prstGeom prst="rect">
            <a:avLst/>
          </a:prstGeom>
        </p:spPr>
      </p:pic>
      <p:sp>
        <p:nvSpPr>
          <p:cNvPr id="8" name="TextBox 7">
            <a:extLst>
              <a:ext uri="{FF2B5EF4-FFF2-40B4-BE49-F238E27FC236}">
                <a16:creationId xmlns:a16="http://schemas.microsoft.com/office/drawing/2014/main" id="{08EC934B-1729-4D78-9FE8-EF4874DA3D54}"/>
              </a:ext>
            </a:extLst>
          </p:cNvPr>
          <p:cNvSpPr txBox="1"/>
          <p:nvPr/>
        </p:nvSpPr>
        <p:spPr>
          <a:xfrm>
            <a:off x="3896006" y="4577355"/>
            <a:ext cx="7795249" cy="2062103"/>
          </a:xfrm>
          <a:prstGeom prst="rect">
            <a:avLst/>
          </a:prstGeom>
          <a:noFill/>
        </p:spPr>
        <p:txBody>
          <a:bodyPr wrap="square" rtlCol="0">
            <a:spAutoFit/>
          </a:bodyPr>
          <a:lstStyle/>
          <a:p>
            <a:pPr algn="ctr"/>
            <a:r>
              <a:rPr lang="en-GB" sz="3200" dirty="0">
                <a:latin typeface="Bodoni MT" panose="02070603080606020203" pitchFamily="18" charset="0"/>
              </a:rPr>
              <a:t>You should have all received your child’s login details.</a:t>
            </a:r>
          </a:p>
          <a:p>
            <a:pPr algn="ctr"/>
            <a:r>
              <a:rPr lang="en-GB" sz="3200" dirty="0">
                <a:latin typeface="Bodoni MT" panose="02070603080606020203" pitchFamily="18" charset="0"/>
              </a:rPr>
              <a:t>Enter the school code: </a:t>
            </a:r>
            <a:r>
              <a:rPr lang="en-GB" sz="3200" b="1" dirty="0">
                <a:solidFill>
                  <a:srgbClr val="FF0000"/>
                </a:solidFill>
                <a:latin typeface="Bodoni MT" panose="02070603080606020203" pitchFamily="18" charset="0"/>
              </a:rPr>
              <a:t>06835</a:t>
            </a:r>
            <a:r>
              <a:rPr lang="en-GB" sz="3200" dirty="0">
                <a:latin typeface="Bodoni MT" panose="02070603080606020203" pitchFamily="18" charset="0"/>
              </a:rPr>
              <a:t> then your child’s specific code.</a:t>
            </a:r>
          </a:p>
        </p:txBody>
      </p:sp>
    </p:spTree>
    <p:extLst>
      <p:ext uri="{BB962C8B-B14F-4D97-AF65-F5344CB8AC3E}">
        <p14:creationId xmlns:p14="http://schemas.microsoft.com/office/powerpoint/2010/main" val="162986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C97209-B977-4B13-BFDB-3EFE5E5111CC}"/>
              </a:ext>
            </a:extLst>
          </p:cNvPr>
          <p:cNvPicPr>
            <a:picLocks noChangeAspect="1"/>
          </p:cNvPicPr>
          <p:nvPr/>
        </p:nvPicPr>
        <p:blipFill rotWithShape="1">
          <a:blip r:embed="rId3">
            <a:extLst>
              <a:ext uri="{28A0092B-C50C-407E-A947-70E740481C1C}">
                <a14:useLocalDpi xmlns:a14="http://schemas.microsoft.com/office/drawing/2010/main" val="0"/>
              </a:ext>
            </a:extLst>
          </a:blip>
          <a:srcRect t="3477" b="20199"/>
          <a:stretch/>
        </p:blipFill>
        <p:spPr>
          <a:xfrm>
            <a:off x="955787" y="199277"/>
            <a:ext cx="4758134" cy="6459446"/>
          </a:xfrm>
          <a:prstGeom prst="rect">
            <a:avLst/>
          </a:prstGeom>
        </p:spPr>
      </p:pic>
      <p:sp>
        <p:nvSpPr>
          <p:cNvPr id="6" name="TextBox 5">
            <a:extLst>
              <a:ext uri="{FF2B5EF4-FFF2-40B4-BE49-F238E27FC236}">
                <a16:creationId xmlns:a16="http://schemas.microsoft.com/office/drawing/2014/main" id="{EBA1C74B-52F9-48E1-BF6E-0914B846CF2A}"/>
              </a:ext>
            </a:extLst>
          </p:cNvPr>
          <p:cNvSpPr txBox="1"/>
          <p:nvPr/>
        </p:nvSpPr>
        <p:spPr>
          <a:xfrm>
            <a:off x="5713921" y="484327"/>
            <a:ext cx="5846708" cy="5632311"/>
          </a:xfrm>
          <a:prstGeom prst="rect">
            <a:avLst/>
          </a:prstGeom>
          <a:noFill/>
        </p:spPr>
        <p:txBody>
          <a:bodyPr wrap="square" rtlCol="0">
            <a:spAutoFit/>
          </a:bodyPr>
          <a:lstStyle/>
          <a:p>
            <a:pPr algn="ctr"/>
            <a:r>
              <a:rPr lang="en-GB" sz="6000" dirty="0">
                <a:latin typeface="Bodoni MT" panose="02070603080606020203" pitchFamily="18" charset="0"/>
              </a:rPr>
              <a:t>When you log in, you can set a Reading Schedule or skip this step if preferred.</a:t>
            </a:r>
          </a:p>
        </p:txBody>
      </p:sp>
    </p:spTree>
    <p:extLst>
      <p:ext uri="{BB962C8B-B14F-4D97-AF65-F5344CB8AC3E}">
        <p14:creationId xmlns:p14="http://schemas.microsoft.com/office/powerpoint/2010/main" val="420139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3173C1-4EFF-4C25-9006-047B902BC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3437" y="304800"/>
            <a:ext cx="3512968" cy="6248400"/>
          </a:xfrm>
          <a:prstGeom prst="rect">
            <a:avLst/>
          </a:prstGeom>
        </p:spPr>
      </p:pic>
      <p:sp>
        <p:nvSpPr>
          <p:cNvPr id="4" name="TextBox 3">
            <a:extLst>
              <a:ext uri="{FF2B5EF4-FFF2-40B4-BE49-F238E27FC236}">
                <a16:creationId xmlns:a16="http://schemas.microsoft.com/office/drawing/2014/main" id="{B80DA63E-D54C-4693-8983-EB9B243F4E1B}"/>
              </a:ext>
            </a:extLst>
          </p:cNvPr>
          <p:cNvSpPr txBox="1"/>
          <p:nvPr/>
        </p:nvSpPr>
        <p:spPr>
          <a:xfrm>
            <a:off x="129550" y="495213"/>
            <a:ext cx="4475107" cy="6186309"/>
          </a:xfrm>
          <a:prstGeom prst="rect">
            <a:avLst/>
          </a:prstGeom>
          <a:noFill/>
        </p:spPr>
        <p:txBody>
          <a:bodyPr wrap="square" rtlCol="0">
            <a:spAutoFit/>
          </a:bodyPr>
          <a:lstStyle/>
          <a:p>
            <a:pPr algn="ctr"/>
            <a:r>
              <a:rPr lang="en-GB" sz="3600" dirty="0">
                <a:latin typeface="Bodoni MT" panose="02070603080606020203" pitchFamily="18" charset="0"/>
              </a:rPr>
              <a:t>This is the screen you will see when you have logged in.</a:t>
            </a:r>
          </a:p>
          <a:p>
            <a:pPr algn="ctr"/>
            <a:endParaRPr lang="en-GB" sz="3600" dirty="0">
              <a:latin typeface="Bodoni MT" panose="02070603080606020203" pitchFamily="18" charset="0"/>
            </a:endParaRPr>
          </a:p>
          <a:p>
            <a:pPr algn="ctr"/>
            <a:r>
              <a:rPr lang="en-GB" sz="3600" dirty="0">
                <a:latin typeface="Bodoni MT" panose="02070603080606020203" pitchFamily="18" charset="0"/>
              </a:rPr>
              <a:t>Here is the Add Child icon. All you need to do is click that.</a:t>
            </a:r>
          </a:p>
          <a:p>
            <a:pPr algn="ctr"/>
            <a:r>
              <a:rPr lang="en-GB" sz="3600" dirty="0">
                <a:latin typeface="Bodoni MT" panose="02070603080606020203" pitchFamily="18" charset="0"/>
              </a:rPr>
              <a:t>Then input the school code:</a:t>
            </a:r>
            <a:r>
              <a:rPr lang="en-GB" sz="3600" b="1" dirty="0">
                <a:solidFill>
                  <a:srgbClr val="FF0000"/>
                </a:solidFill>
                <a:latin typeface="Bodoni MT" panose="02070603080606020203" pitchFamily="18" charset="0"/>
              </a:rPr>
              <a:t> 06835</a:t>
            </a:r>
            <a:r>
              <a:rPr lang="en-GB" sz="3600" dirty="0">
                <a:latin typeface="Bodoni MT" panose="02070603080606020203" pitchFamily="18" charset="0"/>
              </a:rPr>
              <a:t> Then input your other child’s login code.</a:t>
            </a:r>
          </a:p>
        </p:txBody>
      </p:sp>
      <p:cxnSp>
        <p:nvCxnSpPr>
          <p:cNvPr id="6" name="Straight Arrow Connector 5">
            <a:extLst>
              <a:ext uri="{FF2B5EF4-FFF2-40B4-BE49-F238E27FC236}">
                <a16:creationId xmlns:a16="http://schemas.microsoft.com/office/drawing/2014/main" id="{AAB3F42B-6BEB-4428-B736-0AC1C073CA0A}"/>
              </a:ext>
            </a:extLst>
          </p:cNvPr>
          <p:cNvCxnSpPr>
            <a:cxnSpLocks/>
          </p:cNvCxnSpPr>
          <p:nvPr/>
        </p:nvCxnSpPr>
        <p:spPr>
          <a:xfrm flipV="1">
            <a:off x="4049486" y="2852058"/>
            <a:ext cx="1219200" cy="129539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714F5396-0DFC-4FCA-93E4-F3240AF779AB}"/>
              </a:ext>
            </a:extLst>
          </p:cNvPr>
          <p:cNvCxnSpPr>
            <a:cxnSpLocks/>
          </p:cNvCxnSpPr>
          <p:nvPr/>
        </p:nvCxnSpPr>
        <p:spPr>
          <a:xfrm flipH="1" flipV="1">
            <a:off x="6716486" y="2368071"/>
            <a:ext cx="2329543" cy="35335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A4837D8E-2A77-4A2B-9EC4-C505E00CF51B}"/>
              </a:ext>
            </a:extLst>
          </p:cNvPr>
          <p:cNvSpPr txBox="1"/>
          <p:nvPr/>
        </p:nvSpPr>
        <p:spPr>
          <a:xfrm>
            <a:off x="8991599" y="1972540"/>
            <a:ext cx="3070851" cy="3785652"/>
          </a:xfrm>
          <a:prstGeom prst="rect">
            <a:avLst/>
          </a:prstGeom>
          <a:noFill/>
        </p:spPr>
        <p:txBody>
          <a:bodyPr wrap="square" rtlCol="0">
            <a:spAutoFit/>
          </a:bodyPr>
          <a:lstStyle/>
          <a:p>
            <a:pPr algn="ctr"/>
            <a:r>
              <a:rPr lang="en-GB" sz="4000" dirty="0">
                <a:latin typeface="Bodoni MT" panose="02070603080606020203" pitchFamily="18" charset="0"/>
              </a:rPr>
              <a:t>To make a reading record, all you need to do is click Add Log.</a:t>
            </a:r>
          </a:p>
        </p:txBody>
      </p:sp>
    </p:spTree>
    <p:extLst>
      <p:ext uri="{BB962C8B-B14F-4D97-AF65-F5344CB8AC3E}">
        <p14:creationId xmlns:p14="http://schemas.microsoft.com/office/powerpoint/2010/main" val="424573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A12528-36A1-47E5-9F6F-3CEFBD52B809}"/>
              </a:ext>
            </a:extLst>
          </p:cNvPr>
          <p:cNvSpPr txBox="1"/>
          <p:nvPr/>
        </p:nvSpPr>
        <p:spPr>
          <a:xfrm>
            <a:off x="391346" y="339683"/>
            <a:ext cx="11409307" cy="5909310"/>
          </a:xfrm>
          <a:prstGeom prst="rect">
            <a:avLst/>
          </a:prstGeom>
          <a:noFill/>
        </p:spPr>
        <p:txBody>
          <a:bodyPr wrap="square" rtlCol="0">
            <a:spAutoFit/>
          </a:bodyPr>
          <a:lstStyle/>
          <a:p>
            <a:pPr algn="ctr"/>
            <a:r>
              <a:rPr lang="en-GB" sz="5400" dirty="0">
                <a:latin typeface="Bodoni MT" panose="02070603080606020203" pitchFamily="18" charset="0"/>
              </a:rPr>
              <a:t>GoRead is new for all of us at High Street so please ask us if you are having any issues or problems using the app.</a:t>
            </a:r>
          </a:p>
          <a:p>
            <a:pPr algn="ctr"/>
            <a:endParaRPr lang="en-GB" sz="5400" dirty="0">
              <a:latin typeface="Bodoni MT" panose="02070603080606020203" pitchFamily="18" charset="0"/>
            </a:endParaRPr>
          </a:p>
          <a:p>
            <a:pPr algn="ctr"/>
            <a:r>
              <a:rPr lang="en-GB" sz="5400" dirty="0">
                <a:latin typeface="Bodoni MT" panose="02070603080606020203" pitchFamily="18" charset="0"/>
              </a:rPr>
              <a:t>Please feel free to email us or ask after school for any support.</a:t>
            </a:r>
          </a:p>
        </p:txBody>
      </p:sp>
      <p:pic>
        <p:nvPicPr>
          <p:cNvPr id="9" name="Picture 8">
            <a:extLst>
              <a:ext uri="{FF2B5EF4-FFF2-40B4-BE49-F238E27FC236}">
                <a16:creationId xmlns:a16="http://schemas.microsoft.com/office/drawing/2014/main" id="{17003594-8A9E-416E-A3AD-32AAFB783F9F}"/>
              </a:ext>
            </a:extLst>
          </p:cNvPr>
          <p:cNvPicPr>
            <a:picLocks noChangeAspect="1"/>
          </p:cNvPicPr>
          <p:nvPr/>
        </p:nvPicPr>
        <p:blipFill>
          <a:blip r:embed="rId3"/>
          <a:stretch>
            <a:fillRect/>
          </a:stretch>
        </p:blipFill>
        <p:spPr>
          <a:xfrm>
            <a:off x="2829033" y="2995931"/>
            <a:ext cx="1670704" cy="1543412"/>
          </a:xfrm>
          <a:prstGeom prst="rect">
            <a:avLst/>
          </a:prstGeom>
        </p:spPr>
      </p:pic>
      <p:pic>
        <p:nvPicPr>
          <p:cNvPr id="11" name="Picture 10">
            <a:extLst>
              <a:ext uri="{FF2B5EF4-FFF2-40B4-BE49-F238E27FC236}">
                <a16:creationId xmlns:a16="http://schemas.microsoft.com/office/drawing/2014/main" id="{878D7464-C3CF-4825-BEF1-ED26FC04A555}"/>
              </a:ext>
            </a:extLst>
          </p:cNvPr>
          <p:cNvPicPr>
            <a:picLocks noChangeAspect="1"/>
          </p:cNvPicPr>
          <p:nvPr/>
        </p:nvPicPr>
        <p:blipFill>
          <a:blip r:embed="rId3"/>
          <a:stretch>
            <a:fillRect/>
          </a:stretch>
        </p:blipFill>
        <p:spPr>
          <a:xfrm>
            <a:off x="7531662" y="2995931"/>
            <a:ext cx="1670704" cy="1543412"/>
          </a:xfrm>
          <a:prstGeom prst="rect">
            <a:avLst/>
          </a:prstGeom>
        </p:spPr>
      </p:pic>
    </p:spTree>
    <p:extLst>
      <p:ext uri="{BB962C8B-B14F-4D97-AF65-F5344CB8AC3E}">
        <p14:creationId xmlns:p14="http://schemas.microsoft.com/office/powerpoint/2010/main" val="3188450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eview xmlns="5e5c687c-8354-414c-8fba-7ff462d8827a" xsi:nil="true"/>
    <Number xmlns="5e5c687c-8354-414c-8fba-7ff462d8827a" xsi:nil="true"/>
    <SharedWithUsers xmlns="24729200-d2d4-4ce9-8470-8d07150dcf13">
      <UserInfo>
        <DisplayName>Miss Barwick</DisplayName>
        <AccountId>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2DE308B1A4FB47B9A05C53B17AC7D7" ma:contentTypeVersion="15" ma:contentTypeDescription="Create a new document." ma:contentTypeScope="" ma:versionID="b8aeb5ffe18717f7bf5447f49cd6a08a">
  <xsd:schema xmlns:xsd="http://www.w3.org/2001/XMLSchema" xmlns:xs="http://www.w3.org/2001/XMLSchema" xmlns:p="http://schemas.microsoft.com/office/2006/metadata/properties" xmlns:ns2="5e5c687c-8354-414c-8fba-7ff462d8827a" xmlns:ns3="24729200-d2d4-4ce9-8470-8d07150dcf13" targetNamespace="http://schemas.microsoft.com/office/2006/metadata/properties" ma:root="true" ma:fieldsID="4757c688f53ac488f923e82a18268fa4" ns2:_="" ns3:_="">
    <xsd:import namespace="5e5c687c-8354-414c-8fba-7ff462d8827a"/>
    <xsd:import namespace="24729200-d2d4-4ce9-8470-8d07150dcf1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preview" minOccurs="0"/>
                <xsd:element ref="ns2:MediaLengthInSeconds" minOccurs="0"/>
                <xsd:element ref="ns2: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c687c-8354-414c-8fba-7ff462d882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preview" ma:index="20" nillable="true" ma:displayName="preview" ma:format="Thumbnail" ma:internalName="preview">
      <xsd:simpleType>
        <xsd:restriction base="dms:Unknown"/>
      </xsd:simpleType>
    </xsd:element>
    <xsd:element name="MediaLengthInSeconds" ma:index="21" nillable="true" ma:displayName="Length (seconds)" ma:internalName="MediaLengthInSeconds" ma:readOnly="true">
      <xsd:simpleType>
        <xsd:restriction base="dms:Unknown"/>
      </xsd:simpleType>
    </xsd:element>
    <xsd:element name="Number" ma:index="22" nillable="true" ma:displayName="Number" ma:format="Dropdown" ma:internalName="Numbe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4729200-d2d4-4ce9-8470-8d07150dcf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F9DA72-842F-4683-A1BF-A76C78B14E9A}">
  <ds:schemaRefs>
    <ds:schemaRef ds:uri="http://schemas.microsoft.com/office/2006/metadata/properties"/>
    <ds:schemaRef ds:uri="http://schemas.microsoft.com/office/infopath/2007/PartnerControls"/>
    <ds:schemaRef ds:uri="5e5c687c-8354-414c-8fba-7ff462d8827a"/>
  </ds:schemaRefs>
</ds:datastoreItem>
</file>

<file path=customXml/itemProps2.xml><?xml version="1.0" encoding="utf-8"?>
<ds:datastoreItem xmlns:ds="http://schemas.openxmlformats.org/officeDocument/2006/customXml" ds:itemID="{43BFB8BD-EB07-4169-AAC2-D0C6C51EC6CE}">
  <ds:schemaRefs>
    <ds:schemaRef ds:uri="http://schemas.microsoft.com/sharepoint/v3/contenttype/forms"/>
  </ds:schemaRefs>
</ds:datastoreItem>
</file>

<file path=customXml/itemProps3.xml><?xml version="1.0" encoding="utf-8"?>
<ds:datastoreItem xmlns:ds="http://schemas.openxmlformats.org/officeDocument/2006/customXml" ds:itemID="{AE841D4D-8081-4843-B54B-45CD50E1A2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c687c-8354-414c-8fba-7ff462d8827a"/>
    <ds:schemaRef ds:uri="24729200-d2d4-4ce9-8470-8d07150dcf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TotalTime>
  <Words>298</Words>
  <Application>Microsoft Office PowerPoint</Application>
  <PresentationFormat>Widescreen</PresentationFormat>
  <Paragraphs>24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GoRead – Online Reading Diary</vt:lpstr>
      <vt:lpstr>Here are some of the reasons why we have invested in this program.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Warrell</dc:creator>
  <cp:lastModifiedBy>Miss Warrell</cp:lastModifiedBy>
  <cp:revision>11</cp:revision>
  <dcterms:created xsi:type="dcterms:W3CDTF">2021-09-09T19:54:08Z</dcterms:created>
  <dcterms:modified xsi:type="dcterms:W3CDTF">2021-09-11T14:19:01Z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0x010100C22DE308B1A4FB47B9A05C53B17AC7D7</vt:lpwstr>
  </property>
</Properties>
</file>