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4"/>
    <p:sldMasterId id="2147483648" r:id="rId5"/>
  </p:sldMasterIdLst>
  <p:notesMasterIdLst>
    <p:notesMasterId r:id="rId25"/>
  </p:notesMasterIdLst>
  <p:handoutMasterIdLst>
    <p:handoutMasterId r:id="rId26"/>
  </p:handoutMasterIdLst>
  <p:sldIdLst>
    <p:sldId id="256" r:id="rId6"/>
    <p:sldId id="285" r:id="rId7"/>
    <p:sldId id="288" r:id="rId8"/>
    <p:sldId id="257" r:id="rId9"/>
    <p:sldId id="287" r:id="rId10"/>
    <p:sldId id="261" r:id="rId11"/>
    <p:sldId id="259" r:id="rId12"/>
    <p:sldId id="292" r:id="rId13"/>
    <p:sldId id="310" r:id="rId14"/>
    <p:sldId id="309" r:id="rId15"/>
    <p:sldId id="311" r:id="rId16"/>
    <p:sldId id="312" r:id="rId17"/>
    <p:sldId id="295" r:id="rId18"/>
    <p:sldId id="296" r:id="rId19"/>
    <p:sldId id="297" r:id="rId20"/>
    <p:sldId id="268" r:id="rId21"/>
    <p:sldId id="300" r:id="rId22"/>
    <p:sldId id="291" r:id="rId23"/>
    <p:sldId id="301" r:id="rId24"/>
  </p:sldIdLst>
  <p:sldSz cx="9144000" cy="6858000" type="screen4x3"/>
  <p:notesSz cx="9926638" cy="6797675"/>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0099"/>
    <a:srgbClr val="CCECFF"/>
    <a:srgbClr val="CCFFFF"/>
    <a:srgbClr val="99C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4" d="100"/>
          <a:sy n="84" d="100"/>
        </p:scale>
        <p:origin x="1584"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C959BFB-C50E-4AD1-8551-037D4B831FD9}" type="doc">
      <dgm:prSet loTypeId="urn:microsoft.com/office/officeart/2005/8/layout/vList2" loCatId="list" qsTypeId="urn:microsoft.com/office/officeart/2005/8/quickstyle/simple4" qsCatId="simple" csTypeId="urn:microsoft.com/office/officeart/2005/8/colors/colorful5" csCatId="colorful" phldr="1"/>
      <dgm:spPr/>
      <dgm:t>
        <a:bodyPr/>
        <a:lstStyle/>
        <a:p>
          <a:endParaRPr lang="en-US"/>
        </a:p>
      </dgm:t>
    </dgm:pt>
    <dgm:pt modelId="{EE761B5E-C382-4C56-A25B-427BAD2C1CF2}">
      <dgm:prSet>
        <dgm:style>
          <a:lnRef idx="2">
            <a:schemeClr val="accent2"/>
          </a:lnRef>
          <a:fillRef idx="1">
            <a:schemeClr val="lt1"/>
          </a:fillRef>
          <a:effectRef idx="0">
            <a:schemeClr val="accent2"/>
          </a:effectRef>
          <a:fontRef idx="minor">
            <a:schemeClr val="dk1"/>
          </a:fontRef>
        </dgm:style>
      </dgm:prSet>
      <dgm:spPr/>
      <dgm:t>
        <a:bodyPr/>
        <a:lstStyle/>
        <a:p>
          <a:r>
            <a:rPr lang="en-GB"/>
            <a:t>This year we will be steadily introducing the Year 1 curriculum to the children, supported by the effective use of continuous provision. </a:t>
          </a:r>
          <a:endParaRPr lang="en-US"/>
        </a:p>
      </dgm:t>
    </dgm:pt>
    <dgm:pt modelId="{8558E98D-EEEE-48E6-A022-ECC5A6236330}" type="parTrans" cxnId="{FEC57990-32C8-4DF1-AF56-74CDE3E301FC}">
      <dgm:prSet/>
      <dgm:spPr/>
      <dgm:t>
        <a:bodyPr/>
        <a:lstStyle/>
        <a:p>
          <a:endParaRPr lang="en-US"/>
        </a:p>
      </dgm:t>
    </dgm:pt>
    <dgm:pt modelId="{B555DEF8-C3D9-4E50-824F-F615E46C9089}" type="sibTrans" cxnId="{FEC57990-32C8-4DF1-AF56-74CDE3E301FC}">
      <dgm:prSet/>
      <dgm:spPr/>
      <dgm:t>
        <a:bodyPr/>
        <a:lstStyle/>
        <a:p>
          <a:endParaRPr lang="en-US"/>
        </a:p>
      </dgm:t>
    </dgm:pt>
    <dgm:pt modelId="{C3AC5316-A654-4E6B-945E-231D3D93D2D5}">
      <dgm:prSet>
        <dgm:style>
          <a:lnRef idx="2">
            <a:schemeClr val="accent2"/>
          </a:lnRef>
          <a:fillRef idx="1">
            <a:schemeClr val="lt1"/>
          </a:fillRef>
          <a:effectRef idx="0">
            <a:schemeClr val="accent2"/>
          </a:effectRef>
          <a:fontRef idx="minor">
            <a:schemeClr val="dk1"/>
          </a:fontRef>
        </dgm:style>
      </dgm:prSet>
      <dgm:spPr/>
      <dgm:t>
        <a:bodyPr/>
        <a:lstStyle/>
        <a:p>
          <a:r>
            <a:rPr lang="en-US"/>
            <a:t>Elements of Foundation Learning, such as some aspects of a play based curriculum will support us in achieving our key stage learning objectives, as we ease children into the increased expectations. </a:t>
          </a:r>
        </a:p>
      </dgm:t>
    </dgm:pt>
    <dgm:pt modelId="{2D04A096-8472-4F5E-976F-685F48B94A96}" type="parTrans" cxnId="{3242FDD5-1B7C-4E6C-A801-E710F2E62334}">
      <dgm:prSet/>
      <dgm:spPr/>
      <dgm:t>
        <a:bodyPr/>
        <a:lstStyle/>
        <a:p>
          <a:endParaRPr lang="en-US"/>
        </a:p>
      </dgm:t>
    </dgm:pt>
    <dgm:pt modelId="{080DA4EA-95F0-4D55-B036-C3FBE9D9C937}" type="sibTrans" cxnId="{3242FDD5-1B7C-4E6C-A801-E710F2E62334}">
      <dgm:prSet/>
      <dgm:spPr/>
      <dgm:t>
        <a:bodyPr/>
        <a:lstStyle/>
        <a:p>
          <a:endParaRPr lang="en-US"/>
        </a:p>
      </dgm:t>
    </dgm:pt>
    <dgm:pt modelId="{C9C9D312-09CB-4D0F-AB12-D396A48D55B3}">
      <dgm:prSet>
        <dgm:style>
          <a:lnRef idx="2">
            <a:schemeClr val="accent2"/>
          </a:lnRef>
          <a:fillRef idx="1">
            <a:schemeClr val="lt1"/>
          </a:fillRef>
          <a:effectRef idx="0">
            <a:schemeClr val="accent2"/>
          </a:effectRef>
          <a:fontRef idx="minor">
            <a:schemeClr val="dk1"/>
          </a:fontRef>
        </dgm:style>
      </dgm:prSet>
      <dgm:spPr/>
      <dgm:t>
        <a:bodyPr/>
        <a:lstStyle/>
        <a:p>
          <a:r>
            <a:rPr lang="en-GB"/>
            <a:t>Each day basic skills will continue to be practised such as handwriting, writing of numbers and names, as well as, reading skills. </a:t>
          </a:r>
          <a:endParaRPr lang="en-US"/>
        </a:p>
      </dgm:t>
    </dgm:pt>
    <dgm:pt modelId="{A667B644-3785-4675-A578-6D7B9DF02D4D}" type="parTrans" cxnId="{CD86004A-774B-4FDD-973E-BEC955E70AA4}">
      <dgm:prSet/>
      <dgm:spPr/>
      <dgm:t>
        <a:bodyPr/>
        <a:lstStyle/>
        <a:p>
          <a:endParaRPr lang="en-US"/>
        </a:p>
      </dgm:t>
    </dgm:pt>
    <dgm:pt modelId="{2735A48A-99E6-44BC-AF6F-D6A485138CD1}" type="sibTrans" cxnId="{CD86004A-774B-4FDD-973E-BEC955E70AA4}">
      <dgm:prSet/>
      <dgm:spPr/>
      <dgm:t>
        <a:bodyPr/>
        <a:lstStyle/>
        <a:p>
          <a:endParaRPr lang="en-US"/>
        </a:p>
      </dgm:t>
    </dgm:pt>
    <dgm:pt modelId="{106ED894-4CEE-44F4-AE9F-20B8D7E1E682}" type="pres">
      <dgm:prSet presAssocID="{DC959BFB-C50E-4AD1-8551-037D4B831FD9}" presName="linear" presStyleCnt="0">
        <dgm:presLayoutVars>
          <dgm:animLvl val="lvl"/>
          <dgm:resizeHandles val="exact"/>
        </dgm:presLayoutVars>
      </dgm:prSet>
      <dgm:spPr/>
    </dgm:pt>
    <dgm:pt modelId="{631C85CB-B81F-4FF0-BDE4-1E344997EDA3}" type="pres">
      <dgm:prSet presAssocID="{EE761B5E-C382-4C56-A25B-427BAD2C1CF2}" presName="parentText" presStyleLbl="node1" presStyleIdx="0" presStyleCnt="3">
        <dgm:presLayoutVars>
          <dgm:chMax val="0"/>
          <dgm:bulletEnabled val="1"/>
        </dgm:presLayoutVars>
      </dgm:prSet>
      <dgm:spPr/>
    </dgm:pt>
    <dgm:pt modelId="{286058C4-DF86-49DB-8D2C-37D2EB4980A4}" type="pres">
      <dgm:prSet presAssocID="{B555DEF8-C3D9-4E50-824F-F615E46C9089}" presName="spacer" presStyleCnt="0"/>
      <dgm:spPr/>
    </dgm:pt>
    <dgm:pt modelId="{C9FA8623-6B82-4A2C-998E-3CBE459E32EE}" type="pres">
      <dgm:prSet presAssocID="{C3AC5316-A654-4E6B-945E-231D3D93D2D5}" presName="parentText" presStyleLbl="node1" presStyleIdx="1" presStyleCnt="3">
        <dgm:presLayoutVars>
          <dgm:chMax val="0"/>
          <dgm:bulletEnabled val="1"/>
        </dgm:presLayoutVars>
      </dgm:prSet>
      <dgm:spPr/>
    </dgm:pt>
    <dgm:pt modelId="{16C02A80-FA1A-4990-9A74-171F123F6681}" type="pres">
      <dgm:prSet presAssocID="{080DA4EA-95F0-4D55-B036-C3FBE9D9C937}" presName="spacer" presStyleCnt="0"/>
      <dgm:spPr/>
    </dgm:pt>
    <dgm:pt modelId="{8CA4E9FB-04A2-4192-A7D1-462AAF3C3AC9}" type="pres">
      <dgm:prSet presAssocID="{C9C9D312-09CB-4D0F-AB12-D396A48D55B3}" presName="parentText" presStyleLbl="node1" presStyleIdx="2" presStyleCnt="3">
        <dgm:presLayoutVars>
          <dgm:chMax val="0"/>
          <dgm:bulletEnabled val="1"/>
        </dgm:presLayoutVars>
      </dgm:prSet>
      <dgm:spPr/>
    </dgm:pt>
  </dgm:ptLst>
  <dgm:cxnLst>
    <dgm:cxn modelId="{C385B73F-BA98-4896-8FA3-ECE2E030B8E5}" type="presOf" srcId="{C9C9D312-09CB-4D0F-AB12-D396A48D55B3}" destId="{8CA4E9FB-04A2-4192-A7D1-462AAF3C3AC9}" srcOrd="0" destOrd="0" presId="urn:microsoft.com/office/officeart/2005/8/layout/vList2"/>
    <dgm:cxn modelId="{C0F3A448-DFF9-4D9D-95E6-1B08EEEB6666}" type="presOf" srcId="{DC959BFB-C50E-4AD1-8551-037D4B831FD9}" destId="{106ED894-4CEE-44F4-AE9F-20B8D7E1E682}" srcOrd="0" destOrd="0" presId="urn:microsoft.com/office/officeart/2005/8/layout/vList2"/>
    <dgm:cxn modelId="{CD86004A-774B-4FDD-973E-BEC955E70AA4}" srcId="{DC959BFB-C50E-4AD1-8551-037D4B831FD9}" destId="{C9C9D312-09CB-4D0F-AB12-D396A48D55B3}" srcOrd="2" destOrd="0" parTransId="{A667B644-3785-4675-A578-6D7B9DF02D4D}" sibTransId="{2735A48A-99E6-44BC-AF6F-D6A485138CD1}"/>
    <dgm:cxn modelId="{FEC57990-32C8-4DF1-AF56-74CDE3E301FC}" srcId="{DC959BFB-C50E-4AD1-8551-037D4B831FD9}" destId="{EE761B5E-C382-4C56-A25B-427BAD2C1CF2}" srcOrd="0" destOrd="0" parTransId="{8558E98D-EEEE-48E6-A022-ECC5A6236330}" sibTransId="{B555DEF8-C3D9-4E50-824F-F615E46C9089}"/>
    <dgm:cxn modelId="{E6918EB6-2B98-4C18-BA4E-C9669457A12F}" type="presOf" srcId="{C3AC5316-A654-4E6B-945E-231D3D93D2D5}" destId="{C9FA8623-6B82-4A2C-998E-3CBE459E32EE}" srcOrd="0" destOrd="0" presId="urn:microsoft.com/office/officeart/2005/8/layout/vList2"/>
    <dgm:cxn modelId="{3242FDD5-1B7C-4E6C-A801-E710F2E62334}" srcId="{DC959BFB-C50E-4AD1-8551-037D4B831FD9}" destId="{C3AC5316-A654-4E6B-945E-231D3D93D2D5}" srcOrd="1" destOrd="0" parTransId="{2D04A096-8472-4F5E-976F-685F48B94A96}" sibTransId="{080DA4EA-95F0-4D55-B036-C3FBE9D9C937}"/>
    <dgm:cxn modelId="{8875E3DB-8FC4-4215-B8ED-090C8322AA34}" type="presOf" srcId="{EE761B5E-C382-4C56-A25B-427BAD2C1CF2}" destId="{631C85CB-B81F-4FF0-BDE4-1E344997EDA3}" srcOrd="0" destOrd="0" presId="urn:microsoft.com/office/officeart/2005/8/layout/vList2"/>
    <dgm:cxn modelId="{49068BA5-5E6B-4E53-8961-D969317551FA}" type="presParOf" srcId="{106ED894-4CEE-44F4-AE9F-20B8D7E1E682}" destId="{631C85CB-B81F-4FF0-BDE4-1E344997EDA3}" srcOrd="0" destOrd="0" presId="urn:microsoft.com/office/officeart/2005/8/layout/vList2"/>
    <dgm:cxn modelId="{55CA4002-3354-446D-B5DE-57EBED6502E4}" type="presParOf" srcId="{106ED894-4CEE-44F4-AE9F-20B8D7E1E682}" destId="{286058C4-DF86-49DB-8D2C-37D2EB4980A4}" srcOrd="1" destOrd="0" presId="urn:microsoft.com/office/officeart/2005/8/layout/vList2"/>
    <dgm:cxn modelId="{CDBDAF52-6EF3-439D-A74F-D53B880A53BF}" type="presParOf" srcId="{106ED894-4CEE-44F4-AE9F-20B8D7E1E682}" destId="{C9FA8623-6B82-4A2C-998E-3CBE459E32EE}" srcOrd="2" destOrd="0" presId="urn:microsoft.com/office/officeart/2005/8/layout/vList2"/>
    <dgm:cxn modelId="{D8319AEE-B79E-4AA1-A19E-6B990B33BF70}" type="presParOf" srcId="{106ED894-4CEE-44F4-AE9F-20B8D7E1E682}" destId="{16C02A80-FA1A-4990-9A74-171F123F6681}" srcOrd="3" destOrd="0" presId="urn:microsoft.com/office/officeart/2005/8/layout/vList2"/>
    <dgm:cxn modelId="{31F99F2B-6DAC-4879-98B1-6CB2E587BD8A}" type="presParOf" srcId="{106ED894-4CEE-44F4-AE9F-20B8D7E1E682}" destId="{8CA4E9FB-04A2-4192-A7D1-462AAF3C3AC9}"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5C0CD6D-446E-4783-A473-6E19A166BC3A}"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D31A31BD-979F-4F50-A8CD-9D42955BCF5F}">
      <dgm:prSet>
        <dgm:style>
          <a:lnRef idx="2">
            <a:schemeClr val="accent2"/>
          </a:lnRef>
          <a:fillRef idx="1">
            <a:schemeClr val="lt1"/>
          </a:fillRef>
          <a:effectRef idx="0">
            <a:schemeClr val="accent2"/>
          </a:effectRef>
          <a:fontRef idx="minor">
            <a:schemeClr val="dk1"/>
          </a:fontRef>
        </dgm:style>
      </dgm:prSet>
      <dgm:spPr/>
      <dgm:t>
        <a:bodyPr/>
        <a:lstStyle/>
        <a:p>
          <a:pPr rtl="0"/>
          <a:r>
            <a:rPr lang="en-GB" dirty="0"/>
            <a:t>RWI sessions will be taught for </a:t>
          </a:r>
          <a:r>
            <a:rPr lang="en-GB" dirty="0">
              <a:latin typeface="Trebuchet MS" panose="020B0603020202020204"/>
            </a:rPr>
            <a:t>45 minutes </a:t>
          </a:r>
          <a:r>
            <a:rPr lang="en-GB" dirty="0"/>
            <a:t>each day.</a:t>
          </a:r>
          <a:r>
            <a:rPr lang="en-GB" dirty="0">
              <a:latin typeface="Trebuchet MS" panose="020B0603020202020204"/>
            </a:rPr>
            <a:t> </a:t>
          </a:r>
          <a:endParaRPr lang="en-US" dirty="0"/>
        </a:p>
      </dgm:t>
    </dgm:pt>
    <dgm:pt modelId="{63410007-9FA9-4A84-A4B3-374369DD4FB3}" type="parTrans" cxnId="{601CE285-4081-4469-8F3F-22BC0AC169F5}">
      <dgm:prSet/>
      <dgm:spPr/>
      <dgm:t>
        <a:bodyPr/>
        <a:lstStyle/>
        <a:p>
          <a:endParaRPr lang="en-US"/>
        </a:p>
      </dgm:t>
    </dgm:pt>
    <dgm:pt modelId="{A522EF4F-B9AA-4F1F-A777-DC481C376B46}" type="sibTrans" cxnId="{601CE285-4081-4469-8F3F-22BC0AC169F5}">
      <dgm:prSet/>
      <dgm:spPr/>
      <dgm:t>
        <a:bodyPr/>
        <a:lstStyle/>
        <a:p>
          <a:endParaRPr lang="en-US"/>
        </a:p>
      </dgm:t>
    </dgm:pt>
    <dgm:pt modelId="{A1FBF463-0137-4724-AE22-D3993F65754A}">
      <dgm:prSet>
        <dgm:style>
          <a:lnRef idx="2">
            <a:schemeClr val="accent2"/>
          </a:lnRef>
          <a:fillRef idx="1">
            <a:schemeClr val="lt1"/>
          </a:fillRef>
          <a:effectRef idx="0">
            <a:schemeClr val="accent2"/>
          </a:effectRef>
          <a:fontRef idx="minor">
            <a:schemeClr val="dk1"/>
          </a:fontRef>
        </dgm:style>
      </dgm:prSet>
      <dgm:spPr/>
      <dgm:t>
        <a:bodyPr/>
        <a:lstStyle/>
        <a:p>
          <a:r>
            <a:rPr lang="en-GB" dirty="0"/>
            <a:t>Children will be taught in ability groups and the activities will be tailored to the children’s needs.</a:t>
          </a:r>
          <a:endParaRPr lang="en-US" dirty="0"/>
        </a:p>
      </dgm:t>
    </dgm:pt>
    <dgm:pt modelId="{7B2D8E3B-F6A6-44B1-8D8F-E1065DDDD37E}" type="parTrans" cxnId="{5398927C-250C-476A-91E2-58692FDF787C}">
      <dgm:prSet/>
      <dgm:spPr/>
      <dgm:t>
        <a:bodyPr/>
        <a:lstStyle/>
        <a:p>
          <a:endParaRPr lang="en-US"/>
        </a:p>
      </dgm:t>
    </dgm:pt>
    <dgm:pt modelId="{B2CD94BB-DF01-4418-B4C5-A57A1DAF2200}" type="sibTrans" cxnId="{5398927C-250C-476A-91E2-58692FDF787C}">
      <dgm:prSet/>
      <dgm:spPr/>
      <dgm:t>
        <a:bodyPr/>
        <a:lstStyle/>
        <a:p>
          <a:endParaRPr lang="en-US"/>
        </a:p>
      </dgm:t>
    </dgm:pt>
    <dgm:pt modelId="{CEEAC15B-2CD0-4CF7-A836-A9337D605FEE}">
      <dgm:prSet>
        <dgm:style>
          <a:lnRef idx="2">
            <a:schemeClr val="accent2"/>
          </a:lnRef>
          <a:fillRef idx="1">
            <a:schemeClr val="lt1"/>
          </a:fillRef>
          <a:effectRef idx="0">
            <a:schemeClr val="accent2"/>
          </a:effectRef>
          <a:fontRef idx="minor">
            <a:schemeClr val="dk1"/>
          </a:fontRef>
        </dgm:style>
      </dgm:prSet>
      <dgm:spPr/>
      <dgm:t>
        <a:bodyPr/>
        <a:lstStyle/>
        <a:p>
          <a:r>
            <a:rPr lang="en-GB" dirty="0"/>
            <a:t>Phonics Screening Check (Around June)</a:t>
          </a:r>
          <a:endParaRPr lang="en-US" dirty="0"/>
        </a:p>
      </dgm:t>
    </dgm:pt>
    <dgm:pt modelId="{EE2A9077-6CF6-46E8-92C8-08BE9DBCEE22}" type="parTrans" cxnId="{910BB0E7-B699-42EA-B768-8A2F01289BE3}">
      <dgm:prSet/>
      <dgm:spPr/>
      <dgm:t>
        <a:bodyPr/>
        <a:lstStyle/>
        <a:p>
          <a:endParaRPr lang="en-US"/>
        </a:p>
      </dgm:t>
    </dgm:pt>
    <dgm:pt modelId="{337143AA-111A-4B5F-AAE4-9973D4E4CEF4}" type="sibTrans" cxnId="{910BB0E7-B699-42EA-B768-8A2F01289BE3}">
      <dgm:prSet/>
      <dgm:spPr/>
      <dgm:t>
        <a:bodyPr/>
        <a:lstStyle/>
        <a:p>
          <a:endParaRPr lang="en-US"/>
        </a:p>
      </dgm:t>
    </dgm:pt>
    <dgm:pt modelId="{8A7FA04A-05C8-42E3-9016-9DB7AAF40249}" type="pres">
      <dgm:prSet presAssocID="{35C0CD6D-446E-4783-A473-6E19A166BC3A}" presName="linear" presStyleCnt="0">
        <dgm:presLayoutVars>
          <dgm:animLvl val="lvl"/>
          <dgm:resizeHandles val="exact"/>
        </dgm:presLayoutVars>
      </dgm:prSet>
      <dgm:spPr/>
    </dgm:pt>
    <dgm:pt modelId="{159CE98C-380B-4F72-982F-46CC863247CF}" type="pres">
      <dgm:prSet presAssocID="{D31A31BD-979F-4F50-A8CD-9D42955BCF5F}" presName="parentText" presStyleLbl="node1" presStyleIdx="0" presStyleCnt="3">
        <dgm:presLayoutVars>
          <dgm:chMax val="0"/>
          <dgm:bulletEnabled val="1"/>
        </dgm:presLayoutVars>
      </dgm:prSet>
      <dgm:spPr/>
    </dgm:pt>
    <dgm:pt modelId="{E918D443-FC9F-4A26-86A4-06DF189A4010}" type="pres">
      <dgm:prSet presAssocID="{A522EF4F-B9AA-4F1F-A777-DC481C376B46}" presName="spacer" presStyleCnt="0"/>
      <dgm:spPr/>
    </dgm:pt>
    <dgm:pt modelId="{C4850D1C-B30C-4EE1-9E3F-0182A9745E61}" type="pres">
      <dgm:prSet presAssocID="{A1FBF463-0137-4724-AE22-D3993F65754A}" presName="parentText" presStyleLbl="node1" presStyleIdx="1" presStyleCnt="3">
        <dgm:presLayoutVars>
          <dgm:chMax val="0"/>
          <dgm:bulletEnabled val="1"/>
        </dgm:presLayoutVars>
      </dgm:prSet>
      <dgm:spPr/>
    </dgm:pt>
    <dgm:pt modelId="{4F5BBB4D-A374-4D85-8B32-C7FA22BC920C}" type="pres">
      <dgm:prSet presAssocID="{B2CD94BB-DF01-4418-B4C5-A57A1DAF2200}" presName="spacer" presStyleCnt="0"/>
      <dgm:spPr/>
    </dgm:pt>
    <dgm:pt modelId="{FF8D6230-AF78-4B2D-BF61-69C59B788A35}" type="pres">
      <dgm:prSet presAssocID="{CEEAC15B-2CD0-4CF7-A836-A9337D605FEE}" presName="parentText" presStyleLbl="node1" presStyleIdx="2" presStyleCnt="3">
        <dgm:presLayoutVars>
          <dgm:chMax val="0"/>
          <dgm:bulletEnabled val="1"/>
        </dgm:presLayoutVars>
      </dgm:prSet>
      <dgm:spPr/>
    </dgm:pt>
  </dgm:ptLst>
  <dgm:cxnLst>
    <dgm:cxn modelId="{5398927C-250C-476A-91E2-58692FDF787C}" srcId="{35C0CD6D-446E-4783-A473-6E19A166BC3A}" destId="{A1FBF463-0137-4724-AE22-D3993F65754A}" srcOrd="1" destOrd="0" parTransId="{7B2D8E3B-F6A6-44B1-8D8F-E1065DDDD37E}" sibTransId="{B2CD94BB-DF01-4418-B4C5-A57A1DAF2200}"/>
    <dgm:cxn modelId="{601CE285-4081-4469-8F3F-22BC0AC169F5}" srcId="{35C0CD6D-446E-4783-A473-6E19A166BC3A}" destId="{D31A31BD-979F-4F50-A8CD-9D42955BCF5F}" srcOrd="0" destOrd="0" parTransId="{63410007-9FA9-4A84-A4B3-374369DD4FB3}" sibTransId="{A522EF4F-B9AA-4F1F-A777-DC481C376B46}"/>
    <dgm:cxn modelId="{2BDBCCB4-58DA-49E2-84E3-0449DC07D718}" type="presOf" srcId="{35C0CD6D-446E-4783-A473-6E19A166BC3A}" destId="{8A7FA04A-05C8-42E3-9016-9DB7AAF40249}" srcOrd="0" destOrd="0" presId="urn:microsoft.com/office/officeart/2005/8/layout/vList2"/>
    <dgm:cxn modelId="{49A1EBBA-AB16-498D-8B71-303300BB67BC}" type="presOf" srcId="{D31A31BD-979F-4F50-A8CD-9D42955BCF5F}" destId="{159CE98C-380B-4F72-982F-46CC863247CF}" srcOrd="0" destOrd="0" presId="urn:microsoft.com/office/officeart/2005/8/layout/vList2"/>
    <dgm:cxn modelId="{961838BB-3EDB-4AE1-9384-793C586F5360}" type="presOf" srcId="{A1FBF463-0137-4724-AE22-D3993F65754A}" destId="{C4850D1C-B30C-4EE1-9E3F-0182A9745E61}" srcOrd="0" destOrd="0" presId="urn:microsoft.com/office/officeart/2005/8/layout/vList2"/>
    <dgm:cxn modelId="{292117CD-8271-474A-95A6-96E499E0FF42}" type="presOf" srcId="{CEEAC15B-2CD0-4CF7-A836-A9337D605FEE}" destId="{FF8D6230-AF78-4B2D-BF61-69C59B788A35}" srcOrd="0" destOrd="0" presId="urn:microsoft.com/office/officeart/2005/8/layout/vList2"/>
    <dgm:cxn modelId="{910BB0E7-B699-42EA-B768-8A2F01289BE3}" srcId="{35C0CD6D-446E-4783-A473-6E19A166BC3A}" destId="{CEEAC15B-2CD0-4CF7-A836-A9337D605FEE}" srcOrd="2" destOrd="0" parTransId="{EE2A9077-6CF6-46E8-92C8-08BE9DBCEE22}" sibTransId="{337143AA-111A-4B5F-AAE4-9973D4E4CEF4}"/>
    <dgm:cxn modelId="{56185331-7A13-42AF-AA65-893FE4C4D91B}" type="presParOf" srcId="{8A7FA04A-05C8-42E3-9016-9DB7AAF40249}" destId="{159CE98C-380B-4F72-982F-46CC863247CF}" srcOrd="0" destOrd="0" presId="urn:microsoft.com/office/officeart/2005/8/layout/vList2"/>
    <dgm:cxn modelId="{A7FCF4AF-C282-4C7A-A5EC-303AFB8F7DAA}" type="presParOf" srcId="{8A7FA04A-05C8-42E3-9016-9DB7AAF40249}" destId="{E918D443-FC9F-4A26-86A4-06DF189A4010}" srcOrd="1" destOrd="0" presId="urn:microsoft.com/office/officeart/2005/8/layout/vList2"/>
    <dgm:cxn modelId="{58FED6C4-2942-4A1B-8037-55A19243DD43}" type="presParOf" srcId="{8A7FA04A-05C8-42E3-9016-9DB7AAF40249}" destId="{C4850D1C-B30C-4EE1-9E3F-0182A9745E61}" srcOrd="2" destOrd="0" presId="urn:microsoft.com/office/officeart/2005/8/layout/vList2"/>
    <dgm:cxn modelId="{554FFC18-E2F1-4946-8230-FFC8A99CA929}" type="presParOf" srcId="{8A7FA04A-05C8-42E3-9016-9DB7AAF40249}" destId="{4F5BBB4D-A374-4D85-8B32-C7FA22BC920C}" srcOrd="3" destOrd="0" presId="urn:microsoft.com/office/officeart/2005/8/layout/vList2"/>
    <dgm:cxn modelId="{B26171FA-54AC-447B-8237-83AD4EE6E457}" type="presParOf" srcId="{8A7FA04A-05C8-42E3-9016-9DB7AAF40249}" destId="{FF8D6230-AF78-4B2D-BF61-69C59B788A35}"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FB8D96E-CCEF-4056-851D-C0FE12D4EDDC}"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A566F650-8C94-40F6-B684-CB488AD77C28}">
      <dgm:prSet>
        <dgm:style>
          <a:lnRef idx="2">
            <a:schemeClr val="accent2"/>
          </a:lnRef>
          <a:fillRef idx="1">
            <a:schemeClr val="lt1"/>
          </a:fillRef>
          <a:effectRef idx="0">
            <a:schemeClr val="accent2"/>
          </a:effectRef>
          <a:fontRef idx="minor">
            <a:schemeClr val="dk1"/>
          </a:fontRef>
        </dgm:style>
      </dgm:prSet>
      <dgm:spPr/>
      <dgm:t>
        <a:bodyPr/>
        <a:lstStyle/>
        <a:p>
          <a:r>
            <a:rPr lang="en-US"/>
            <a:t> 1.Children will have a ‘Book bag book’. This will link directly to the phonics they have learnt in school and will have familiar sounds for them to decode words mostly independently.</a:t>
          </a:r>
        </a:p>
      </dgm:t>
    </dgm:pt>
    <dgm:pt modelId="{E1EC2B97-D435-4CDF-A04B-4B04C23FF408}" type="parTrans" cxnId="{6C34C7B3-54C1-448E-9989-25141761502F}">
      <dgm:prSet/>
      <dgm:spPr/>
      <dgm:t>
        <a:bodyPr/>
        <a:lstStyle/>
        <a:p>
          <a:endParaRPr lang="en-US"/>
        </a:p>
      </dgm:t>
    </dgm:pt>
    <dgm:pt modelId="{A0CB7B9D-6906-4706-BF72-9AD8871D073B}" type="sibTrans" cxnId="{6C34C7B3-54C1-448E-9989-25141761502F}">
      <dgm:prSet/>
      <dgm:spPr/>
      <dgm:t>
        <a:bodyPr/>
        <a:lstStyle/>
        <a:p>
          <a:endParaRPr lang="en-US"/>
        </a:p>
      </dgm:t>
    </dgm:pt>
    <dgm:pt modelId="{1A86246A-5588-4061-93C8-1C8081658070}">
      <dgm:prSet>
        <dgm:style>
          <a:lnRef idx="2">
            <a:schemeClr val="accent2"/>
          </a:lnRef>
          <a:fillRef idx="1">
            <a:schemeClr val="lt1"/>
          </a:fillRef>
          <a:effectRef idx="0">
            <a:schemeClr val="accent2"/>
          </a:effectRef>
          <a:fontRef idx="minor">
            <a:schemeClr val="dk1"/>
          </a:fontRef>
        </dgm:style>
      </dgm:prSet>
      <dgm:spPr/>
      <dgm:t>
        <a:bodyPr/>
        <a:lstStyle/>
        <a:p>
          <a:r>
            <a:rPr lang="en-GB"/>
            <a:t>2. Children will also have a Phonics book. These books are ready daily with them in phonics. If your child doesn’t bring this book in, they will not be able to use it in their phonics lesson to support their learning. </a:t>
          </a:r>
          <a:endParaRPr lang="en-US"/>
        </a:p>
      </dgm:t>
    </dgm:pt>
    <dgm:pt modelId="{82E5000F-BCD8-4476-AF9E-66A62BBC7474}" type="parTrans" cxnId="{9801B22C-89EE-4766-99B7-51E291700E8F}">
      <dgm:prSet/>
      <dgm:spPr/>
      <dgm:t>
        <a:bodyPr/>
        <a:lstStyle/>
        <a:p>
          <a:endParaRPr lang="en-US"/>
        </a:p>
      </dgm:t>
    </dgm:pt>
    <dgm:pt modelId="{692B2474-AC6C-46CE-978A-092B29E6AF8C}" type="sibTrans" cxnId="{9801B22C-89EE-4766-99B7-51E291700E8F}">
      <dgm:prSet/>
      <dgm:spPr/>
      <dgm:t>
        <a:bodyPr/>
        <a:lstStyle/>
        <a:p>
          <a:endParaRPr lang="en-US"/>
        </a:p>
      </dgm:t>
    </dgm:pt>
    <dgm:pt modelId="{ABB648FD-C5CE-4BD3-8D77-DEC5067DB366}">
      <dgm:prSet>
        <dgm:style>
          <a:lnRef idx="2">
            <a:schemeClr val="accent2"/>
          </a:lnRef>
          <a:fillRef idx="1">
            <a:schemeClr val="lt1"/>
          </a:fillRef>
          <a:effectRef idx="0">
            <a:schemeClr val="accent2"/>
          </a:effectRef>
          <a:fontRef idx="minor">
            <a:schemeClr val="dk1"/>
          </a:fontRef>
        </dgm:style>
      </dgm:prSet>
      <dgm:spPr/>
      <dgm:t>
        <a:bodyPr/>
        <a:lstStyle/>
        <a:p>
          <a:r>
            <a:rPr lang="en-GB"/>
            <a:t>3. Children can have a reading for pleasure book. This is a story book that is not linked to their own reading abilities/phonic knowledge. It is a story for them to share with the family at home or enjoy on their own. They can swap these any day in school. </a:t>
          </a:r>
          <a:endParaRPr lang="en-US"/>
        </a:p>
      </dgm:t>
    </dgm:pt>
    <dgm:pt modelId="{83F8797C-FADE-430B-9F61-68A783FA45C6}" type="parTrans" cxnId="{020FCE1E-23AB-43DF-A035-3A8D4B5FC561}">
      <dgm:prSet/>
      <dgm:spPr/>
      <dgm:t>
        <a:bodyPr/>
        <a:lstStyle/>
        <a:p>
          <a:endParaRPr lang="en-US"/>
        </a:p>
      </dgm:t>
    </dgm:pt>
    <dgm:pt modelId="{85D9990A-BC45-48EE-B9C8-10F329208EE4}" type="sibTrans" cxnId="{020FCE1E-23AB-43DF-A035-3A8D4B5FC561}">
      <dgm:prSet/>
      <dgm:spPr/>
      <dgm:t>
        <a:bodyPr/>
        <a:lstStyle/>
        <a:p>
          <a:endParaRPr lang="en-US"/>
        </a:p>
      </dgm:t>
    </dgm:pt>
    <dgm:pt modelId="{6337B13F-AF67-48CF-9E7E-9902C8CC5C55}" type="pres">
      <dgm:prSet presAssocID="{7FB8D96E-CCEF-4056-851D-C0FE12D4EDDC}" presName="linear" presStyleCnt="0">
        <dgm:presLayoutVars>
          <dgm:animLvl val="lvl"/>
          <dgm:resizeHandles val="exact"/>
        </dgm:presLayoutVars>
      </dgm:prSet>
      <dgm:spPr/>
    </dgm:pt>
    <dgm:pt modelId="{3CCCC48F-28D5-456D-9316-BC683E525D8C}" type="pres">
      <dgm:prSet presAssocID="{A566F650-8C94-40F6-B684-CB488AD77C28}" presName="parentText" presStyleLbl="node1" presStyleIdx="0" presStyleCnt="3" custLinFactNeighborX="219" custLinFactNeighborY="-60272">
        <dgm:presLayoutVars>
          <dgm:chMax val="0"/>
          <dgm:bulletEnabled val="1"/>
        </dgm:presLayoutVars>
      </dgm:prSet>
      <dgm:spPr/>
    </dgm:pt>
    <dgm:pt modelId="{4754F89C-4217-466A-8E5D-3995170A2CC0}" type="pres">
      <dgm:prSet presAssocID="{A0CB7B9D-6906-4706-BF72-9AD8871D073B}" presName="spacer" presStyleCnt="0"/>
      <dgm:spPr/>
    </dgm:pt>
    <dgm:pt modelId="{2F16498F-6170-442B-901F-985E8FCFC2D9}" type="pres">
      <dgm:prSet presAssocID="{1A86246A-5588-4061-93C8-1C8081658070}" presName="parentText" presStyleLbl="node1" presStyleIdx="1" presStyleCnt="3" custLinFactNeighborX="-1293" custLinFactNeighborY="-26766">
        <dgm:presLayoutVars>
          <dgm:chMax val="0"/>
          <dgm:bulletEnabled val="1"/>
        </dgm:presLayoutVars>
      </dgm:prSet>
      <dgm:spPr/>
    </dgm:pt>
    <dgm:pt modelId="{7296612D-D256-4E8B-95C3-A664E75048CD}" type="pres">
      <dgm:prSet presAssocID="{692B2474-AC6C-46CE-978A-092B29E6AF8C}" presName="spacer" presStyleCnt="0"/>
      <dgm:spPr/>
    </dgm:pt>
    <dgm:pt modelId="{B8E8F9C3-DC8A-480D-B24B-3DA592DA57F6}" type="pres">
      <dgm:prSet presAssocID="{ABB648FD-C5CE-4BD3-8D77-DEC5067DB366}" presName="parentText" presStyleLbl="node1" presStyleIdx="2" presStyleCnt="3">
        <dgm:presLayoutVars>
          <dgm:chMax val="0"/>
          <dgm:bulletEnabled val="1"/>
        </dgm:presLayoutVars>
      </dgm:prSet>
      <dgm:spPr/>
    </dgm:pt>
  </dgm:ptLst>
  <dgm:cxnLst>
    <dgm:cxn modelId="{54950304-1210-4DB7-B85A-7E2A373E8598}" type="presOf" srcId="{1A86246A-5588-4061-93C8-1C8081658070}" destId="{2F16498F-6170-442B-901F-985E8FCFC2D9}" srcOrd="0" destOrd="0" presId="urn:microsoft.com/office/officeart/2005/8/layout/vList2"/>
    <dgm:cxn modelId="{020FCE1E-23AB-43DF-A035-3A8D4B5FC561}" srcId="{7FB8D96E-CCEF-4056-851D-C0FE12D4EDDC}" destId="{ABB648FD-C5CE-4BD3-8D77-DEC5067DB366}" srcOrd="2" destOrd="0" parTransId="{83F8797C-FADE-430B-9F61-68A783FA45C6}" sibTransId="{85D9990A-BC45-48EE-B9C8-10F329208EE4}"/>
    <dgm:cxn modelId="{9801B22C-89EE-4766-99B7-51E291700E8F}" srcId="{7FB8D96E-CCEF-4056-851D-C0FE12D4EDDC}" destId="{1A86246A-5588-4061-93C8-1C8081658070}" srcOrd="1" destOrd="0" parTransId="{82E5000F-BCD8-4476-AF9E-66A62BBC7474}" sibTransId="{692B2474-AC6C-46CE-978A-092B29E6AF8C}"/>
    <dgm:cxn modelId="{1F637F36-2B0B-4C3E-8F25-B444D7A2E0FF}" type="presOf" srcId="{7FB8D96E-CCEF-4056-851D-C0FE12D4EDDC}" destId="{6337B13F-AF67-48CF-9E7E-9902C8CC5C55}" srcOrd="0" destOrd="0" presId="urn:microsoft.com/office/officeart/2005/8/layout/vList2"/>
    <dgm:cxn modelId="{1DFBEE4F-D101-4DDF-AB83-075876EEDD36}" type="presOf" srcId="{ABB648FD-C5CE-4BD3-8D77-DEC5067DB366}" destId="{B8E8F9C3-DC8A-480D-B24B-3DA592DA57F6}" srcOrd="0" destOrd="0" presId="urn:microsoft.com/office/officeart/2005/8/layout/vList2"/>
    <dgm:cxn modelId="{0241B689-B244-45D3-A1E0-B8E49D1149A9}" type="presOf" srcId="{A566F650-8C94-40F6-B684-CB488AD77C28}" destId="{3CCCC48F-28D5-456D-9316-BC683E525D8C}" srcOrd="0" destOrd="0" presId="urn:microsoft.com/office/officeart/2005/8/layout/vList2"/>
    <dgm:cxn modelId="{6C34C7B3-54C1-448E-9989-25141761502F}" srcId="{7FB8D96E-CCEF-4056-851D-C0FE12D4EDDC}" destId="{A566F650-8C94-40F6-B684-CB488AD77C28}" srcOrd="0" destOrd="0" parTransId="{E1EC2B97-D435-4CDF-A04B-4B04C23FF408}" sibTransId="{A0CB7B9D-6906-4706-BF72-9AD8871D073B}"/>
    <dgm:cxn modelId="{C6782E57-33CA-4F08-9F0A-FEE34D579A87}" type="presParOf" srcId="{6337B13F-AF67-48CF-9E7E-9902C8CC5C55}" destId="{3CCCC48F-28D5-456D-9316-BC683E525D8C}" srcOrd="0" destOrd="0" presId="urn:microsoft.com/office/officeart/2005/8/layout/vList2"/>
    <dgm:cxn modelId="{2CD7557F-7DD7-4689-9D98-5269894376B3}" type="presParOf" srcId="{6337B13F-AF67-48CF-9E7E-9902C8CC5C55}" destId="{4754F89C-4217-466A-8E5D-3995170A2CC0}" srcOrd="1" destOrd="0" presId="urn:microsoft.com/office/officeart/2005/8/layout/vList2"/>
    <dgm:cxn modelId="{B9A50FFB-DAAA-4876-959D-31E58983EB20}" type="presParOf" srcId="{6337B13F-AF67-48CF-9E7E-9902C8CC5C55}" destId="{2F16498F-6170-442B-901F-985E8FCFC2D9}" srcOrd="2" destOrd="0" presId="urn:microsoft.com/office/officeart/2005/8/layout/vList2"/>
    <dgm:cxn modelId="{1DC2E406-6238-4162-88F8-3A6713380427}" type="presParOf" srcId="{6337B13F-AF67-48CF-9E7E-9902C8CC5C55}" destId="{7296612D-D256-4E8B-95C3-A664E75048CD}" srcOrd="3" destOrd="0" presId="urn:microsoft.com/office/officeart/2005/8/layout/vList2"/>
    <dgm:cxn modelId="{3A88029D-C9D9-4CBD-94F6-28077BD9CAF9}" type="presParOf" srcId="{6337B13F-AF67-48CF-9E7E-9902C8CC5C55}" destId="{B8E8F9C3-DC8A-480D-B24B-3DA592DA57F6}"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ECAFC2A-322B-4C86-B2FC-045A675D0AA5}"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EC21821B-FF47-4D07-8A08-66730139ECCC}">
      <dgm:prSet>
        <dgm:style>
          <a:lnRef idx="2">
            <a:schemeClr val="accent2"/>
          </a:lnRef>
          <a:fillRef idx="1">
            <a:schemeClr val="lt1"/>
          </a:fillRef>
          <a:effectRef idx="0">
            <a:schemeClr val="accent2"/>
          </a:effectRef>
          <a:fontRef idx="minor">
            <a:schemeClr val="dk1"/>
          </a:fontRef>
        </dgm:style>
      </dgm:prSet>
      <dgm:spPr/>
      <dgm:t>
        <a:bodyPr/>
        <a:lstStyle/>
        <a:p>
          <a:r>
            <a:rPr lang="en-GB" dirty="0"/>
            <a:t>We will count the number of reads taken place over the week at home and progress will be displayed and celebrated in the classroom – there may also be the occasional prize! </a:t>
          </a:r>
          <a:endParaRPr lang="en-US" dirty="0"/>
        </a:p>
      </dgm:t>
    </dgm:pt>
    <dgm:pt modelId="{03B81115-6535-4B48-A0DF-AAA10AE6CF47}" type="parTrans" cxnId="{1ADDCB02-6E10-47A3-AAEB-DFD2CEB8A59D}">
      <dgm:prSet/>
      <dgm:spPr/>
      <dgm:t>
        <a:bodyPr/>
        <a:lstStyle/>
        <a:p>
          <a:endParaRPr lang="en-US"/>
        </a:p>
      </dgm:t>
    </dgm:pt>
    <dgm:pt modelId="{F69A3215-8A42-4C17-A01B-47E7A7E8CC2D}" type="sibTrans" cxnId="{1ADDCB02-6E10-47A3-AAEB-DFD2CEB8A59D}">
      <dgm:prSet/>
      <dgm:spPr/>
      <dgm:t>
        <a:bodyPr/>
        <a:lstStyle/>
        <a:p>
          <a:endParaRPr lang="en-US"/>
        </a:p>
      </dgm:t>
    </dgm:pt>
    <dgm:pt modelId="{947FE818-EC90-4CDF-B057-F25B68617145}" type="pres">
      <dgm:prSet presAssocID="{BECAFC2A-322B-4C86-B2FC-045A675D0AA5}" presName="linear" presStyleCnt="0">
        <dgm:presLayoutVars>
          <dgm:animLvl val="lvl"/>
          <dgm:resizeHandles val="exact"/>
        </dgm:presLayoutVars>
      </dgm:prSet>
      <dgm:spPr/>
    </dgm:pt>
    <dgm:pt modelId="{B20A5ABF-98EB-4060-9AFC-85B6488331E5}" type="pres">
      <dgm:prSet presAssocID="{EC21821B-FF47-4D07-8A08-66730139ECCC}" presName="parentText" presStyleLbl="node1" presStyleIdx="0" presStyleCnt="1">
        <dgm:presLayoutVars>
          <dgm:chMax val="0"/>
          <dgm:bulletEnabled val="1"/>
        </dgm:presLayoutVars>
      </dgm:prSet>
      <dgm:spPr/>
    </dgm:pt>
  </dgm:ptLst>
  <dgm:cxnLst>
    <dgm:cxn modelId="{1ADDCB02-6E10-47A3-AAEB-DFD2CEB8A59D}" srcId="{BECAFC2A-322B-4C86-B2FC-045A675D0AA5}" destId="{EC21821B-FF47-4D07-8A08-66730139ECCC}" srcOrd="0" destOrd="0" parTransId="{03B81115-6535-4B48-A0DF-AAA10AE6CF47}" sibTransId="{F69A3215-8A42-4C17-A01B-47E7A7E8CC2D}"/>
    <dgm:cxn modelId="{0D768045-6A7B-4C35-B0DC-2DD1ACD692D4}" type="presOf" srcId="{BECAFC2A-322B-4C86-B2FC-045A675D0AA5}" destId="{947FE818-EC90-4CDF-B057-F25B68617145}" srcOrd="0" destOrd="0" presId="urn:microsoft.com/office/officeart/2005/8/layout/vList2"/>
    <dgm:cxn modelId="{FB8D7E7B-2EC6-4342-81ED-078178DEE91B}" type="presOf" srcId="{EC21821B-FF47-4D07-8A08-66730139ECCC}" destId="{B20A5ABF-98EB-4060-9AFC-85B6488331E5}" srcOrd="0" destOrd="0" presId="urn:microsoft.com/office/officeart/2005/8/layout/vList2"/>
    <dgm:cxn modelId="{80974C91-5016-4C1C-9334-1724F5DB54F2}" type="presParOf" srcId="{947FE818-EC90-4CDF-B057-F25B68617145}" destId="{B20A5ABF-98EB-4060-9AFC-85B6488331E5}"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ECAFC2A-322B-4C86-B2FC-045A675D0AA5}"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EC21821B-FF47-4D07-8A08-66730139ECCC}">
      <dgm:prSet custT="1">
        <dgm:style>
          <a:lnRef idx="2">
            <a:schemeClr val="accent2"/>
          </a:lnRef>
          <a:fillRef idx="1">
            <a:schemeClr val="lt1"/>
          </a:fillRef>
          <a:effectRef idx="0">
            <a:schemeClr val="accent2"/>
          </a:effectRef>
          <a:fontRef idx="minor">
            <a:schemeClr val="dk1"/>
          </a:fontRef>
        </dgm:style>
      </dgm:prSet>
      <dgm:spPr/>
      <dgm:t>
        <a:bodyPr/>
        <a:lstStyle/>
        <a:p>
          <a:pPr algn="ctr"/>
          <a:r>
            <a:rPr lang="en-US" sz="1600" b="1" u="sng" dirty="0">
              <a:solidFill>
                <a:schemeClr val="tx1"/>
              </a:solidFill>
              <a:effectLst>
                <a:outerShdw blurRad="38100" dist="38100" dir="2700000" algn="tl">
                  <a:srgbClr val="000000">
                    <a:alpha val="43137"/>
                  </a:srgbClr>
                </a:outerShdw>
              </a:effectLst>
            </a:rPr>
            <a:t>Residential</a:t>
          </a:r>
        </a:p>
        <a:p>
          <a:pPr algn="ctr" rtl="0"/>
          <a:r>
            <a:rPr lang="en-US" sz="1600" b="0" u="none" dirty="0">
              <a:solidFill>
                <a:schemeClr val="tx1"/>
              </a:solidFill>
              <a:effectLst>
                <a:outerShdw blurRad="38100" dist="38100" dir="2700000" algn="tl">
                  <a:srgbClr val="000000">
                    <a:alpha val="43137"/>
                  </a:srgbClr>
                </a:outerShdw>
              </a:effectLst>
            </a:rPr>
            <a:t>- We stop over for </a:t>
          </a:r>
          <a:r>
            <a:rPr lang="en-US" sz="1600" b="0" u="none" dirty="0">
              <a:solidFill>
                <a:schemeClr val="tx1"/>
              </a:solidFill>
              <a:effectLst>
                <a:outerShdw blurRad="38100" dist="38100" dir="2700000" algn="tl">
                  <a:srgbClr val="000000">
                    <a:alpha val="43137"/>
                  </a:srgbClr>
                </a:outerShdw>
              </a:effectLst>
              <a:latin typeface="Trebuchet MS" panose="020B0603020202020204"/>
            </a:rPr>
            <a:t>one night. This year, we will be visiting the Conwy in May.</a:t>
          </a:r>
        </a:p>
        <a:p>
          <a:pPr algn="ctr"/>
          <a:r>
            <a:rPr lang="en-US" sz="1600" b="0" u="none" dirty="0">
              <a:solidFill>
                <a:schemeClr val="tx1"/>
              </a:solidFill>
              <a:effectLst>
                <a:outerShdw blurRad="38100" dist="38100" dir="2700000" algn="tl">
                  <a:srgbClr val="000000">
                    <a:alpha val="43137"/>
                  </a:srgbClr>
                </a:outerShdw>
              </a:effectLst>
              <a:latin typeface="Trebuchet MS" panose="020B0603020202020204"/>
            </a:rPr>
            <a:t>-</a:t>
          </a:r>
          <a:r>
            <a:rPr lang="en-US" sz="1600" b="0" u="none" dirty="0">
              <a:solidFill>
                <a:schemeClr val="tx1"/>
              </a:solidFill>
              <a:effectLst/>
            </a:rPr>
            <a:t> Sleeping arrangements – boys sleep in one room and the girls in the other. There is always a teacher close by if any support is needed.</a:t>
          </a:r>
          <a:endParaRPr lang="en-US" sz="1600" dirty="0">
            <a:effectLst/>
          </a:endParaRPr>
        </a:p>
        <a:p>
          <a:pPr algn="ctr" rtl="0"/>
          <a:r>
            <a:rPr lang="en-US" sz="1600" b="0" u="none" dirty="0">
              <a:solidFill>
                <a:schemeClr val="tx1"/>
              </a:solidFill>
              <a:effectLst/>
            </a:rPr>
            <a:t>-Children have the opportunity to develop their creative skills, team work and independence.</a:t>
          </a:r>
          <a:r>
            <a:rPr lang="en-US" sz="1600" b="0" u="none" dirty="0">
              <a:solidFill>
                <a:schemeClr val="tx1"/>
              </a:solidFill>
              <a:effectLst/>
              <a:latin typeface="Trebuchet MS" panose="020B0603020202020204"/>
            </a:rPr>
            <a:t> </a:t>
          </a:r>
          <a:endParaRPr lang="en-US" sz="1600" b="0" u="none" dirty="0">
            <a:solidFill>
              <a:schemeClr val="tx1"/>
            </a:solidFill>
            <a:effectLst/>
          </a:endParaRPr>
        </a:p>
        <a:p>
          <a:pPr algn="ctr"/>
          <a:r>
            <a:rPr lang="en-US" sz="1600" b="0" u="none" dirty="0">
              <a:solidFill>
                <a:schemeClr val="tx1"/>
              </a:solidFill>
              <a:effectLst/>
            </a:rPr>
            <a:t>- The residential is a lovely start to their overnight experiences at High Street and children always come back excited to tell you what they have done!</a:t>
          </a:r>
        </a:p>
        <a:p>
          <a:pPr algn="ctr"/>
          <a:endParaRPr lang="en-US" sz="1600" b="0" u="none" dirty="0">
            <a:solidFill>
              <a:schemeClr val="tx1"/>
            </a:solidFill>
            <a:effectLst/>
          </a:endParaRPr>
        </a:p>
        <a:p>
          <a:pPr algn="ctr"/>
          <a:r>
            <a:rPr lang="en-US" sz="1600" b="1" u="none" dirty="0">
              <a:solidFill>
                <a:schemeClr val="tx1"/>
              </a:solidFill>
              <a:effectLst/>
            </a:rPr>
            <a:t>Further details to follow.</a:t>
          </a:r>
        </a:p>
      </dgm:t>
    </dgm:pt>
    <dgm:pt modelId="{F69A3215-8A42-4C17-A01B-47E7A7E8CC2D}" type="sibTrans" cxnId="{1ADDCB02-6E10-47A3-AAEB-DFD2CEB8A59D}">
      <dgm:prSet/>
      <dgm:spPr/>
      <dgm:t>
        <a:bodyPr/>
        <a:lstStyle/>
        <a:p>
          <a:endParaRPr lang="en-US"/>
        </a:p>
      </dgm:t>
    </dgm:pt>
    <dgm:pt modelId="{03B81115-6535-4B48-A0DF-AAA10AE6CF47}" type="parTrans" cxnId="{1ADDCB02-6E10-47A3-AAEB-DFD2CEB8A59D}">
      <dgm:prSet/>
      <dgm:spPr/>
      <dgm:t>
        <a:bodyPr/>
        <a:lstStyle/>
        <a:p>
          <a:endParaRPr lang="en-US"/>
        </a:p>
      </dgm:t>
    </dgm:pt>
    <dgm:pt modelId="{947FE818-EC90-4CDF-B057-F25B68617145}" type="pres">
      <dgm:prSet presAssocID="{BECAFC2A-322B-4C86-B2FC-045A675D0AA5}" presName="linear" presStyleCnt="0">
        <dgm:presLayoutVars>
          <dgm:animLvl val="lvl"/>
          <dgm:resizeHandles val="exact"/>
        </dgm:presLayoutVars>
      </dgm:prSet>
      <dgm:spPr/>
    </dgm:pt>
    <dgm:pt modelId="{B20A5ABF-98EB-4060-9AFC-85B6488331E5}" type="pres">
      <dgm:prSet presAssocID="{EC21821B-FF47-4D07-8A08-66730139ECCC}" presName="parentText" presStyleLbl="node1" presStyleIdx="0" presStyleCnt="1">
        <dgm:presLayoutVars>
          <dgm:chMax val="0"/>
          <dgm:bulletEnabled val="1"/>
        </dgm:presLayoutVars>
      </dgm:prSet>
      <dgm:spPr/>
    </dgm:pt>
  </dgm:ptLst>
  <dgm:cxnLst>
    <dgm:cxn modelId="{1ADDCB02-6E10-47A3-AAEB-DFD2CEB8A59D}" srcId="{BECAFC2A-322B-4C86-B2FC-045A675D0AA5}" destId="{EC21821B-FF47-4D07-8A08-66730139ECCC}" srcOrd="0" destOrd="0" parTransId="{03B81115-6535-4B48-A0DF-AAA10AE6CF47}" sibTransId="{F69A3215-8A42-4C17-A01B-47E7A7E8CC2D}"/>
    <dgm:cxn modelId="{0D768045-6A7B-4C35-B0DC-2DD1ACD692D4}" type="presOf" srcId="{BECAFC2A-322B-4C86-B2FC-045A675D0AA5}" destId="{947FE818-EC90-4CDF-B057-F25B68617145}" srcOrd="0" destOrd="0" presId="urn:microsoft.com/office/officeart/2005/8/layout/vList2"/>
    <dgm:cxn modelId="{FB8D7E7B-2EC6-4342-81ED-078178DEE91B}" type="presOf" srcId="{EC21821B-FF47-4D07-8A08-66730139ECCC}" destId="{B20A5ABF-98EB-4060-9AFC-85B6488331E5}" srcOrd="0" destOrd="0" presId="urn:microsoft.com/office/officeart/2005/8/layout/vList2"/>
    <dgm:cxn modelId="{80974C91-5016-4C1C-9334-1724F5DB54F2}" type="presParOf" srcId="{947FE818-EC90-4CDF-B057-F25B68617145}" destId="{B20A5ABF-98EB-4060-9AFC-85B6488331E5}"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95387CC-F659-43DA-B8AE-795BC8A483F5}"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76B81005-EBD2-41CB-A5F3-25DEF5107113}">
      <dgm:prSet>
        <dgm:style>
          <a:lnRef idx="2">
            <a:schemeClr val="accent2"/>
          </a:lnRef>
          <a:fillRef idx="1">
            <a:schemeClr val="lt1"/>
          </a:fillRef>
          <a:effectRef idx="0">
            <a:schemeClr val="accent2"/>
          </a:effectRef>
          <a:fontRef idx="minor">
            <a:schemeClr val="dk1"/>
          </a:fontRef>
        </dgm:style>
      </dgm:prSet>
      <dgm:spPr/>
      <dgm:t>
        <a:bodyPr/>
        <a:lstStyle/>
        <a:p>
          <a:r>
            <a:rPr lang="en-GB"/>
            <a:t>School Rules: Be Ready, Be respectful, Be safe</a:t>
          </a:r>
          <a:endParaRPr lang="en-US"/>
        </a:p>
      </dgm:t>
    </dgm:pt>
    <dgm:pt modelId="{05A28649-C08A-45DD-800C-213DA325A743}" type="parTrans" cxnId="{6181EDB3-27B8-4665-9289-CEF060DD87C8}">
      <dgm:prSet/>
      <dgm:spPr/>
      <dgm:t>
        <a:bodyPr/>
        <a:lstStyle/>
        <a:p>
          <a:endParaRPr lang="en-US"/>
        </a:p>
      </dgm:t>
    </dgm:pt>
    <dgm:pt modelId="{D528602D-2679-4B2F-AEC4-8A19E8263B2A}" type="sibTrans" cxnId="{6181EDB3-27B8-4665-9289-CEF060DD87C8}">
      <dgm:prSet/>
      <dgm:spPr/>
      <dgm:t>
        <a:bodyPr/>
        <a:lstStyle/>
        <a:p>
          <a:endParaRPr lang="en-US"/>
        </a:p>
      </dgm:t>
    </dgm:pt>
    <dgm:pt modelId="{52502E51-5173-45E0-891F-FEA0818086A2}">
      <dgm:prSet>
        <dgm:style>
          <a:lnRef idx="2">
            <a:schemeClr val="accent2"/>
          </a:lnRef>
          <a:fillRef idx="1">
            <a:schemeClr val="lt1"/>
          </a:fillRef>
          <a:effectRef idx="0">
            <a:schemeClr val="accent2"/>
          </a:effectRef>
          <a:fontRef idx="minor">
            <a:schemeClr val="dk1"/>
          </a:fontRef>
        </dgm:style>
      </dgm:prSet>
      <dgm:spPr/>
      <dgm:t>
        <a:bodyPr/>
        <a:lstStyle/>
        <a:p>
          <a:r>
            <a:rPr lang="en-GB" dirty="0"/>
            <a:t>Rewards: Verbal praise, High Street Heroes, Work to be proud of/Wow wall, Dojo points</a:t>
          </a:r>
          <a:endParaRPr lang="en-US" dirty="0"/>
        </a:p>
      </dgm:t>
    </dgm:pt>
    <dgm:pt modelId="{A3AF793E-4E61-4A94-9C3C-2503808C3B6F}" type="parTrans" cxnId="{B9D081C5-1522-4EC8-A2F4-0B764D2E42DE}">
      <dgm:prSet/>
      <dgm:spPr/>
      <dgm:t>
        <a:bodyPr/>
        <a:lstStyle/>
        <a:p>
          <a:endParaRPr lang="en-US"/>
        </a:p>
      </dgm:t>
    </dgm:pt>
    <dgm:pt modelId="{D59A0B06-D048-48CC-BADC-889B65A3DEFB}" type="sibTrans" cxnId="{B9D081C5-1522-4EC8-A2F4-0B764D2E42DE}">
      <dgm:prSet/>
      <dgm:spPr/>
      <dgm:t>
        <a:bodyPr/>
        <a:lstStyle/>
        <a:p>
          <a:endParaRPr lang="en-US"/>
        </a:p>
      </dgm:t>
    </dgm:pt>
    <dgm:pt modelId="{1106C65D-D41B-4AB1-9D15-23490593BA80}">
      <dgm:prSet>
        <dgm:style>
          <a:lnRef idx="2">
            <a:schemeClr val="accent2"/>
          </a:lnRef>
          <a:fillRef idx="1">
            <a:schemeClr val="lt1"/>
          </a:fillRef>
          <a:effectRef idx="0">
            <a:schemeClr val="accent2"/>
          </a:effectRef>
          <a:fontRef idx="minor">
            <a:schemeClr val="dk1"/>
          </a:fontRef>
        </dgm:style>
      </dgm:prSet>
      <dgm:spPr/>
      <dgm:t>
        <a:bodyPr/>
        <a:lstStyle/>
        <a:p>
          <a:r>
            <a:rPr lang="en-GB" dirty="0"/>
            <a:t>Reminder -&gt; Warning -&gt; Time out -&gt; Reflection -&gt; Repair</a:t>
          </a:r>
          <a:endParaRPr lang="en-US" dirty="0"/>
        </a:p>
      </dgm:t>
    </dgm:pt>
    <dgm:pt modelId="{52639E54-0DF2-4DC8-A794-8F3C1994664C}" type="parTrans" cxnId="{68945929-AE69-4C34-A514-CD61EFEAE9FC}">
      <dgm:prSet/>
      <dgm:spPr/>
      <dgm:t>
        <a:bodyPr/>
        <a:lstStyle/>
        <a:p>
          <a:endParaRPr lang="en-US"/>
        </a:p>
      </dgm:t>
    </dgm:pt>
    <dgm:pt modelId="{6C6F2B7E-A158-4DD9-ACF5-1AE8052B1094}" type="sibTrans" cxnId="{68945929-AE69-4C34-A514-CD61EFEAE9FC}">
      <dgm:prSet/>
      <dgm:spPr/>
      <dgm:t>
        <a:bodyPr/>
        <a:lstStyle/>
        <a:p>
          <a:endParaRPr lang="en-US"/>
        </a:p>
      </dgm:t>
    </dgm:pt>
    <dgm:pt modelId="{8ACB1593-E143-422A-BD2B-A0FA3795A4B3}">
      <dgm:prSet>
        <dgm:style>
          <a:lnRef idx="2">
            <a:schemeClr val="accent2"/>
          </a:lnRef>
          <a:fillRef idx="1">
            <a:schemeClr val="lt1"/>
          </a:fillRef>
          <a:effectRef idx="0">
            <a:schemeClr val="accent2"/>
          </a:effectRef>
          <a:fontRef idx="minor">
            <a:schemeClr val="dk1"/>
          </a:fontRef>
        </dgm:style>
      </dgm:prSet>
      <dgm:spPr/>
      <dgm:t>
        <a:bodyPr/>
        <a:lstStyle/>
        <a:p>
          <a:r>
            <a:rPr lang="en-GB"/>
            <a:t>This gives children an opportunity to reflect on and change their behaviours. </a:t>
          </a:r>
          <a:endParaRPr lang="en-US"/>
        </a:p>
      </dgm:t>
    </dgm:pt>
    <dgm:pt modelId="{29297CFC-7DBA-47FB-BED2-981A31A8DF3D}" type="parTrans" cxnId="{87FA4129-0D2E-4AD7-9192-9E5DF94A7314}">
      <dgm:prSet/>
      <dgm:spPr/>
      <dgm:t>
        <a:bodyPr/>
        <a:lstStyle/>
        <a:p>
          <a:endParaRPr lang="en-US"/>
        </a:p>
      </dgm:t>
    </dgm:pt>
    <dgm:pt modelId="{F043286D-1170-4C81-8ABF-A51C64FE838D}" type="sibTrans" cxnId="{87FA4129-0D2E-4AD7-9192-9E5DF94A7314}">
      <dgm:prSet/>
      <dgm:spPr/>
      <dgm:t>
        <a:bodyPr/>
        <a:lstStyle/>
        <a:p>
          <a:endParaRPr lang="en-US"/>
        </a:p>
      </dgm:t>
    </dgm:pt>
    <dgm:pt modelId="{8C9C1089-E957-4594-BB3C-3B517D6E5832}">
      <dgm:prSet>
        <dgm:style>
          <a:lnRef idx="2">
            <a:schemeClr val="accent2"/>
          </a:lnRef>
          <a:fillRef idx="1">
            <a:schemeClr val="lt1"/>
          </a:fillRef>
          <a:effectRef idx="0">
            <a:schemeClr val="accent2"/>
          </a:effectRef>
          <a:fontRef idx="minor">
            <a:schemeClr val="dk1"/>
          </a:fontRef>
        </dgm:style>
      </dgm:prSet>
      <dgm:spPr/>
      <dgm:t>
        <a:bodyPr/>
        <a:lstStyle/>
        <a:p>
          <a:r>
            <a:rPr lang="en-GB" dirty="0"/>
            <a:t>We will continue to use </a:t>
          </a:r>
          <a:r>
            <a:rPr lang="en-GB" dirty="0" err="1"/>
            <a:t>ClassDojo</a:t>
          </a:r>
          <a:r>
            <a:rPr lang="en-GB" dirty="0"/>
            <a:t> this year. This is an app which allows us to reward positive behaviour which you can then see at home. </a:t>
          </a:r>
          <a:endParaRPr lang="en-US" dirty="0"/>
        </a:p>
      </dgm:t>
    </dgm:pt>
    <dgm:pt modelId="{54A9D79C-6224-4872-9891-121B3D610D97}" type="parTrans" cxnId="{E2B271D1-395F-4329-979E-FCE137708356}">
      <dgm:prSet/>
      <dgm:spPr/>
      <dgm:t>
        <a:bodyPr/>
        <a:lstStyle/>
        <a:p>
          <a:endParaRPr lang="en-US"/>
        </a:p>
      </dgm:t>
    </dgm:pt>
    <dgm:pt modelId="{5E94E590-ED7A-4B55-B3AF-A3B072EA99AB}" type="sibTrans" cxnId="{E2B271D1-395F-4329-979E-FCE137708356}">
      <dgm:prSet/>
      <dgm:spPr/>
      <dgm:t>
        <a:bodyPr/>
        <a:lstStyle/>
        <a:p>
          <a:endParaRPr lang="en-US"/>
        </a:p>
      </dgm:t>
    </dgm:pt>
    <dgm:pt modelId="{3DD95137-442E-49AE-9E41-990128B91EA9}" type="pres">
      <dgm:prSet presAssocID="{995387CC-F659-43DA-B8AE-795BC8A483F5}" presName="linear" presStyleCnt="0">
        <dgm:presLayoutVars>
          <dgm:animLvl val="lvl"/>
          <dgm:resizeHandles val="exact"/>
        </dgm:presLayoutVars>
      </dgm:prSet>
      <dgm:spPr/>
    </dgm:pt>
    <dgm:pt modelId="{71D60413-F433-497F-AE5D-B5DEECB9DC87}" type="pres">
      <dgm:prSet presAssocID="{76B81005-EBD2-41CB-A5F3-25DEF5107113}" presName="parentText" presStyleLbl="node1" presStyleIdx="0" presStyleCnt="5">
        <dgm:presLayoutVars>
          <dgm:chMax val="0"/>
          <dgm:bulletEnabled val="1"/>
        </dgm:presLayoutVars>
      </dgm:prSet>
      <dgm:spPr/>
    </dgm:pt>
    <dgm:pt modelId="{F905EAEE-DC80-4A6D-9DC8-78BE2C491AD3}" type="pres">
      <dgm:prSet presAssocID="{D528602D-2679-4B2F-AEC4-8A19E8263B2A}" presName="spacer" presStyleCnt="0"/>
      <dgm:spPr/>
    </dgm:pt>
    <dgm:pt modelId="{EEA809E5-26DC-4615-AB8B-30B2FB774821}" type="pres">
      <dgm:prSet presAssocID="{52502E51-5173-45E0-891F-FEA0818086A2}" presName="parentText" presStyleLbl="node1" presStyleIdx="1" presStyleCnt="5">
        <dgm:presLayoutVars>
          <dgm:chMax val="0"/>
          <dgm:bulletEnabled val="1"/>
        </dgm:presLayoutVars>
      </dgm:prSet>
      <dgm:spPr/>
    </dgm:pt>
    <dgm:pt modelId="{062C5852-1D48-4DC4-8DD8-3B2E67C22F0E}" type="pres">
      <dgm:prSet presAssocID="{D59A0B06-D048-48CC-BADC-889B65A3DEFB}" presName="spacer" presStyleCnt="0"/>
      <dgm:spPr/>
    </dgm:pt>
    <dgm:pt modelId="{C5F939E4-5BD4-4B5D-8109-DAF21A08DC8B}" type="pres">
      <dgm:prSet presAssocID="{1106C65D-D41B-4AB1-9D15-23490593BA80}" presName="parentText" presStyleLbl="node1" presStyleIdx="2" presStyleCnt="5">
        <dgm:presLayoutVars>
          <dgm:chMax val="0"/>
          <dgm:bulletEnabled val="1"/>
        </dgm:presLayoutVars>
      </dgm:prSet>
      <dgm:spPr/>
    </dgm:pt>
    <dgm:pt modelId="{19A558C2-F8F7-4786-AE94-19F21E49744E}" type="pres">
      <dgm:prSet presAssocID="{6C6F2B7E-A158-4DD9-ACF5-1AE8052B1094}" presName="spacer" presStyleCnt="0"/>
      <dgm:spPr/>
    </dgm:pt>
    <dgm:pt modelId="{2AA9E3E1-7754-4196-AC2F-4B141BFF92B6}" type="pres">
      <dgm:prSet presAssocID="{8ACB1593-E143-422A-BD2B-A0FA3795A4B3}" presName="parentText" presStyleLbl="node1" presStyleIdx="3" presStyleCnt="5">
        <dgm:presLayoutVars>
          <dgm:chMax val="0"/>
          <dgm:bulletEnabled val="1"/>
        </dgm:presLayoutVars>
      </dgm:prSet>
      <dgm:spPr/>
    </dgm:pt>
    <dgm:pt modelId="{77BB2A65-21EB-45D7-987B-601E18C0AA03}" type="pres">
      <dgm:prSet presAssocID="{F043286D-1170-4C81-8ABF-A51C64FE838D}" presName="spacer" presStyleCnt="0"/>
      <dgm:spPr/>
    </dgm:pt>
    <dgm:pt modelId="{AAA31AE6-D3F9-4F68-8D6F-12F0A311C17D}" type="pres">
      <dgm:prSet presAssocID="{8C9C1089-E957-4594-BB3C-3B517D6E5832}" presName="parentText" presStyleLbl="node1" presStyleIdx="4" presStyleCnt="5">
        <dgm:presLayoutVars>
          <dgm:chMax val="0"/>
          <dgm:bulletEnabled val="1"/>
        </dgm:presLayoutVars>
      </dgm:prSet>
      <dgm:spPr/>
    </dgm:pt>
  </dgm:ptLst>
  <dgm:cxnLst>
    <dgm:cxn modelId="{59DE9002-BFBF-4596-A2EC-A9552409A965}" type="presOf" srcId="{76B81005-EBD2-41CB-A5F3-25DEF5107113}" destId="{71D60413-F433-497F-AE5D-B5DEECB9DC87}" srcOrd="0" destOrd="0" presId="urn:microsoft.com/office/officeart/2005/8/layout/vList2"/>
    <dgm:cxn modelId="{87FA4129-0D2E-4AD7-9192-9E5DF94A7314}" srcId="{995387CC-F659-43DA-B8AE-795BC8A483F5}" destId="{8ACB1593-E143-422A-BD2B-A0FA3795A4B3}" srcOrd="3" destOrd="0" parTransId="{29297CFC-7DBA-47FB-BED2-981A31A8DF3D}" sibTransId="{F043286D-1170-4C81-8ABF-A51C64FE838D}"/>
    <dgm:cxn modelId="{68945929-AE69-4C34-A514-CD61EFEAE9FC}" srcId="{995387CC-F659-43DA-B8AE-795BC8A483F5}" destId="{1106C65D-D41B-4AB1-9D15-23490593BA80}" srcOrd="2" destOrd="0" parTransId="{52639E54-0DF2-4DC8-A794-8F3C1994664C}" sibTransId="{6C6F2B7E-A158-4DD9-ACF5-1AE8052B1094}"/>
    <dgm:cxn modelId="{EF29846A-1892-4D05-B53D-4C6C3A7A2B12}" type="presOf" srcId="{52502E51-5173-45E0-891F-FEA0818086A2}" destId="{EEA809E5-26DC-4615-AB8B-30B2FB774821}" srcOrd="0" destOrd="0" presId="urn:microsoft.com/office/officeart/2005/8/layout/vList2"/>
    <dgm:cxn modelId="{DA09C271-8ACD-476E-9955-F25B48D60CCB}" type="presOf" srcId="{995387CC-F659-43DA-B8AE-795BC8A483F5}" destId="{3DD95137-442E-49AE-9E41-990128B91EA9}" srcOrd="0" destOrd="0" presId="urn:microsoft.com/office/officeart/2005/8/layout/vList2"/>
    <dgm:cxn modelId="{99B3128C-2440-4040-A61A-93EEE28EC1C3}" type="presOf" srcId="{1106C65D-D41B-4AB1-9D15-23490593BA80}" destId="{C5F939E4-5BD4-4B5D-8109-DAF21A08DC8B}" srcOrd="0" destOrd="0" presId="urn:microsoft.com/office/officeart/2005/8/layout/vList2"/>
    <dgm:cxn modelId="{3561FA91-CFA8-4123-AEA3-09FE22A427FD}" type="presOf" srcId="{8C9C1089-E957-4594-BB3C-3B517D6E5832}" destId="{AAA31AE6-D3F9-4F68-8D6F-12F0A311C17D}" srcOrd="0" destOrd="0" presId="urn:microsoft.com/office/officeart/2005/8/layout/vList2"/>
    <dgm:cxn modelId="{7A682BAB-1D0B-4913-9815-3B2DFDC3349A}" type="presOf" srcId="{8ACB1593-E143-422A-BD2B-A0FA3795A4B3}" destId="{2AA9E3E1-7754-4196-AC2F-4B141BFF92B6}" srcOrd="0" destOrd="0" presId="urn:microsoft.com/office/officeart/2005/8/layout/vList2"/>
    <dgm:cxn modelId="{6181EDB3-27B8-4665-9289-CEF060DD87C8}" srcId="{995387CC-F659-43DA-B8AE-795BC8A483F5}" destId="{76B81005-EBD2-41CB-A5F3-25DEF5107113}" srcOrd="0" destOrd="0" parTransId="{05A28649-C08A-45DD-800C-213DA325A743}" sibTransId="{D528602D-2679-4B2F-AEC4-8A19E8263B2A}"/>
    <dgm:cxn modelId="{B9D081C5-1522-4EC8-A2F4-0B764D2E42DE}" srcId="{995387CC-F659-43DA-B8AE-795BC8A483F5}" destId="{52502E51-5173-45E0-891F-FEA0818086A2}" srcOrd="1" destOrd="0" parTransId="{A3AF793E-4E61-4A94-9C3C-2503808C3B6F}" sibTransId="{D59A0B06-D048-48CC-BADC-889B65A3DEFB}"/>
    <dgm:cxn modelId="{E2B271D1-395F-4329-979E-FCE137708356}" srcId="{995387CC-F659-43DA-B8AE-795BC8A483F5}" destId="{8C9C1089-E957-4594-BB3C-3B517D6E5832}" srcOrd="4" destOrd="0" parTransId="{54A9D79C-6224-4872-9891-121B3D610D97}" sibTransId="{5E94E590-ED7A-4B55-B3AF-A3B072EA99AB}"/>
    <dgm:cxn modelId="{FF7DAEDC-9765-4F44-8B46-265A026F8B77}" type="presParOf" srcId="{3DD95137-442E-49AE-9E41-990128B91EA9}" destId="{71D60413-F433-497F-AE5D-B5DEECB9DC87}" srcOrd="0" destOrd="0" presId="urn:microsoft.com/office/officeart/2005/8/layout/vList2"/>
    <dgm:cxn modelId="{CAFCB8CC-67C5-4FC5-83E0-F921E67CE3E8}" type="presParOf" srcId="{3DD95137-442E-49AE-9E41-990128B91EA9}" destId="{F905EAEE-DC80-4A6D-9DC8-78BE2C491AD3}" srcOrd="1" destOrd="0" presId="urn:microsoft.com/office/officeart/2005/8/layout/vList2"/>
    <dgm:cxn modelId="{E6094EE3-A04F-4794-86AF-079058227AA1}" type="presParOf" srcId="{3DD95137-442E-49AE-9E41-990128B91EA9}" destId="{EEA809E5-26DC-4615-AB8B-30B2FB774821}" srcOrd="2" destOrd="0" presId="urn:microsoft.com/office/officeart/2005/8/layout/vList2"/>
    <dgm:cxn modelId="{79FCB328-A802-482F-9485-94D29E476D48}" type="presParOf" srcId="{3DD95137-442E-49AE-9E41-990128B91EA9}" destId="{062C5852-1D48-4DC4-8DD8-3B2E67C22F0E}" srcOrd="3" destOrd="0" presId="urn:microsoft.com/office/officeart/2005/8/layout/vList2"/>
    <dgm:cxn modelId="{FAB9E95D-BBD5-45FB-85FD-C82E20EF2239}" type="presParOf" srcId="{3DD95137-442E-49AE-9E41-990128B91EA9}" destId="{C5F939E4-5BD4-4B5D-8109-DAF21A08DC8B}" srcOrd="4" destOrd="0" presId="urn:microsoft.com/office/officeart/2005/8/layout/vList2"/>
    <dgm:cxn modelId="{1865C70C-3E3A-47F0-BAAB-E4AF0E1752F7}" type="presParOf" srcId="{3DD95137-442E-49AE-9E41-990128B91EA9}" destId="{19A558C2-F8F7-4786-AE94-19F21E49744E}" srcOrd="5" destOrd="0" presId="urn:microsoft.com/office/officeart/2005/8/layout/vList2"/>
    <dgm:cxn modelId="{91E85ED5-9E98-47CC-8745-5F28DBF7C8E4}" type="presParOf" srcId="{3DD95137-442E-49AE-9E41-990128B91EA9}" destId="{2AA9E3E1-7754-4196-AC2F-4B141BFF92B6}" srcOrd="6" destOrd="0" presId="urn:microsoft.com/office/officeart/2005/8/layout/vList2"/>
    <dgm:cxn modelId="{45A70C7E-D261-46C8-9B53-86AE29D310B7}" type="presParOf" srcId="{3DD95137-442E-49AE-9E41-990128B91EA9}" destId="{77BB2A65-21EB-45D7-987B-601E18C0AA03}" srcOrd="7" destOrd="0" presId="urn:microsoft.com/office/officeart/2005/8/layout/vList2"/>
    <dgm:cxn modelId="{C849C8B1-52FD-4409-A5DD-F6F67C2D301A}" type="presParOf" srcId="{3DD95137-442E-49AE-9E41-990128B91EA9}" destId="{AAA31AE6-D3F9-4F68-8D6F-12F0A311C17D}"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1831C1C-709E-447E-9CE9-B67AD78897AA}" type="doc">
      <dgm:prSet loTypeId="urn:microsoft.com/office/officeart/2008/layout/LinedList" loCatId="list" qsTypeId="urn:microsoft.com/office/officeart/2005/8/quickstyle/simple4" qsCatId="simple" csTypeId="urn:microsoft.com/office/officeart/2005/8/colors/colorful2" csCatId="colorful"/>
      <dgm:spPr/>
      <dgm:t>
        <a:bodyPr/>
        <a:lstStyle/>
        <a:p>
          <a:endParaRPr lang="en-US"/>
        </a:p>
      </dgm:t>
    </dgm:pt>
    <dgm:pt modelId="{C916263F-CBC7-4F14-839E-91DBDF33768A}">
      <dgm:prSet custT="1"/>
      <dgm:spPr/>
      <dgm:t>
        <a:bodyPr/>
        <a:lstStyle/>
        <a:p>
          <a:r>
            <a:rPr lang="en-GB" sz="2000">
              <a:solidFill>
                <a:schemeClr val="bg1"/>
              </a:solidFill>
            </a:rPr>
            <a:t>School jumper/cardigan, shirt/polo shirt/ trousers/skirt/summer dress</a:t>
          </a:r>
          <a:endParaRPr lang="en-US" sz="2000">
            <a:solidFill>
              <a:schemeClr val="bg1"/>
            </a:solidFill>
          </a:endParaRPr>
        </a:p>
      </dgm:t>
    </dgm:pt>
    <dgm:pt modelId="{74680327-A2BF-420D-9E3B-DDBC088AEED0}" type="parTrans" cxnId="{8865FBB7-C364-48D0-A517-F200FADF9DF5}">
      <dgm:prSet/>
      <dgm:spPr/>
      <dgm:t>
        <a:bodyPr/>
        <a:lstStyle/>
        <a:p>
          <a:endParaRPr lang="en-US" sz="2000">
            <a:solidFill>
              <a:schemeClr val="bg1"/>
            </a:solidFill>
          </a:endParaRPr>
        </a:p>
      </dgm:t>
    </dgm:pt>
    <dgm:pt modelId="{76C014FE-C0B8-45A6-BBF8-8705F7C6FBA1}" type="sibTrans" cxnId="{8865FBB7-C364-48D0-A517-F200FADF9DF5}">
      <dgm:prSet/>
      <dgm:spPr/>
      <dgm:t>
        <a:bodyPr/>
        <a:lstStyle/>
        <a:p>
          <a:endParaRPr lang="en-US" sz="2000">
            <a:solidFill>
              <a:schemeClr val="bg1"/>
            </a:solidFill>
          </a:endParaRPr>
        </a:p>
      </dgm:t>
    </dgm:pt>
    <dgm:pt modelId="{6CE1F274-7804-4040-AB96-1ABFA93C7439}">
      <dgm:prSet custT="1"/>
      <dgm:spPr/>
      <dgm:t>
        <a:bodyPr/>
        <a:lstStyle/>
        <a:p>
          <a:r>
            <a:rPr lang="en-GB" sz="2000">
              <a:solidFill>
                <a:schemeClr val="bg1"/>
              </a:solidFill>
            </a:rPr>
            <a:t>Ties</a:t>
          </a:r>
          <a:endParaRPr lang="en-US" sz="2000">
            <a:solidFill>
              <a:schemeClr val="bg1"/>
            </a:solidFill>
          </a:endParaRPr>
        </a:p>
      </dgm:t>
    </dgm:pt>
    <dgm:pt modelId="{C5FA0249-90CC-4FBB-A482-F5618A9BA147}" type="parTrans" cxnId="{27FFF38A-88C2-4B60-AC35-CBD5E4D5835D}">
      <dgm:prSet/>
      <dgm:spPr/>
      <dgm:t>
        <a:bodyPr/>
        <a:lstStyle/>
        <a:p>
          <a:endParaRPr lang="en-US" sz="2000">
            <a:solidFill>
              <a:schemeClr val="bg1"/>
            </a:solidFill>
          </a:endParaRPr>
        </a:p>
      </dgm:t>
    </dgm:pt>
    <dgm:pt modelId="{BACF8F67-33FB-4F35-963A-36AAC04D3D19}" type="sibTrans" cxnId="{27FFF38A-88C2-4B60-AC35-CBD5E4D5835D}">
      <dgm:prSet/>
      <dgm:spPr/>
      <dgm:t>
        <a:bodyPr/>
        <a:lstStyle/>
        <a:p>
          <a:endParaRPr lang="en-US" sz="2000">
            <a:solidFill>
              <a:schemeClr val="bg1"/>
            </a:solidFill>
          </a:endParaRPr>
        </a:p>
      </dgm:t>
    </dgm:pt>
    <dgm:pt modelId="{107A499A-86B8-4B6D-9D87-03B9C494F943}">
      <dgm:prSet custT="1"/>
      <dgm:spPr/>
      <dgm:t>
        <a:bodyPr/>
        <a:lstStyle/>
        <a:p>
          <a:r>
            <a:rPr lang="en-GB" sz="2000">
              <a:solidFill>
                <a:schemeClr val="bg1"/>
              </a:solidFill>
            </a:rPr>
            <a:t>Black school shoes</a:t>
          </a:r>
          <a:endParaRPr lang="en-US" sz="2000">
            <a:solidFill>
              <a:schemeClr val="bg1"/>
            </a:solidFill>
          </a:endParaRPr>
        </a:p>
      </dgm:t>
    </dgm:pt>
    <dgm:pt modelId="{D03C042D-83A2-499F-BA60-87D5A49C050F}" type="parTrans" cxnId="{26A4CB89-C9D6-446B-B92C-D57D41371EEF}">
      <dgm:prSet/>
      <dgm:spPr/>
      <dgm:t>
        <a:bodyPr/>
        <a:lstStyle/>
        <a:p>
          <a:endParaRPr lang="en-US" sz="2000">
            <a:solidFill>
              <a:schemeClr val="bg1"/>
            </a:solidFill>
          </a:endParaRPr>
        </a:p>
      </dgm:t>
    </dgm:pt>
    <dgm:pt modelId="{53A6881A-26AB-4695-8C41-A38259034978}" type="sibTrans" cxnId="{26A4CB89-C9D6-446B-B92C-D57D41371EEF}">
      <dgm:prSet/>
      <dgm:spPr/>
      <dgm:t>
        <a:bodyPr/>
        <a:lstStyle/>
        <a:p>
          <a:endParaRPr lang="en-US" sz="2000">
            <a:solidFill>
              <a:schemeClr val="bg1"/>
            </a:solidFill>
          </a:endParaRPr>
        </a:p>
      </dgm:t>
    </dgm:pt>
    <dgm:pt modelId="{8454AFD8-6694-48EE-82C9-2206C88C75C0}">
      <dgm:prSet custT="1"/>
      <dgm:spPr/>
      <dgm:t>
        <a:bodyPr/>
        <a:lstStyle/>
        <a:p>
          <a:r>
            <a:rPr lang="en-GB" sz="2000">
              <a:solidFill>
                <a:schemeClr val="bg1"/>
              </a:solidFill>
            </a:rPr>
            <a:t>Coat </a:t>
          </a:r>
          <a:endParaRPr lang="en-US" sz="2000">
            <a:solidFill>
              <a:schemeClr val="bg1"/>
            </a:solidFill>
          </a:endParaRPr>
        </a:p>
      </dgm:t>
    </dgm:pt>
    <dgm:pt modelId="{55F8A102-F25E-4A87-804C-3CC844FA3F14}" type="parTrans" cxnId="{93F9DDC1-ED82-41AD-8520-150DCC0339E2}">
      <dgm:prSet/>
      <dgm:spPr/>
      <dgm:t>
        <a:bodyPr/>
        <a:lstStyle/>
        <a:p>
          <a:endParaRPr lang="en-US" sz="2000">
            <a:solidFill>
              <a:schemeClr val="bg1"/>
            </a:solidFill>
          </a:endParaRPr>
        </a:p>
      </dgm:t>
    </dgm:pt>
    <dgm:pt modelId="{B7CCB2F9-6B89-4110-B953-777706A0C451}" type="sibTrans" cxnId="{93F9DDC1-ED82-41AD-8520-150DCC0339E2}">
      <dgm:prSet/>
      <dgm:spPr/>
      <dgm:t>
        <a:bodyPr/>
        <a:lstStyle/>
        <a:p>
          <a:endParaRPr lang="en-US" sz="2000">
            <a:solidFill>
              <a:schemeClr val="bg1"/>
            </a:solidFill>
          </a:endParaRPr>
        </a:p>
      </dgm:t>
    </dgm:pt>
    <dgm:pt modelId="{DD72B57D-BBAB-4DEB-952E-51265BB1F4CA}">
      <dgm:prSet custT="1"/>
      <dgm:spPr/>
      <dgm:t>
        <a:bodyPr/>
        <a:lstStyle/>
        <a:p>
          <a:r>
            <a:rPr lang="en-GB" sz="2000">
              <a:solidFill>
                <a:schemeClr val="bg1"/>
              </a:solidFill>
            </a:rPr>
            <a:t>Hair bobbles/accessories- not too fancy/big</a:t>
          </a:r>
          <a:endParaRPr lang="en-US" sz="2000">
            <a:solidFill>
              <a:schemeClr val="bg1"/>
            </a:solidFill>
          </a:endParaRPr>
        </a:p>
      </dgm:t>
    </dgm:pt>
    <dgm:pt modelId="{204A97E8-1029-42B2-A5D1-65E5B3614C4D}" type="parTrans" cxnId="{A58CEEC4-7FBD-4174-9503-E69057287273}">
      <dgm:prSet/>
      <dgm:spPr/>
      <dgm:t>
        <a:bodyPr/>
        <a:lstStyle/>
        <a:p>
          <a:endParaRPr lang="en-US" sz="2000">
            <a:solidFill>
              <a:schemeClr val="bg1"/>
            </a:solidFill>
          </a:endParaRPr>
        </a:p>
      </dgm:t>
    </dgm:pt>
    <dgm:pt modelId="{1EE80EF3-8BB8-4E8E-B252-229D3B3501A7}" type="sibTrans" cxnId="{A58CEEC4-7FBD-4174-9503-E69057287273}">
      <dgm:prSet/>
      <dgm:spPr/>
      <dgm:t>
        <a:bodyPr/>
        <a:lstStyle/>
        <a:p>
          <a:endParaRPr lang="en-US" sz="2000">
            <a:solidFill>
              <a:schemeClr val="bg1"/>
            </a:solidFill>
          </a:endParaRPr>
        </a:p>
      </dgm:t>
    </dgm:pt>
    <dgm:pt modelId="{254A9708-FE38-49F6-A991-4081FBCC3660}">
      <dgm:prSet custT="1"/>
      <dgm:spPr/>
      <dgm:t>
        <a:bodyPr/>
        <a:lstStyle/>
        <a:p>
          <a:r>
            <a:rPr lang="en-GB" sz="2000">
              <a:solidFill>
                <a:schemeClr val="bg1"/>
              </a:solidFill>
            </a:rPr>
            <a:t>No nail varnish</a:t>
          </a:r>
          <a:endParaRPr lang="en-US" sz="2000">
            <a:solidFill>
              <a:schemeClr val="bg1"/>
            </a:solidFill>
          </a:endParaRPr>
        </a:p>
      </dgm:t>
    </dgm:pt>
    <dgm:pt modelId="{98DC927D-5713-4EDB-BE75-B48F10CF486E}" type="parTrans" cxnId="{D05D0047-360C-4BCF-AC5E-6E2511634C1D}">
      <dgm:prSet/>
      <dgm:spPr/>
      <dgm:t>
        <a:bodyPr/>
        <a:lstStyle/>
        <a:p>
          <a:endParaRPr lang="en-US" sz="2000">
            <a:solidFill>
              <a:schemeClr val="bg1"/>
            </a:solidFill>
          </a:endParaRPr>
        </a:p>
      </dgm:t>
    </dgm:pt>
    <dgm:pt modelId="{53252168-F64E-404D-B761-396AA09E96FB}" type="sibTrans" cxnId="{D05D0047-360C-4BCF-AC5E-6E2511634C1D}">
      <dgm:prSet/>
      <dgm:spPr/>
      <dgm:t>
        <a:bodyPr/>
        <a:lstStyle/>
        <a:p>
          <a:endParaRPr lang="en-US" sz="2000">
            <a:solidFill>
              <a:schemeClr val="bg1"/>
            </a:solidFill>
          </a:endParaRPr>
        </a:p>
      </dgm:t>
    </dgm:pt>
    <dgm:pt modelId="{00CF1FAA-7062-42E6-BC28-4F93C1AA19CA}">
      <dgm:prSet custT="1"/>
      <dgm:spPr/>
      <dgm:t>
        <a:bodyPr/>
        <a:lstStyle/>
        <a:p>
          <a:r>
            <a:rPr lang="en-GB" sz="2000">
              <a:solidFill>
                <a:schemeClr val="bg1"/>
              </a:solidFill>
            </a:rPr>
            <a:t>Tie long hair back (reduce chances of head lice)</a:t>
          </a:r>
          <a:endParaRPr lang="en-US" sz="2000">
            <a:solidFill>
              <a:schemeClr val="bg1"/>
            </a:solidFill>
          </a:endParaRPr>
        </a:p>
      </dgm:t>
    </dgm:pt>
    <dgm:pt modelId="{80C6F266-28D9-4FC6-AFCB-42AD519132C7}" type="parTrans" cxnId="{50214A6C-B463-4785-9937-38B32072D1CB}">
      <dgm:prSet/>
      <dgm:spPr/>
      <dgm:t>
        <a:bodyPr/>
        <a:lstStyle/>
        <a:p>
          <a:endParaRPr lang="en-US" sz="2000">
            <a:solidFill>
              <a:schemeClr val="bg1"/>
            </a:solidFill>
          </a:endParaRPr>
        </a:p>
      </dgm:t>
    </dgm:pt>
    <dgm:pt modelId="{11D07A12-366D-4723-972A-0D31AA79C45D}" type="sibTrans" cxnId="{50214A6C-B463-4785-9937-38B32072D1CB}">
      <dgm:prSet/>
      <dgm:spPr/>
      <dgm:t>
        <a:bodyPr/>
        <a:lstStyle/>
        <a:p>
          <a:endParaRPr lang="en-US" sz="2000">
            <a:solidFill>
              <a:schemeClr val="bg1"/>
            </a:solidFill>
          </a:endParaRPr>
        </a:p>
      </dgm:t>
    </dgm:pt>
    <dgm:pt modelId="{3770AAD3-4363-4D16-8430-4FD68FF4DE64}">
      <dgm:prSet custT="1"/>
      <dgm:spPr/>
      <dgm:t>
        <a:bodyPr/>
        <a:lstStyle/>
        <a:p>
          <a:pPr rtl="0"/>
          <a:r>
            <a:rPr lang="en-GB" sz="2000">
              <a:solidFill>
                <a:schemeClr val="bg1"/>
              </a:solidFill>
            </a:rPr>
            <a:t>No jewellery (except </a:t>
          </a:r>
          <a:r>
            <a:rPr lang="en-GB" sz="2000">
              <a:solidFill>
                <a:schemeClr val="bg1"/>
              </a:solidFill>
              <a:latin typeface="Trebuchet MS" panose="020B0603020202020204"/>
            </a:rPr>
            <a:t>stud earrings</a:t>
          </a:r>
          <a:r>
            <a:rPr lang="en-GB" sz="2000">
              <a:solidFill>
                <a:schemeClr val="bg1"/>
              </a:solidFill>
            </a:rPr>
            <a:t>)</a:t>
          </a:r>
          <a:endParaRPr lang="en-US" sz="2000">
            <a:solidFill>
              <a:schemeClr val="bg1"/>
            </a:solidFill>
          </a:endParaRPr>
        </a:p>
      </dgm:t>
    </dgm:pt>
    <dgm:pt modelId="{E23FE510-3796-48D8-BB8C-923749516602}" type="parTrans" cxnId="{301B6B1A-B116-46A3-9F96-8DDBB05A2513}">
      <dgm:prSet/>
      <dgm:spPr/>
      <dgm:t>
        <a:bodyPr/>
        <a:lstStyle/>
        <a:p>
          <a:endParaRPr lang="en-US" sz="2000">
            <a:solidFill>
              <a:schemeClr val="bg1"/>
            </a:solidFill>
          </a:endParaRPr>
        </a:p>
      </dgm:t>
    </dgm:pt>
    <dgm:pt modelId="{FB09C41B-4BD5-4794-8049-8F3A5EA5EAA4}" type="sibTrans" cxnId="{301B6B1A-B116-46A3-9F96-8DDBB05A2513}">
      <dgm:prSet/>
      <dgm:spPr/>
      <dgm:t>
        <a:bodyPr/>
        <a:lstStyle/>
        <a:p>
          <a:endParaRPr lang="en-US" sz="2000">
            <a:solidFill>
              <a:schemeClr val="bg1"/>
            </a:solidFill>
          </a:endParaRPr>
        </a:p>
      </dgm:t>
    </dgm:pt>
    <dgm:pt modelId="{A711D910-3FBF-41B5-8B5E-EBD56BE247CE}">
      <dgm:prSet custT="1"/>
      <dgm:spPr/>
      <dgm:t>
        <a:bodyPr/>
        <a:lstStyle/>
        <a:p>
          <a:r>
            <a:rPr lang="en-GB" sz="2000">
              <a:solidFill>
                <a:schemeClr val="bg1"/>
              </a:solidFill>
            </a:rPr>
            <a:t>Names on </a:t>
          </a:r>
          <a:r>
            <a:rPr lang="en-GB" sz="2000" b="1" u="sng">
              <a:solidFill>
                <a:schemeClr val="bg1"/>
              </a:solidFill>
            </a:rPr>
            <a:t>all</a:t>
          </a:r>
          <a:r>
            <a:rPr lang="en-GB" sz="2000">
              <a:solidFill>
                <a:schemeClr val="bg1"/>
              </a:solidFill>
            </a:rPr>
            <a:t> items</a:t>
          </a:r>
          <a:endParaRPr lang="en-US" sz="2000">
            <a:solidFill>
              <a:schemeClr val="bg1"/>
            </a:solidFill>
          </a:endParaRPr>
        </a:p>
      </dgm:t>
    </dgm:pt>
    <dgm:pt modelId="{EC62F045-F233-4E9D-8D5C-C6747BA57FF4}" type="parTrans" cxnId="{B6DB58D6-4382-4773-B5DC-03C55922CAD7}">
      <dgm:prSet/>
      <dgm:spPr/>
      <dgm:t>
        <a:bodyPr/>
        <a:lstStyle/>
        <a:p>
          <a:endParaRPr lang="en-US" sz="2000">
            <a:solidFill>
              <a:schemeClr val="bg1"/>
            </a:solidFill>
          </a:endParaRPr>
        </a:p>
      </dgm:t>
    </dgm:pt>
    <dgm:pt modelId="{C6C6657D-0126-4BC9-8D57-2356A148CBC6}" type="sibTrans" cxnId="{B6DB58D6-4382-4773-B5DC-03C55922CAD7}">
      <dgm:prSet/>
      <dgm:spPr/>
      <dgm:t>
        <a:bodyPr/>
        <a:lstStyle/>
        <a:p>
          <a:endParaRPr lang="en-US" sz="2000">
            <a:solidFill>
              <a:schemeClr val="bg1"/>
            </a:solidFill>
          </a:endParaRPr>
        </a:p>
      </dgm:t>
    </dgm:pt>
    <dgm:pt modelId="{8E32DDBA-FDA8-49DA-AAF2-9540F8901883}" type="pres">
      <dgm:prSet presAssocID="{41831C1C-709E-447E-9CE9-B67AD78897AA}" presName="vert0" presStyleCnt="0">
        <dgm:presLayoutVars>
          <dgm:dir/>
          <dgm:animOne val="branch"/>
          <dgm:animLvl val="lvl"/>
        </dgm:presLayoutVars>
      </dgm:prSet>
      <dgm:spPr/>
    </dgm:pt>
    <dgm:pt modelId="{F7165798-391A-41C4-945C-89392B5498F7}" type="pres">
      <dgm:prSet presAssocID="{C916263F-CBC7-4F14-839E-91DBDF33768A}" presName="thickLine" presStyleLbl="alignNode1" presStyleIdx="0" presStyleCnt="9"/>
      <dgm:spPr/>
    </dgm:pt>
    <dgm:pt modelId="{76507420-5716-4B7C-8C69-2A64FF176FC1}" type="pres">
      <dgm:prSet presAssocID="{C916263F-CBC7-4F14-839E-91DBDF33768A}" presName="horz1" presStyleCnt="0"/>
      <dgm:spPr/>
    </dgm:pt>
    <dgm:pt modelId="{C0D80D34-60E1-479A-855B-3DC522DFDDE3}" type="pres">
      <dgm:prSet presAssocID="{C916263F-CBC7-4F14-839E-91DBDF33768A}" presName="tx1" presStyleLbl="revTx" presStyleIdx="0" presStyleCnt="9"/>
      <dgm:spPr/>
    </dgm:pt>
    <dgm:pt modelId="{C348F931-4BCA-43D1-9E56-3C6C617C7075}" type="pres">
      <dgm:prSet presAssocID="{C916263F-CBC7-4F14-839E-91DBDF33768A}" presName="vert1" presStyleCnt="0"/>
      <dgm:spPr/>
    </dgm:pt>
    <dgm:pt modelId="{A38F820C-24DC-4660-894F-1294DE516F57}" type="pres">
      <dgm:prSet presAssocID="{6CE1F274-7804-4040-AB96-1ABFA93C7439}" presName="thickLine" presStyleLbl="alignNode1" presStyleIdx="1" presStyleCnt="9"/>
      <dgm:spPr/>
    </dgm:pt>
    <dgm:pt modelId="{F49079F3-C837-4ECC-BA6B-44A3DB52FF87}" type="pres">
      <dgm:prSet presAssocID="{6CE1F274-7804-4040-AB96-1ABFA93C7439}" presName="horz1" presStyleCnt="0"/>
      <dgm:spPr/>
    </dgm:pt>
    <dgm:pt modelId="{602D664C-07AB-4DBE-82A6-6F7841956D69}" type="pres">
      <dgm:prSet presAssocID="{6CE1F274-7804-4040-AB96-1ABFA93C7439}" presName="tx1" presStyleLbl="revTx" presStyleIdx="1" presStyleCnt="9"/>
      <dgm:spPr/>
    </dgm:pt>
    <dgm:pt modelId="{36A7B1CD-8144-4910-B222-2D328568A420}" type="pres">
      <dgm:prSet presAssocID="{6CE1F274-7804-4040-AB96-1ABFA93C7439}" presName="vert1" presStyleCnt="0"/>
      <dgm:spPr/>
    </dgm:pt>
    <dgm:pt modelId="{57AB4844-892D-4BD8-8A09-04EC73840F75}" type="pres">
      <dgm:prSet presAssocID="{107A499A-86B8-4B6D-9D87-03B9C494F943}" presName="thickLine" presStyleLbl="alignNode1" presStyleIdx="2" presStyleCnt="9"/>
      <dgm:spPr/>
    </dgm:pt>
    <dgm:pt modelId="{8C179FD0-1CF0-4F98-B170-76D8B845E167}" type="pres">
      <dgm:prSet presAssocID="{107A499A-86B8-4B6D-9D87-03B9C494F943}" presName="horz1" presStyleCnt="0"/>
      <dgm:spPr/>
    </dgm:pt>
    <dgm:pt modelId="{0EE1068D-4417-45BC-88B4-03F61DA0B0CB}" type="pres">
      <dgm:prSet presAssocID="{107A499A-86B8-4B6D-9D87-03B9C494F943}" presName="tx1" presStyleLbl="revTx" presStyleIdx="2" presStyleCnt="9"/>
      <dgm:spPr/>
    </dgm:pt>
    <dgm:pt modelId="{7D7987FD-EA0D-4C35-8D53-BDF53B631E7C}" type="pres">
      <dgm:prSet presAssocID="{107A499A-86B8-4B6D-9D87-03B9C494F943}" presName="vert1" presStyleCnt="0"/>
      <dgm:spPr/>
    </dgm:pt>
    <dgm:pt modelId="{281A852E-7CD8-4F85-ADAD-B280376F76E1}" type="pres">
      <dgm:prSet presAssocID="{8454AFD8-6694-48EE-82C9-2206C88C75C0}" presName="thickLine" presStyleLbl="alignNode1" presStyleIdx="3" presStyleCnt="9"/>
      <dgm:spPr/>
    </dgm:pt>
    <dgm:pt modelId="{DF265FAF-997E-4A4C-BF31-404B7283080B}" type="pres">
      <dgm:prSet presAssocID="{8454AFD8-6694-48EE-82C9-2206C88C75C0}" presName="horz1" presStyleCnt="0"/>
      <dgm:spPr/>
    </dgm:pt>
    <dgm:pt modelId="{019B7A72-4502-4940-97E7-AF8B686A141B}" type="pres">
      <dgm:prSet presAssocID="{8454AFD8-6694-48EE-82C9-2206C88C75C0}" presName="tx1" presStyleLbl="revTx" presStyleIdx="3" presStyleCnt="9"/>
      <dgm:spPr/>
    </dgm:pt>
    <dgm:pt modelId="{6B2673CD-7E1E-4D8F-B0BF-B39F6C2B83DB}" type="pres">
      <dgm:prSet presAssocID="{8454AFD8-6694-48EE-82C9-2206C88C75C0}" presName="vert1" presStyleCnt="0"/>
      <dgm:spPr/>
    </dgm:pt>
    <dgm:pt modelId="{98052257-C77A-4B05-B0CE-258A34218117}" type="pres">
      <dgm:prSet presAssocID="{DD72B57D-BBAB-4DEB-952E-51265BB1F4CA}" presName="thickLine" presStyleLbl="alignNode1" presStyleIdx="4" presStyleCnt="9"/>
      <dgm:spPr/>
    </dgm:pt>
    <dgm:pt modelId="{A27547D5-7E85-4852-BCCA-2692A10BC68E}" type="pres">
      <dgm:prSet presAssocID="{DD72B57D-BBAB-4DEB-952E-51265BB1F4CA}" presName="horz1" presStyleCnt="0"/>
      <dgm:spPr/>
    </dgm:pt>
    <dgm:pt modelId="{7B3C8B10-D1ED-4340-A79E-43EC953FA659}" type="pres">
      <dgm:prSet presAssocID="{DD72B57D-BBAB-4DEB-952E-51265BB1F4CA}" presName="tx1" presStyleLbl="revTx" presStyleIdx="4" presStyleCnt="9"/>
      <dgm:spPr/>
    </dgm:pt>
    <dgm:pt modelId="{35F5D17A-5477-4021-AC7E-FE217CDB0434}" type="pres">
      <dgm:prSet presAssocID="{DD72B57D-BBAB-4DEB-952E-51265BB1F4CA}" presName="vert1" presStyleCnt="0"/>
      <dgm:spPr/>
    </dgm:pt>
    <dgm:pt modelId="{52DA9FCF-6E6A-411C-86F9-E24077EA109B}" type="pres">
      <dgm:prSet presAssocID="{254A9708-FE38-49F6-A991-4081FBCC3660}" presName="thickLine" presStyleLbl="alignNode1" presStyleIdx="5" presStyleCnt="9"/>
      <dgm:spPr/>
    </dgm:pt>
    <dgm:pt modelId="{36370960-B404-4C81-8312-6A8CDFEE098F}" type="pres">
      <dgm:prSet presAssocID="{254A9708-FE38-49F6-A991-4081FBCC3660}" presName="horz1" presStyleCnt="0"/>
      <dgm:spPr/>
    </dgm:pt>
    <dgm:pt modelId="{E4C1FC22-F692-453F-9C23-20A3536B2916}" type="pres">
      <dgm:prSet presAssocID="{254A9708-FE38-49F6-A991-4081FBCC3660}" presName="tx1" presStyleLbl="revTx" presStyleIdx="5" presStyleCnt="9"/>
      <dgm:spPr/>
    </dgm:pt>
    <dgm:pt modelId="{1B9E5FF4-ABF1-4D63-90AB-916EF50465B8}" type="pres">
      <dgm:prSet presAssocID="{254A9708-FE38-49F6-A991-4081FBCC3660}" presName="vert1" presStyleCnt="0"/>
      <dgm:spPr/>
    </dgm:pt>
    <dgm:pt modelId="{0D081C4A-99E6-4FA4-94AB-87ACC83B12EC}" type="pres">
      <dgm:prSet presAssocID="{00CF1FAA-7062-42E6-BC28-4F93C1AA19CA}" presName="thickLine" presStyleLbl="alignNode1" presStyleIdx="6" presStyleCnt="9"/>
      <dgm:spPr/>
    </dgm:pt>
    <dgm:pt modelId="{A8CEEEC7-96B4-4B5F-8103-8D24D5E6F7CC}" type="pres">
      <dgm:prSet presAssocID="{00CF1FAA-7062-42E6-BC28-4F93C1AA19CA}" presName="horz1" presStyleCnt="0"/>
      <dgm:spPr/>
    </dgm:pt>
    <dgm:pt modelId="{1ECBF887-4DA7-4947-A23D-A0733471D44D}" type="pres">
      <dgm:prSet presAssocID="{00CF1FAA-7062-42E6-BC28-4F93C1AA19CA}" presName="tx1" presStyleLbl="revTx" presStyleIdx="6" presStyleCnt="9"/>
      <dgm:spPr/>
    </dgm:pt>
    <dgm:pt modelId="{E6A53370-0834-425F-A1F7-7BD89B078F66}" type="pres">
      <dgm:prSet presAssocID="{00CF1FAA-7062-42E6-BC28-4F93C1AA19CA}" presName="vert1" presStyleCnt="0"/>
      <dgm:spPr/>
    </dgm:pt>
    <dgm:pt modelId="{0495A3A5-CAB5-486E-83EE-D425D2D954C6}" type="pres">
      <dgm:prSet presAssocID="{3770AAD3-4363-4D16-8430-4FD68FF4DE64}" presName="thickLine" presStyleLbl="alignNode1" presStyleIdx="7" presStyleCnt="9"/>
      <dgm:spPr/>
    </dgm:pt>
    <dgm:pt modelId="{7162F4AD-561F-4A2B-830F-6B99FF6D63EE}" type="pres">
      <dgm:prSet presAssocID="{3770AAD3-4363-4D16-8430-4FD68FF4DE64}" presName="horz1" presStyleCnt="0"/>
      <dgm:spPr/>
    </dgm:pt>
    <dgm:pt modelId="{ED879D5E-C928-4609-9788-BA1ECCE07304}" type="pres">
      <dgm:prSet presAssocID="{3770AAD3-4363-4D16-8430-4FD68FF4DE64}" presName="tx1" presStyleLbl="revTx" presStyleIdx="7" presStyleCnt="9"/>
      <dgm:spPr/>
    </dgm:pt>
    <dgm:pt modelId="{EF7317D2-875B-43CF-8E2F-5DEA2C8FFE91}" type="pres">
      <dgm:prSet presAssocID="{3770AAD3-4363-4D16-8430-4FD68FF4DE64}" presName="vert1" presStyleCnt="0"/>
      <dgm:spPr/>
    </dgm:pt>
    <dgm:pt modelId="{508BDB9C-8875-4E5D-B9A5-071F4BC30A36}" type="pres">
      <dgm:prSet presAssocID="{A711D910-3FBF-41B5-8B5E-EBD56BE247CE}" presName="thickLine" presStyleLbl="alignNode1" presStyleIdx="8" presStyleCnt="9"/>
      <dgm:spPr/>
    </dgm:pt>
    <dgm:pt modelId="{B9B42AD8-7CEF-4EF4-B50D-F97899A7CFB4}" type="pres">
      <dgm:prSet presAssocID="{A711D910-3FBF-41B5-8B5E-EBD56BE247CE}" presName="horz1" presStyleCnt="0"/>
      <dgm:spPr/>
    </dgm:pt>
    <dgm:pt modelId="{74CC9433-F665-4915-8E7E-16E3451D4F1B}" type="pres">
      <dgm:prSet presAssocID="{A711D910-3FBF-41B5-8B5E-EBD56BE247CE}" presName="tx1" presStyleLbl="revTx" presStyleIdx="8" presStyleCnt="9"/>
      <dgm:spPr/>
    </dgm:pt>
    <dgm:pt modelId="{05B30C2B-92EF-4FB3-81D2-B90EE27AD33A}" type="pres">
      <dgm:prSet presAssocID="{A711D910-3FBF-41B5-8B5E-EBD56BE247CE}" presName="vert1" presStyleCnt="0"/>
      <dgm:spPr/>
    </dgm:pt>
  </dgm:ptLst>
  <dgm:cxnLst>
    <dgm:cxn modelId="{14F56E02-5C2A-4A97-B455-713AD8E37235}" type="presOf" srcId="{A711D910-3FBF-41B5-8B5E-EBD56BE247CE}" destId="{74CC9433-F665-4915-8E7E-16E3451D4F1B}" srcOrd="0" destOrd="0" presId="urn:microsoft.com/office/officeart/2008/layout/LinedList"/>
    <dgm:cxn modelId="{301B6B1A-B116-46A3-9F96-8DDBB05A2513}" srcId="{41831C1C-709E-447E-9CE9-B67AD78897AA}" destId="{3770AAD3-4363-4D16-8430-4FD68FF4DE64}" srcOrd="7" destOrd="0" parTransId="{E23FE510-3796-48D8-BB8C-923749516602}" sibTransId="{FB09C41B-4BD5-4794-8049-8F3A5EA5EAA4}"/>
    <dgm:cxn modelId="{FD4B591F-A584-4D03-ADA3-9219D38B0A0F}" type="presOf" srcId="{6CE1F274-7804-4040-AB96-1ABFA93C7439}" destId="{602D664C-07AB-4DBE-82A6-6F7841956D69}" srcOrd="0" destOrd="0" presId="urn:microsoft.com/office/officeart/2008/layout/LinedList"/>
    <dgm:cxn modelId="{6FCBCB30-C5F4-479F-829D-683B6CF0254C}" type="presOf" srcId="{DD72B57D-BBAB-4DEB-952E-51265BB1F4CA}" destId="{7B3C8B10-D1ED-4340-A79E-43EC953FA659}" srcOrd="0" destOrd="0" presId="urn:microsoft.com/office/officeart/2008/layout/LinedList"/>
    <dgm:cxn modelId="{A91A2B62-79C9-453C-BCC8-45237674AD0A}" type="presOf" srcId="{3770AAD3-4363-4D16-8430-4FD68FF4DE64}" destId="{ED879D5E-C928-4609-9788-BA1ECCE07304}" srcOrd="0" destOrd="0" presId="urn:microsoft.com/office/officeart/2008/layout/LinedList"/>
    <dgm:cxn modelId="{C7A7DC64-FEBA-4000-9D57-5BBFE2E39945}" type="presOf" srcId="{107A499A-86B8-4B6D-9D87-03B9C494F943}" destId="{0EE1068D-4417-45BC-88B4-03F61DA0B0CB}" srcOrd="0" destOrd="0" presId="urn:microsoft.com/office/officeart/2008/layout/LinedList"/>
    <dgm:cxn modelId="{D05D0047-360C-4BCF-AC5E-6E2511634C1D}" srcId="{41831C1C-709E-447E-9CE9-B67AD78897AA}" destId="{254A9708-FE38-49F6-A991-4081FBCC3660}" srcOrd="5" destOrd="0" parTransId="{98DC927D-5713-4EDB-BE75-B48F10CF486E}" sibTransId="{53252168-F64E-404D-B761-396AA09E96FB}"/>
    <dgm:cxn modelId="{5129D34A-DB89-403B-81D5-3BEA430BF5D6}" type="presOf" srcId="{8454AFD8-6694-48EE-82C9-2206C88C75C0}" destId="{019B7A72-4502-4940-97E7-AF8B686A141B}" srcOrd="0" destOrd="0" presId="urn:microsoft.com/office/officeart/2008/layout/LinedList"/>
    <dgm:cxn modelId="{50214A6C-B463-4785-9937-38B32072D1CB}" srcId="{41831C1C-709E-447E-9CE9-B67AD78897AA}" destId="{00CF1FAA-7062-42E6-BC28-4F93C1AA19CA}" srcOrd="6" destOrd="0" parTransId="{80C6F266-28D9-4FC6-AFCB-42AD519132C7}" sibTransId="{11D07A12-366D-4723-972A-0D31AA79C45D}"/>
    <dgm:cxn modelId="{C4FB2D57-4D9E-40D1-BF1B-33B2147BC79E}" type="presOf" srcId="{254A9708-FE38-49F6-A991-4081FBCC3660}" destId="{E4C1FC22-F692-453F-9C23-20A3536B2916}" srcOrd="0" destOrd="0" presId="urn:microsoft.com/office/officeart/2008/layout/LinedList"/>
    <dgm:cxn modelId="{68A50D7C-674F-4149-A2B6-C6950B7694C0}" type="presOf" srcId="{C916263F-CBC7-4F14-839E-91DBDF33768A}" destId="{C0D80D34-60E1-479A-855B-3DC522DFDDE3}" srcOrd="0" destOrd="0" presId="urn:microsoft.com/office/officeart/2008/layout/LinedList"/>
    <dgm:cxn modelId="{26A4CB89-C9D6-446B-B92C-D57D41371EEF}" srcId="{41831C1C-709E-447E-9CE9-B67AD78897AA}" destId="{107A499A-86B8-4B6D-9D87-03B9C494F943}" srcOrd="2" destOrd="0" parTransId="{D03C042D-83A2-499F-BA60-87D5A49C050F}" sibTransId="{53A6881A-26AB-4695-8C41-A38259034978}"/>
    <dgm:cxn modelId="{27FFF38A-88C2-4B60-AC35-CBD5E4D5835D}" srcId="{41831C1C-709E-447E-9CE9-B67AD78897AA}" destId="{6CE1F274-7804-4040-AB96-1ABFA93C7439}" srcOrd="1" destOrd="0" parTransId="{C5FA0249-90CC-4FBB-A482-F5618A9BA147}" sibTransId="{BACF8F67-33FB-4F35-963A-36AAC04D3D19}"/>
    <dgm:cxn modelId="{F8AA7C96-F98E-4937-A0EF-698D2AEC996A}" type="presOf" srcId="{00CF1FAA-7062-42E6-BC28-4F93C1AA19CA}" destId="{1ECBF887-4DA7-4947-A23D-A0733471D44D}" srcOrd="0" destOrd="0" presId="urn:microsoft.com/office/officeart/2008/layout/LinedList"/>
    <dgm:cxn modelId="{8865FBB7-C364-48D0-A517-F200FADF9DF5}" srcId="{41831C1C-709E-447E-9CE9-B67AD78897AA}" destId="{C916263F-CBC7-4F14-839E-91DBDF33768A}" srcOrd="0" destOrd="0" parTransId="{74680327-A2BF-420D-9E3B-DDBC088AEED0}" sibTransId="{76C014FE-C0B8-45A6-BBF8-8705F7C6FBA1}"/>
    <dgm:cxn modelId="{93F9DDC1-ED82-41AD-8520-150DCC0339E2}" srcId="{41831C1C-709E-447E-9CE9-B67AD78897AA}" destId="{8454AFD8-6694-48EE-82C9-2206C88C75C0}" srcOrd="3" destOrd="0" parTransId="{55F8A102-F25E-4A87-804C-3CC844FA3F14}" sibTransId="{B7CCB2F9-6B89-4110-B953-777706A0C451}"/>
    <dgm:cxn modelId="{A58CEEC4-7FBD-4174-9503-E69057287273}" srcId="{41831C1C-709E-447E-9CE9-B67AD78897AA}" destId="{DD72B57D-BBAB-4DEB-952E-51265BB1F4CA}" srcOrd="4" destOrd="0" parTransId="{204A97E8-1029-42B2-A5D1-65E5B3614C4D}" sibTransId="{1EE80EF3-8BB8-4E8E-B252-229D3B3501A7}"/>
    <dgm:cxn modelId="{451FB5D0-F1D1-4023-B8F0-4A1FE94274BF}" type="presOf" srcId="{41831C1C-709E-447E-9CE9-B67AD78897AA}" destId="{8E32DDBA-FDA8-49DA-AAF2-9540F8901883}" srcOrd="0" destOrd="0" presId="urn:microsoft.com/office/officeart/2008/layout/LinedList"/>
    <dgm:cxn modelId="{B6DB58D6-4382-4773-B5DC-03C55922CAD7}" srcId="{41831C1C-709E-447E-9CE9-B67AD78897AA}" destId="{A711D910-3FBF-41B5-8B5E-EBD56BE247CE}" srcOrd="8" destOrd="0" parTransId="{EC62F045-F233-4E9D-8D5C-C6747BA57FF4}" sibTransId="{C6C6657D-0126-4BC9-8D57-2356A148CBC6}"/>
    <dgm:cxn modelId="{7A465A4F-54C3-4439-BD7D-60A43558AE84}" type="presParOf" srcId="{8E32DDBA-FDA8-49DA-AAF2-9540F8901883}" destId="{F7165798-391A-41C4-945C-89392B5498F7}" srcOrd="0" destOrd="0" presId="urn:microsoft.com/office/officeart/2008/layout/LinedList"/>
    <dgm:cxn modelId="{C3B6CCFA-1F23-4157-B19E-048156891ACA}" type="presParOf" srcId="{8E32DDBA-FDA8-49DA-AAF2-9540F8901883}" destId="{76507420-5716-4B7C-8C69-2A64FF176FC1}" srcOrd="1" destOrd="0" presId="urn:microsoft.com/office/officeart/2008/layout/LinedList"/>
    <dgm:cxn modelId="{EE36FC5A-EE44-4756-96C4-3A133BDB665E}" type="presParOf" srcId="{76507420-5716-4B7C-8C69-2A64FF176FC1}" destId="{C0D80D34-60E1-479A-855B-3DC522DFDDE3}" srcOrd="0" destOrd="0" presId="urn:microsoft.com/office/officeart/2008/layout/LinedList"/>
    <dgm:cxn modelId="{087E187C-BEAC-4CA2-B957-6E15E0872ABE}" type="presParOf" srcId="{76507420-5716-4B7C-8C69-2A64FF176FC1}" destId="{C348F931-4BCA-43D1-9E56-3C6C617C7075}" srcOrd="1" destOrd="0" presId="urn:microsoft.com/office/officeart/2008/layout/LinedList"/>
    <dgm:cxn modelId="{5196BD78-813B-471F-A86B-1331CB9EA059}" type="presParOf" srcId="{8E32DDBA-FDA8-49DA-AAF2-9540F8901883}" destId="{A38F820C-24DC-4660-894F-1294DE516F57}" srcOrd="2" destOrd="0" presId="urn:microsoft.com/office/officeart/2008/layout/LinedList"/>
    <dgm:cxn modelId="{1FA60D12-C4AD-46A8-88AD-2822840887A9}" type="presParOf" srcId="{8E32DDBA-FDA8-49DA-AAF2-9540F8901883}" destId="{F49079F3-C837-4ECC-BA6B-44A3DB52FF87}" srcOrd="3" destOrd="0" presId="urn:microsoft.com/office/officeart/2008/layout/LinedList"/>
    <dgm:cxn modelId="{F5F079AF-A865-4C1A-8631-8B7BFD469F7B}" type="presParOf" srcId="{F49079F3-C837-4ECC-BA6B-44A3DB52FF87}" destId="{602D664C-07AB-4DBE-82A6-6F7841956D69}" srcOrd="0" destOrd="0" presId="urn:microsoft.com/office/officeart/2008/layout/LinedList"/>
    <dgm:cxn modelId="{F2759BB1-3200-4794-914E-5AB7C2915B42}" type="presParOf" srcId="{F49079F3-C837-4ECC-BA6B-44A3DB52FF87}" destId="{36A7B1CD-8144-4910-B222-2D328568A420}" srcOrd="1" destOrd="0" presId="urn:microsoft.com/office/officeart/2008/layout/LinedList"/>
    <dgm:cxn modelId="{BCC12772-F881-4962-BC7B-E4B7CCB9BB0F}" type="presParOf" srcId="{8E32DDBA-FDA8-49DA-AAF2-9540F8901883}" destId="{57AB4844-892D-4BD8-8A09-04EC73840F75}" srcOrd="4" destOrd="0" presId="urn:microsoft.com/office/officeart/2008/layout/LinedList"/>
    <dgm:cxn modelId="{3EA2DAE3-397B-4B08-8D73-A9F1D9A7706A}" type="presParOf" srcId="{8E32DDBA-FDA8-49DA-AAF2-9540F8901883}" destId="{8C179FD0-1CF0-4F98-B170-76D8B845E167}" srcOrd="5" destOrd="0" presId="urn:microsoft.com/office/officeart/2008/layout/LinedList"/>
    <dgm:cxn modelId="{129DC660-FD12-4F18-8385-54F7DF31C3FC}" type="presParOf" srcId="{8C179FD0-1CF0-4F98-B170-76D8B845E167}" destId="{0EE1068D-4417-45BC-88B4-03F61DA0B0CB}" srcOrd="0" destOrd="0" presId="urn:microsoft.com/office/officeart/2008/layout/LinedList"/>
    <dgm:cxn modelId="{100F2B77-CC95-4C70-8734-F173828B2403}" type="presParOf" srcId="{8C179FD0-1CF0-4F98-B170-76D8B845E167}" destId="{7D7987FD-EA0D-4C35-8D53-BDF53B631E7C}" srcOrd="1" destOrd="0" presId="urn:microsoft.com/office/officeart/2008/layout/LinedList"/>
    <dgm:cxn modelId="{AA6A9DCE-70A2-4A12-8D71-C8F2328C7EB8}" type="presParOf" srcId="{8E32DDBA-FDA8-49DA-AAF2-9540F8901883}" destId="{281A852E-7CD8-4F85-ADAD-B280376F76E1}" srcOrd="6" destOrd="0" presId="urn:microsoft.com/office/officeart/2008/layout/LinedList"/>
    <dgm:cxn modelId="{7B4CD88E-49CD-4B93-B3AB-249834969D45}" type="presParOf" srcId="{8E32DDBA-FDA8-49DA-AAF2-9540F8901883}" destId="{DF265FAF-997E-4A4C-BF31-404B7283080B}" srcOrd="7" destOrd="0" presId="urn:microsoft.com/office/officeart/2008/layout/LinedList"/>
    <dgm:cxn modelId="{A5228639-813A-4785-B1A0-D9909D559A4C}" type="presParOf" srcId="{DF265FAF-997E-4A4C-BF31-404B7283080B}" destId="{019B7A72-4502-4940-97E7-AF8B686A141B}" srcOrd="0" destOrd="0" presId="urn:microsoft.com/office/officeart/2008/layout/LinedList"/>
    <dgm:cxn modelId="{5D749C96-8254-4DB4-9C88-3048208EE06C}" type="presParOf" srcId="{DF265FAF-997E-4A4C-BF31-404B7283080B}" destId="{6B2673CD-7E1E-4D8F-B0BF-B39F6C2B83DB}" srcOrd="1" destOrd="0" presId="urn:microsoft.com/office/officeart/2008/layout/LinedList"/>
    <dgm:cxn modelId="{44983E56-09C8-470B-A5A3-3869CBE6ADFC}" type="presParOf" srcId="{8E32DDBA-FDA8-49DA-AAF2-9540F8901883}" destId="{98052257-C77A-4B05-B0CE-258A34218117}" srcOrd="8" destOrd="0" presId="urn:microsoft.com/office/officeart/2008/layout/LinedList"/>
    <dgm:cxn modelId="{A024790E-B931-481D-A75B-2B7382FFED92}" type="presParOf" srcId="{8E32DDBA-FDA8-49DA-AAF2-9540F8901883}" destId="{A27547D5-7E85-4852-BCCA-2692A10BC68E}" srcOrd="9" destOrd="0" presId="urn:microsoft.com/office/officeart/2008/layout/LinedList"/>
    <dgm:cxn modelId="{377FE54A-D709-482B-8694-BC25C67550B8}" type="presParOf" srcId="{A27547D5-7E85-4852-BCCA-2692A10BC68E}" destId="{7B3C8B10-D1ED-4340-A79E-43EC953FA659}" srcOrd="0" destOrd="0" presId="urn:microsoft.com/office/officeart/2008/layout/LinedList"/>
    <dgm:cxn modelId="{E3027504-6080-49E7-9082-65B6764D1EBF}" type="presParOf" srcId="{A27547D5-7E85-4852-BCCA-2692A10BC68E}" destId="{35F5D17A-5477-4021-AC7E-FE217CDB0434}" srcOrd="1" destOrd="0" presId="urn:microsoft.com/office/officeart/2008/layout/LinedList"/>
    <dgm:cxn modelId="{CC023AFF-507C-4D2B-A2EE-5F680359D348}" type="presParOf" srcId="{8E32DDBA-FDA8-49DA-AAF2-9540F8901883}" destId="{52DA9FCF-6E6A-411C-86F9-E24077EA109B}" srcOrd="10" destOrd="0" presId="urn:microsoft.com/office/officeart/2008/layout/LinedList"/>
    <dgm:cxn modelId="{2B167D0A-F21A-4433-ABD1-B2289F007BE2}" type="presParOf" srcId="{8E32DDBA-FDA8-49DA-AAF2-9540F8901883}" destId="{36370960-B404-4C81-8312-6A8CDFEE098F}" srcOrd="11" destOrd="0" presId="urn:microsoft.com/office/officeart/2008/layout/LinedList"/>
    <dgm:cxn modelId="{C773A7AD-3C42-49A8-9107-72368F0E6886}" type="presParOf" srcId="{36370960-B404-4C81-8312-6A8CDFEE098F}" destId="{E4C1FC22-F692-453F-9C23-20A3536B2916}" srcOrd="0" destOrd="0" presId="urn:microsoft.com/office/officeart/2008/layout/LinedList"/>
    <dgm:cxn modelId="{5502C689-8752-4B41-939C-0DD6582610B0}" type="presParOf" srcId="{36370960-B404-4C81-8312-6A8CDFEE098F}" destId="{1B9E5FF4-ABF1-4D63-90AB-916EF50465B8}" srcOrd="1" destOrd="0" presId="urn:microsoft.com/office/officeart/2008/layout/LinedList"/>
    <dgm:cxn modelId="{21781254-F1EC-40CA-8721-DB87334F87DD}" type="presParOf" srcId="{8E32DDBA-FDA8-49DA-AAF2-9540F8901883}" destId="{0D081C4A-99E6-4FA4-94AB-87ACC83B12EC}" srcOrd="12" destOrd="0" presId="urn:microsoft.com/office/officeart/2008/layout/LinedList"/>
    <dgm:cxn modelId="{08C8B898-C15F-47AB-9CD3-EC895683451C}" type="presParOf" srcId="{8E32DDBA-FDA8-49DA-AAF2-9540F8901883}" destId="{A8CEEEC7-96B4-4B5F-8103-8D24D5E6F7CC}" srcOrd="13" destOrd="0" presId="urn:microsoft.com/office/officeart/2008/layout/LinedList"/>
    <dgm:cxn modelId="{618C6A71-6976-4D30-AAC3-F1D74D1B92B3}" type="presParOf" srcId="{A8CEEEC7-96B4-4B5F-8103-8D24D5E6F7CC}" destId="{1ECBF887-4DA7-4947-A23D-A0733471D44D}" srcOrd="0" destOrd="0" presId="urn:microsoft.com/office/officeart/2008/layout/LinedList"/>
    <dgm:cxn modelId="{244D5C65-19AC-4ECE-BF30-73A766BA77CA}" type="presParOf" srcId="{A8CEEEC7-96B4-4B5F-8103-8D24D5E6F7CC}" destId="{E6A53370-0834-425F-A1F7-7BD89B078F66}" srcOrd="1" destOrd="0" presId="urn:microsoft.com/office/officeart/2008/layout/LinedList"/>
    <dgm:cxn modelId="{31E914AF-0598-441F-B868-FD3D8E0D539F}" type="presParOf" srcId="{8E32DDBA-FDA8-49DA-AAF2-9540F8901883}" destId="{0495A3A5-CAB5-486E-83EE-D425D2D954C6}" srcOrd="14" destOrd="0" presId="urn:microsoft.com/office/officeart/2008/layout/LinedList"/>
    <dgm:cxn modelId="{8690F769-1030-42A9-8451-F11FEA766DA5}" type="presParOf" srcId="{8E32DDBA-FDA8-49DA-AAF2-9540F8901883}" destId="{7162F4AD-561F-4A2B-830F-6B99FF6D63EE}" srcOrd="15" destOrd="0" presId="urn:microsoft.com/office/officeart/2008/layout/LinedList"/>
    <dgm:cxn modelId="{AE0C8FBC-6969-44FD-9462-A701A9D2B3C2}" type="presParOf" srcId="{7162F4AD-561F-4A2B-830F-6B99FF6D63EE}" destId="{ED879D5E-C928-4609-9788-BA1ECCE07304}" srcOrd="0" destOrd="0" presId="urn:microsoft.com/office/officeart/2008/layout/LinedList"/>
    <dgm:cxn modelId="{ADD54F1A-A314-42F7-8367-ED84BF4248E7}" type="presParOf" srcId="{7162F4AD-561F-4A2B-830F-6B99FF6D63EE}" destId="{EF7317D2-875B-43CF-8E2F-5DEA2C8FFE91}" srcOrd="1" destOrd="0" presId="urn:microsoft.com/office/officeart/2008/layout/LinedList"/>
    <dgm:cxn modelId="{1AEE4206-36D2-4827-90CA-0F3BB4962D9C}" type="presParOf" srcId="{8E32DDBA-FDA8-49DA-AAF2-9540F8901883}" destId="{508BDB9C-8875-4E5D-B9A5-071F4BC30A36}" srcOrd="16" destOrd="0" presId="urn:microsoft.com/office/officeart/2008/layout/LinedList"/>
    <dgm:cxn modelId="{0C3E8567-8134-47ED-8C5F-1BEA8F1E022C}" type="presParOf" srcId="{8E32DDBA-FDA8-49DA-AAF2-9540F8901883}" destId="{B9B42AD8-7CEF-4EF4-B50D-F97899A7CFB4}" srcOrd="17" destOrd="0" presId="urn:microsoft.com/office/officeart/2008/layout/LinedList"/>
    <dgm:cxn modelId="{A52AD8B9-9517-49CD-A812-C9D68E312865}" type="presParOf" srcId="{B9B42AD8-7CEF-4EF4-B50D-F97899A7CFB4}" destId="{74CC9433-F665-4915-8E7E-16E3451D4F1B}" srcOrd="0" destOrd="0" presId="urn:microsoft.com/office/officeart/2008/layout/LinedList"/>
    <dgm:cxn modelId="{503E9809-AEED-4ED7-9694-903E25B23613}" type="presParOf" srcId="{B9B42AD8-7CEF-4EF4-B50D-F97899A7CFB4}" destId="{05B30C2B-92EF-4FB3-81D2-B90EE27AD33A}" srcOrd="1" destOrd="0" presId="urn:microsoft.com/office/officeart/2008/layout/LinedList"/>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2B9CD98-DC31-4769-81C5-327DC83FCA50}" type="doc">
      <dgm:prSet loTypeId="urn:microsoft.com/office/officeart/2008/layout/LinedList" loCatId="list" qsTypeId="urn:microsoft.com/office/officeart/2005/8/quickstyle/simple4" qsCatId="simple" csTypeId="urn:microsoft.com/office/officeart/2005/8/colors/colorful2" csCatId="colorful" phldr="1"/>
      <dgm:spPr/>
      <dgm:t>
        <a:bodyPr/>
        <a:lstStyle/>
        <a:p>
          <a:endParaRPr lang="en-US"/>
        </a:p>
      </dgm:t>
    </dgm:pt>
    <dgm:pt modelId="{0E061414-7984-49FF-98A5-D131D706914A}">
      <dgm:prSet/>
      <dgm:spPr/>
      <dgm:t>
        <a:bodyPr/>
        <a:lstStyle/>
        <a:p>
          <a:pPr rtl="0"/>
          <a:r>
            <a:rPr lang="en-GB" dirty="0">
              <a:solidFill>
                <a:schemeClr val="bg1"/>
              </a:solidFill>
            </a:rPr>
            <a:t>PE kits to </a:t>
          </a:r>
          <a:r>
            <a:rPr lang="en-GB" dirty="0">
              <a:solidFill>
                <a:schemeClr val="bg1"/>
              </a:solidFill>
              <a:latin typeface="Trebuchet MS" panose="020B0603020202020204"/>
            </a:rPr>
            <a:t>remain </a:t>
          </a:r>
          <a:r>
            <a:rPr lang="en-GB" dirty="0">
              <a:solidFill>
                <a:schemeClr val="bg1"/>
              </a:solidFill>
            </a:rPr>
            <a:t>in school </a:t>
          </a:r>
          <a:r>
            <a:rPr lang="en-GB" dirty="0">
              <a:solidFill>
                <a:schemeClr val="bg1"/>
              </a:solidFill>
              <a:latin typeface="Trebuchet MS" panose="020B0603020202020204"/>
            </a:rPr>
            <a:t>for a half-term. </a:t>
          </a:r>
        </a:p>
      </dgm:t>
    </dgm:pt>
    <dgm:pt modelId="{89637CD0-9984-4ADA-A475-799AE2221FEC}" type="parTrans" cxnId="{9100D099-F4AB-4CD0-8BB2-291E68C7F92C}">
      <dgm:prSet/>
      <dgm:spPr/>
      <dgm:t>
        <a:bodyPr/>
        <a:lstStyle/>
        <a:p>
          <a:endParaRPr lang="en-US">
            <a:solidFill>
              <a:schemeClr val="bg1"/>
            </a:solidFill>
          </a:endParaRPr>
        </a:p>
      </dgm:t>
    </dgm:pt>
    <dgm:pt modelId="{4B6680E5-AEBD-4BBF-B50C-47E5E68272CF}" type="sibTrans" cxnId="{9100D099-F4AB-4CD0-8BB2-291E68C7F92C}">
      <dgm:prSet/>
      <dgm:spPr/>
      <dgm:t>
        <a:bodyPr/>
        <a:lstStyle/>
        <a:p>
          <a:endParaRPr lang="en-US">
            <a:solidFill>
              <a:schemeClr val="bg1"/>
            </a:solidFill>
          </a:endParaRPr>
        </a:p>
      </dgm:t>
    </dgm:pt>
    <dgm:pt modelId="{4C28F9F6-6506-45BC-84E0-0F6A874ED1CE}">
      <dgm:prSet/>
      <dgm:spPr/>
      <dgm:t>
        <a:bodyPr/>
        <a:lstStyle/>
        <a:p>
          <a:r>
            <a:rPr lang="en-GB" dirty="0">
              <a:solidFill>
                <a:schemeClr val="bg1"/>
              </a:solidFill>
            </a:rPr>
            <a:t>Outdoor – blue t-shirt (or team colour), tracksuit bottoms, jumper, trainers. </a:t>
          </a:r>
          <a:endParaRPr lang="en-US" dirty="0">
            <a:solidFill>
              <a:schemeClr val="bg1"/>
            </a:solidFill>
          </a:endParaRPr>
        </a:p>
      </dgm:t>
    </dgm:pt>
    <dgm:pt modelId="{A2F9297C-FC9D-47C7-90D2-FD411B2D4CE9}" type="parTrans" cxnId="{A3B29F0D-4D00-46C9-BCD8-47D55C157CF6}">
      <dgm:prSet/>
      <dgm:spPr/>
      <dgm:t>
        <a:bodyPr/>
        <a:lstStyle/>
        <a:p>
          <a:endParaRPr lang="en-US">
            <a:solidFill>
              <a:schemeClr val="bg1"/>
            </a:solidFill>
          </a:endParaRPr>
        </a:p>
      </dgm:t>
    </dgm:pt>
    <dgm:pt modelId="{3828D0D5-DB39-4FA5-AFB8-C516A0EE6B49}" type="sibTrans" cxnId="{A3B29F0D-4D00-46C9-BCD8-47D55C157CF6}">
      <dgm:prSet/>
      <dgm:spPr/>
      <dgm:t>
        <a:bodyPr/>
        <a:lstStyle/>
        <a:p>
          <a:endParaRPr lang="en-US">
            <a:solidFill>
              <a:schemeClr val="bg1"/>
            </a:solidFill>
          </a:endParaRPr>
        </a:p>
      </dgm:t>
    </dgm:pt>
    <dgm:pt modelId="{4A98B3C6-7379-4CB8-A4DB-18E1D37D41B9}">
      <dgm:prSet/>
      <dgm:spPr/>
      <dgm:t>
        <a:bodyPr/>
        <a:lstStyle/>
        <a:p>
          <a:r>
            <a:rPr lang="en-GB" dirty="0">
              <a:solidFill>
                <a:schemeClr val="bg1"/>
              </a:solidFill>
            </a:rPr>
            <a:t>Remove earrings for P.E. day or cover with plasters provided from home. </a:t>
          </a:r>
          <a:endParaRPr lang="en-US" dirty="0">
            <a:solidFill>
              <a:schemeClr val="bg1"/>
            </a:solidFill>
          </a:endParaRPr>
        </a:p>
      </dgm:t>
    </dgm:pt>
    <dgm:pt modelId="{26B25AE2-D833-476E-A06B-CD99655F0EA8}" type="parTrans" cxnId="{9B7E907A-7E41-462E-AD10-04E485C2E05A}">
      <dgm:prSet/>
      <dgm:spPr/>
      <dgm:t>
        <a:bodyPr/>
        <a:lstStyle/>
        <a:p>
          <a:endParaRPr lang="en-US">
            <a:solidFill>
              <a:schemeClr val="bg1"/>
            </a:solidFill>
          </a:endParaRPr>
        </a:p>
      </dgm:t>
    </dgm:pt>
    <dgm:pt modelId="{62210278-EB68-4BA8-968E-8A33BA394C01}" type="sibTrans" cxnId="{9B7E907A-7E41-462E-AD10-04E485C2E05A}">
      <dgm:prSet/>
      <dgm:spPr/>
      <dgm:t>
        <a:bodyPr/>
        <a:lstStyle/>
        <a:p>
          <a:endParaRPr lang="en-US">
            <a:solidFill>
              <a:schemeClr val="bg1"/>
            </a:solidFill>
          </a:endParaRPr>
        </a:p>
      </dgm:t>
    </dgm:pt>
    <dgm:pt modelId="{429BDAA9-1067-4002-81DB-D2DD2DFBF91F}">
      <dgm:prSet/>
      <dgm:spPr/>
      <dgm:t>
        <a:bodyPr/>
        <a:lstStyle/>
        <a:p>
          <a:pPr rtl="0"/>
          <a:r>
            <a:rPr lang="en-GB" dirty="0">
              <a:solidFill>
                <a:schemeClr val="bg1"/>
              </a:solidFill>
            </a:rPr>
            <a:t>Our PE </a:t>
          </a:r>
          <a:r>
            <a:rPr lang="en-GB" dirty="0">
              <a:solidFill>
                <a:schemeClr val="bg1"/>
              </a:solidFill>
              <a:latin typeface="Trebuchet MS" panose="020B0603020202020204"/>
            </a:rPr>
            <a:t>days are Monday and</a:t>
          </a:r>
          <a:r>
            <a:rPr lang="en-GB" dirty="0">
              <a:solidFill>
                <a:schemeClr val="bg1"/>
              </a:solidFill>
            </a:rPr>
            <a:t> Friday.</a:t>
          </a:r>
          <a:endParaRPr lang="en-US" dirty="0">
            <a:solidFill>
              <a:schemeClr val="bg1"/>
            </a:solidFill>
          </a:endParaRPr>
        </a:p>
      </dgm:t>
    </dgm:pt>
    <dgm:pt modelId="{55C08443-08C9-4755-AA70-F8C7AFA521E0}" type="parTrans" cxnId="{2319E0DD-E1B3-40D6-BD5B-4154D9EC63E3}">
      <dgm:prSet/>
      <dgm:spPr/>
      <dgm:t>
        <a:bodyPr/>
        <a:lstStyle/>
        <a:p>
          <a:endParaRPr lang="en-US">
            <a:solidFill>
              <a:schemeClr val="bg1"/>
            </a:solidFill>
          </a:endParaRPr>
        </a:p>
      </dgm:t>
    </dgm:pt>
    <dgm:pt modelId="{D526ECCB-0CD4-4B5E-9A5A-484847ED16DC}" type="sibTrans" cxnId="{2319E0DD-E1B3-40D6-BD5B-4154D9EC63E3}">
      <dgm:prSet/>
      <dgm:spPr/>
      <dgm:t>
        <a:bodyPr/>
        <a:lstStyle/>
        <a:p>
          <a:endParaRPr lang="en-US">
            <a:solidFill>
              <a:schemeClr val="bg1"/>
            </a:solidFill>
          </a:endParaRPr>
        </a:p>
      </dgm:t>
    </dgm:pt>
    <dgm:pt modelId="{DADD3767-F979-46D4-A7FA-9189ACD77D37}">
      <dgm:prSet phldr="0"/>
      <dgm:spPr/>
      <dgm:t>
        <a:bodyPr/>
        <a:lstStyle/>
        <a:p>
          <a:r>
            <a:rPr lang="en-GB" dirty="0">
              <a:solidFill>
                <a:schemeClr val="bg1"/>
              </a:solidFill>
              <a:latin typeface="Trebuchet MS" panose="020B0603020202020204"/>
            </a:rPr>
            <a:t>Indoor</a:t>
          </a:r>
          <a:r>
            <a:rPr lang="en-GB" dirty="0">
              <a:solidFill>
                <a:schemeClr val="bg1"/>
              </a:solidFill>
            </a:rPr>
            <a:t> kits – blue t-shirt (or team colour), black shorts, pumps.</a:t>
          </a:r>
          <a:endParaRPr lang="en-US" dirty="0"/>
        </a:p>
      </dgm:t>
    </dgm:pt>
    <dgm:pt modelId="{762965CD-31BB-4C63-826D-5EEA1651788E}" type="parTrans" cxnId="{1030EB57-A399-4110-B4A6-663880D62413}">
      <dgm:prSet/>
      <dgm:spPr/>
    </dgm:pt>
    <dgm:pt modelId="{56F076EE-05D0-4061-A213-9125E0705CBC}" type="sibTrans" cxnId="{1030EB57-A399-4110-B4A6-663880D62413}">
      <dgm:prSet/>
      <dgm:spPr/>
    </dgm:pt>
    <dgm:pt modelId="{04F7B403-4243-4BE2-B6E7-2CC0C082CBF7}" type="pres">
      <dgm:prSet presAssocID="{92B9CD98-DC31-4769-81C5-327DC83FCA50}" presName="vert0" presStyleCnt="0">
        <dgm:presLayoutVars>
          <dgm:dir/>
          <dgm:animOne val="branch"/>
          <dgm:animLvl val="lvl"/>
        </dgm:presLayoutVars>
      </dgm:prSet>
      <dgm:spPr/>
    </dgm:pt>
    <dgm:pt modelId="{67C01051-B4DD-455B-A1A8-F49E6E1CF8DB}" type="pres">
      <dgm:prSet presAssocID="{0E061414-7984-49FF-98A5-D131D706914A}" presName="thickLine" presStyleLbl="alignNode1" presStyleIdx="0" presStyleCnt="5"/>
      <dgm:spPr/>
    </dgm:pt>
    <dgm:pt modelId="{5A97D033-B3B6-4D20-BE16-042650F96142}" type="pres">
      <dgm:prSet presAssocID="{0E061414-7984-49FF-98A5-D131D706914A}" presName="horz1" presStyleCnt="0"/>
      <dgm:spPr/>
    </dgm:pt>
    <dgm:pt modelId="{6CE19966-36D6-4202-9F12-2BBB3045FB7C}" type="pres">
      <dgm:prSet presAssocID="{0E061414-7984-49FF-98A5-D131D706914A}" presName="tx1" presStyleLbl="revTx" presStyleIdx="0" presStyleCnt="5"/>
      <dgm:spPr/>
    </dgm:pt>
    <dgm:pt modelId="{9E8EEF46-F56F-468B-A24A-93FC35ED793E}" type="pres">
      <dgm:prSet presAssocID="{0E061414-7984-49FF-98A5-D131D706914A}" presName="vert1" presStyleCnt="0"/>
      <dgm:spPr/>
    </dgm:pt>
    <dgm:pt modelId="{B7496482-FD2B-44FF-96B5-7FD1DCC5E594}" type="pres">
      <dgm:prSet presAssocID="{DADD3767-F979-46D4-A7FA-9189ACD77D37}" presName="thickLine" presStyleLbl="alignNode1" presStyleIdx="1" presStyleCnt="5"/>
      <dgm:spPr/>
    </dgm:pt>
    <dgm:pt modelId="{B893800F-CF64-447E-A096-1CF89E3E6C0B}" type="pres">
      <dgm:prSet presAssocID="{DADD3767-F979-46D4-A7FA-9189ACD77D37}" presName="horz1" presStyleCnt="0"/>
      <dgm:spPr/>
    </dgm:pt>
    <dgm:pt modelId="{781C22A5-C218-4CFE-B525-21202F4ADCF8}" type="pres">
      <dgm:prSet presAssocID="{DADD3767-F979-46D4-A7FA-9189ACD77D37}" presName="tx1" presStyleLbl="revTx" presStyleIdx="1" presStyleCnt="5"/>
      <dgm:spPr/>
    </dgm:pt>
    <dgm:pt modelId="{946C3A0A-E7D5-4752-BDD7-DD0976ABA7C8}" type="pres">
      <dgm:prSet presAssocID="{DADD3767-F979-46D4-A7FA-9189ACD77D37}" presName="vert1" presStyleCnt="0"/>
      <dgm:spPr/>
    </dgm:pt>
    <dgm:pt modelId="{F0DE04DE-0E7E-463C-B191-0D6B058B0616}" type="pres">
      <dgm:prSet presAssocID="{4C28F9F6-6506-45BC-84E0-0F6A874ED1CE}" presName="thickLine" presStyleLbl="alignNode1" presStyleIdx="2" presStyleCnt="5"/>
      <dgm:spPr/>
    </dgm:pt>
    <dgm:pt modelId="{2F0FED23-4D3D-4928-BF8C-0F3AF3B0A5A8}" type="pres">
      <dgm:prSet presAssocID="{4C28F9F6-6506-45BC-84E0-0F6A874ED1CE}" presName="horz1" presStyleCnt="0"/>
      <dgm:spPr/>
    </dgm:pt>
    <dgm:pt modelId="{CDD38B5C-53FC-49C7-9050-41F32B3B4A93}" type="pres">
      <dgm:prSet presAssocID="{4C28F9F6-6506-45BC-84E0-0F6A874ED1CE}" presName="tx1" presStyleLbl="revTx" presStyleIdx="2" presStyleCnt="5"/>
      <dgm:spPr/>
    </dgm:pt>
    <dgm:pt modelId="{CFE93A5E-9424-4D17-864D-E5C1020715CF}" type="pres">
      <dgm:prSet presAssocID="{4C28F9F6-6506-45BC-84E0-0F6A874ED1CE}" presName="vert1" presStyleCnt="0"/>
      <dgm:spPr/>
    </dgm:pt>
    <dgm:pt modelId="{507AC1FB-9A13-46D2-BFA7-9D7CDC1A4541}" type="pres">
      <dgm:prSet presAssocID="{4A98B3C6-7379-4CB8-A4DB-18E1D37D41B9}" presName="thickLine" presStyleLbl="alignNode1" presStyleIdx="3" presStyleCnt="5"/>
      <dgm:spPr/>
    </dgm:pt>
    <dgm:pt modelId="{0E0CC0EF-D9D1-4181-A88F-FACC7D404589}" type="pres">
      <dgm:prSet presAssocID="{4A98B3C6-7379-4CB8-A4DB-18E1D37D41B9}" presName="horz1" presStyleCnt="0"/>
      <dgm:spPr/>
    </dgm:pt>
    <dgm:pt modelId="{C6127FBA-83E1-43DD-91C0-DD0481CF6CE7}" type="pres">
      <dgm:prSet presAssocID="{4A98B3C6-7379-4CB8-A4DB-18E1D37D41B9}" presName="tx1" presStyleLbl="revTx" presStyleIdx="3" presStyleCnt="5"/>
      <dgm:spPr/>
    </dgm:pt>
    <dgm:pt modelId="{FE764A77-7FFA-4785-AB0D-74827FE41538}" type="pres">
      <dgm:prSet presAssocID="{4A98B3C6-7379-4CB8-A4DB-18E1D37D41B9}" presName="vert1" presStyleCnt="0"/>
      <dgm:spPr/>
    </dgm:pt>
    <dgm:pt modelId="{B2DA9499-B3A0-4B6A-A5A4-5E4928E69916}" type="pres">
      <dgm:prSet presAssocID="{429BDAA9-1067-4002-81DB-D2DD2DFBF91F}" presName="thickLine" presStyleLbl="alignNode1" presStyleIdx="4" presStyleCnt="5"/>
      <dgm:spPr/>
    </dgm:pt>
    <dgm:pt modelId="{9A3A6478-CC78-44BF-90A7-764B4A26A8E1}" type="pres">
      <dgm:prSet presAssocID="{429BDAA9-1067-4002-81DB-D2DD2DFBF91F}" presName="horz1" presStyleCnt="0"/>
      <dgm:spPr/>
    </dgm:pt>
    <dgm:pt modelId="{E7ED8C1A-75F1-4D96-9BA5-49CE7725EC2C}" type="pres">
      <dgm:prSet presAssocID="{429BDAA9-1067-4002-81DB-D2DD2DFBF91F}" presName="tx1" presStyleLbl="revTx" presStyleIdx="4" presStyleCnt="5"/>
      <dgm:spPr/>
    </dgm:pt>
    <dgm:pt modelId="{38685DD6-1511-4D7E-88A4-5C0735D2A0F9}" type="pres">
      <dgm:prSet presAssocID="{429BDAA9-1067-4002-81DB-D2DD2DFBF91F}" presName="vert1" presStyleCnt="0"/>
      <dgm:spPr/>
    </dgm:pt>
  </dgm:ptLst>
  <dgm:cxnLst>
    <dgm:cxn modelId="{A3B29F0D-4D00-46C9-BCD8-47D55C157CF6}" srcId="{92B9CD98-DC31-4769-81C5-327DC83FCA50}" destId="{4C28F9F6-6506-45BC-84E0-0F6A874ED1CE}" srcOrd="2" destOrd="0" parTransId="{A2F9297C-FC9D-47C7-90D2-FD411B2D4CE9}" sibTransId="{3828D0D5-DB39-4FA5-AFB8-C516A0EE6B49}"/>
    <dgm:cxn modelId="{44D7ED18-E1B4-4C1A-8803-8E343C7E543E}" type="presOf" srcId="{0E061414-7984-49FF-98A5-D131D706914A}" destId="{6CE19966-36D6-4202-9F12-2BBB3045FB7C}" srcOrd="0" destOrd="0" presId="urn:microsoft.com/office/officeart/2008/layout/LinedList"/>
    <dgm:cxn modelId="{FB2D4736-84A0-4F1E-BFA5-FFC56183C241}" type="presOf" srcId="{4C28F9F6-6506-45BC-84E0-0F6A874ED1CE}" destId="{CDD38B5C-53FC-49C7-9050-41F32B3B4A93}" srcOrd="0" destOrd="0" presId="urn:microsoft.com/office/officeart/2008/layout/LinedList"/>
    <dgm:cxn modelId="{D4C6C044-217C-4748-BD39-D0531C4514DB}" type="presOf" srcId="{429BDAA9-1067-4002-81DB-D2DD2DFBF91F}" destId="{E7ED8C1A-75F1-4D96-9BA5-49CE7725EC2C}" srcOrd="0" destOrd="0" presId="urn:microsoft.com/office/officeart/2008/layout/LinedList"/>
    <dgm:cxn modelId="{1030EB57-A399-4110-B4A6-663880D62413}" srcId="{92B9CD98-DC31-4769-81C5-327DC83FCA50}" destId="{DADD3767-F979-46D4-A7FA-9189ACD77D37}" srcOrd="1" destOrd="0" parTransId="{762965CD-31BB-4C63-826D-5EEA1651788E}" sibTransId="{56F076EE-05D0-4061-A213-9125E0705CBC}"/>
    <dgm:cxn modelId="{888ECF58-1EE0-46F5-8D0C-398471CB9D6F}" type="presOf" srcId="{DADD3767-F979-46D4-A7FA-9189ACD77D37}" destId="{781C22A5-C218-4CFE-B525-21202F4ADCF8}" srcOrd="0" destOrd="0" presId="urn:microsoft.com/office/officeart/2008/layout/LinedList"/>
    <dgm:cxn modelId="{9B7E907A-7E41-462E-AD10-04E485C2E05A}" srcId="{92B9CD98-DC31-4769-81C5-327DC83FCA50}" destId="{4A98B3C6-7379-4CB8-A4DB-18E1D37D41B9}" srcOrd="3" destOrd="0" parTransId="{26B25AE2-D833-476E-A06B-CD99655F0EA8}" sibTransId="{62210278-EB68-4BA8-968E-8A33BA394C01}"/>
    <dgm:cxn modelId="{9100D099-F4AB-4CD0-8BB2-291E68C7F92C}" srcId="{92B9CD98-DC31-4769-81C5-327DC83FCA50}" destId="{0E061414-7984-49FF-98A5-D131D706914A}" srcOrd="0" destOrd="0" parTransId="{89637CD0-9984-4ADA-A475-799AE2221FEC}" sibTransId="{4B6680E5-AEBD-4BBF-B50C-47E5E68272CF}"/>
    <dgm:cxn modelId="{E0A279DC-ABF2-469C-AF71-C5C4F3F7C20E}" type="presOf" srcId="{4A98B3C6-7379-4CB8-A4DB-18E1D37D41B9}" destId="{C6127FBA-83E1-43DD-91C0-DD0481CF6CE7}" srcOrd="0" destOrd="0" presId="urn:microsoft.com/office/officeart/2008/layout/LinedList"/>
    <dgm:cxn modelId="{2319E0DD-E1B3-40D6-BD5B-4154D9EC63E3}" srcId="{92B9CD98-DC31-4769-81C5-327DC83FCA50}" destId="{429BDAA9-1067-4002-81DB-D2DD2DFBF91F}" srcOrd="4" destOrd="0" parTransId="{55C08443-08C9-4755-AA70-F8C7AFA521E0}" sibTransId="{D526ECCB-0CD4-4B5E-9A5A-484847ED16DC}"/>
    <dgm:cxn modelId="{7DE88CE1-0189-48F5-99F2-C02D72A46D71}" type="presOf" srcId="{92B9CD98-DC31-4769-81C5-327DC83FCA50}" destId="{04F7B403-4243-4BE2-B6E7-2CC0C082CBF7}" srcOrd="0" destOrd="0" presId="urn:microsoft.com/office/officeart/2008/layout/LinedList"/>
    <dgm:cxn modelId="{751AD8A6-1269-4EBB-949B-3D3353699AE3}" type="presParOf" srcId="{04F7B403-4243-4BE2-B6E7-2CC0C082CBF7}" destId="{67C01051-B4DD-455B-A1A8-F49E6E1CF8DB}" srcOrd="0" destOrd="0" presId="urn:microsoft.com/office/officeart/2008/layout/LinedList"/>
    <dgm:cxn modelId="{BE74ACCD-F742-4CBB-86EA-450BBC2EE007}" type="presParOf" srcId="{04F7B403-4243-4BE2-B6E7-2CC0C082CBF7}" destId="{5A97D033-B3B6-4D20-BE16-042650F96142}" srcOrd="1" destOrd="0" presId="urn:microsoft.com/office/officeart/2008/layout/LinedList"/>
    <dgm:cxn modelId="{F45F2030-ABC7-4D87-8E5F-F873C03086FD}" type="presParOf" srcId="{5A97D033-B3B6-4D20-BE16-042650F96142}" destId="{6CE19966-36D6-4202-9F12-2BBB3045FB7C}" srcOrd="0" destOrd="0" presId="urn:microsoft.com/office/officeart/2008/layout/LinedList"/>
    <dgm:cxn modelId="{125C0821-C7F4-486B-BC17-24567FDFCF07}" type="presParOf" srcId="{5A97D033-B3B6-4D20-BE16-042650F96142}" destId="{9E8EEF46-F56F-468B-A24A-93FC35ED793E}" srcOrd="1" destOrd="0" presId="urn:microsoft.com/office/officeart/2008/layout/LinedList"/>
    <dgm:cxn modelId="{FA1185DF-C9BB-4CE9-9517-C21BDA662C15}" type="presParOf" srcId="{04F7B403-4243-4BE2-B6E7-2CC0C082CBF7}" destId="{B7496482-FD2B-44FF-96B5-7FD1DCC5E594}" srcOrd="2" destOrd="0" presId="urn:microsoft.com/office/officeart/2008/layout/LinedList"/>
    <dgm:cxn modelId="{223A1DD1-0AC3-4F46-A4F5-30665C59C1C5}" type="presParOf" srcId="{04F7B403-4243-4BE2-B6E7-2CC0C082CBF7}" destId="{B893800F-CF64-447E-A096-1CF89E3E6C0B}" srcOrd="3" destOrd="0" presId="urn:microsoft.com/office/officeart/2008/layout/LinedList"/>
    <dgm:cxn modelId="{31431883-4575-4F99-B3E3-6A7DD53D57A3}" type="presParOf" srcId="{B893800F-CF64-447E-A096-1CF89E3E6C0B}" destId="{781C22A5-C218-4CFE-B525-21202F4ADCF8}" srcOrd="0" destOrd="0" presId="urn:microsoft.com/office/officeart/2008/layout/LinedList"/>
    <dgm:cxn modelId="{C8CE982D-766F-49C3-964E-36E250F294FF}" type="presParOf" srcId="{B893800F-CF64-447E-A096-1CF89E3E6C0B}" destId="{946C3A0A-E7D5-4752-BDD7-DD0976ABA7C8}" srcOrd="1" destOrd="0" presId="urn:microsoft.com/office/officeart/2008/layout/LinedList"/>
    <dgm:cxn modelId="{B0D37661-C055-4A9B-A368-A1673EE8E314}" type="presParOf" srcId="{04F7B403-4243-4BE2-B6E7-2CC0C082CBF7}" destId="{F0DE04DE-0E7E-463C-B191-0D6B058B0616}" srcOrd="4" destOrd="0" presId="urn:microsoft.com/office/officeart/2008/layout/LinedList"/>
    <dgm:cxn modelId="{95992FD4-426F-41FC-B97B-B08BC6F95617}" type="presParOf" srcId="{04F7B403-4243-4BE2-B6E7-2CC0C082CBF7}" destId="{2F0FED23-4D3D-4928-BF8C-0F3AF3B0A5A8}" srcOrd="5" destOrd="0" presId="urn:microsoft.com/office/officeart/2008/layout/LinedList"/>
    <dgm:cxn modelId="{1025765C-1089-43EA-91F2-BAA398A4D939}" type="presParOf" srcId="{2F0FED23-4D3D-4928-BF8C-0F3AF3B0A5A8}" destId="{CDD38B5C-53FC-49C7-9050-41F32B3B4A93}" srcOrd="0" destOrd="0" presId="urn:microsoft.com/office/officeart/2008/layout/LinedList"/>
    <dgm:cxn modelId="{7CBEA2BA-F0F3-463E-A214-F30D1D842AB6}" type="presParOf" srcId="{2F0FED23-4D3D-4928-BF8C-0F3AF3B0A5A8}" destId="{CFE93A5E-9424-4D17-864D-E5C1020715CF}" srcOrd="1" destOrd="0" presId="urn:microsoft.com/office/officeart/2008/layout/LinedList"/>
    <dgm:cxn modelId="{7E5F202B-9EAC-4B42-BAC9-1BE6A68B0429}" type="presParOf" srcId="{04F7B403-4243-4BE2-B6E7-2CC0C082CBF7}" destId="{507AC1FB-9A13-46D2-BFA7-9D7CDC1A4541}" srcOrd="6" destOrd="0" presId="urn:microsoft.com/office/officeart/2008/layout/LinedList"/>
    <dgm:cxn modelId="{B4D4C1F3-6C46-4CB1-91FD-C837A033DAE0}" type="presParOf" srcId="{04F7B403-4243-4BE2-B6E7-2CC0C082CBF7}" destId="{0E0CC0EF-D9D1-4181-A88F-FACC7D404589}" srcOrd="7" destOrd="0" presId="urn:microsoft.com/office/officeart/2008/layout/LinedList"/>
    <dgm:cxn modelId="{2887A796-3244-4410-B5A6-38DF30030F3E}" type="presParOf" srcId="{0E0CC0EF-D9D1-4181-A88F-FACC7D404589}" destId="{C6127FBA-83E1-43DD-91C0-DD0481CF6CE7}" srcOrd="0" destOrd="0" presId="urn:microsoft.com/office/officeart/2008/layout/LinedList"/>
    <dgm:cxn modelId="{3F39F324-557A-476F-B6E0-553D74163BB8}" type="presParOf" srcId="{0E0CC0EF-D9D1-4181-A88F-FACC7D404589}" destId="{FE764A77-7FFA-4785-AB0D-74827FE41538}" srcOrd="1" destOrd="0" presId="urn:microsoft.com/office/officeart/2008/layout/LinedList"/>
    <dgm:cxn modelId="{AC130132-E41A-4E8A-AAC7-9B084D3F7DFF}" type="presParOf" srcId="{04F7B403-4243-4BE2-B6E7-2CC0C082CBF7}" destId="{B2DA9499-B3A0-4B6A-A5A4-5E4928E69916}" srcOrd="8" destOrd="0" presId="urn:microsoft.com/office/officeart/2008/layout/LinedList"/>
    <dgm:cxn modelId="{D43D5664-0B9C-40F1-BB37-BA1FEDC04495}" type="presParOf" srcId="{04F7B403-4243-4BE2-B6E7-2CC0C082CBF7}" destId="{9A3A6478-CC78-44BF-90A7-764B4A26A8E1}" srcOrd="9" destOrd="0" presId="urn:microsoft.com/office/officeart/2008/layout/LinedList"/>
    <dgm:cxn modelId="{B6302BA0-B690-4788-9F9A-B10852A0D0CF}" type="presParOf" srcId="{9A3A6478-CC78-44BF-90A7-764B4A26A8E1}" destId="{E7ED8C1A-75F1-4D96-9BA5-49CE7725EC2C}" srcOrd="0" destOrd="0" presId="urn:microsoft.com/office/officeart/2008/layout/LinedList"/>
    <dgm:cxn modelId="{407296A1-1E14-45E4-A603-36B9F4B161A3}" type="presParOf" srcId="{9A3A6478-CC78-44BF-90A7-764B4A26A8E1}" destId="{38685DD6-1511-4D7E-88A4-5C0735D2A0F9}"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7B9AF64-01EA-4E4C-8292-E47F71F32801}"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7FD131A4-0E48-4503-A483-7D261F89EC55}">
      <dgm:prSet>
        <dgm:style>
          <a:lnRef idx="2">
            <a:schemeClr val="accent2"/>
          </a:lnRef>
          <a:fillRef idx="1">
            <a:schemeClr val="lt1"/>
          </a:fillRef>
          <a:effectRef idx="0">
            <a:schemeClr val="accent2"/>
          </a:effectRef>
          <a:fontRef idx="minor">
            <a:schemeClr val="dk1"/>
          </a:fontRef>
        </dgm:style>
      </dgm:prSet>
      <dgm:spPr/>
      <dgm:t>
        <a:bodyPr/>
        <a:lstStyle/>
        <a:p>
          <a:r>
            <a:rPr lang="en-GB"/>
            <a:t>www.winsfordhighstreetprimary.co.uk</a:t>
          </a:r>
          <a:endParaRPr lang="en-US"/>
        </a:p>
      </dgm:t>
    </dgm:pt>
    <dgm:pt modelId="{9A41916D-74EC-458D-90EC-04126D36978B}" type="parTrans" cxnId="{2E283C30-7B5C-42F4-BCB0-D4A04BDF0318}">
      <dgm:prSet/>
      <dgm:spPr/>
      <dgm:t>
        <a:bodyPr/>
        <a:lstStyle/>
        <a:p>
          <a:endParaRPr lang="en-US"/>
        </a:p>
      </dgm:t>
    </dgm:pt>
    <dgm:pt modelId="{70F95E55-F42A-4FAD-8851-C461228FF474}" type="sibTrans" cxnId="{2E283C30-7B5C-42F4-BCB0-D4A04BDF0318}">
      <dgm:prSet/>
      <dgm:spPr/>
      <dgm:t>
        <a:bodyPr/>
        <a:lstStyle/>
        <a:p>
          <a:endParaRPr lang="en-US"/>
        </a:p>
      </dgm:t>
    </dgm:pt>
    <dgm:pt modelId="{5C01A2D7-7887-42ED-A350-71CFDE947C54}">
      <dgm:prSet>
        <dgm:style>
          <a:lnRef idx="2">
            <a:schemeClr val="accent2"/>
          </a:lnRef>
          <a:fillRef idx="1">
            <a:schemeClr val="lt1"/>
          </a:fillRef>
          <a:effectRef idx="0">
            <a:schemeClr val="accent2"/>
          </a:effectRef>
          <a:fontRef idx="minor">
            <a:schemeClr val="dk1"/>
          </a:fontRef>
        </dgm:style>
      </dgm:prSet>
      <dgm:spPr/>
      <dgm:t>
        <a:bodyPr/>
        <a:lstStyle/>
        <a:p>
          <a:r>
            <a:rPr lang="en-GB" dirty="0"/>
            <a:t>Curriculum what we are going to be learning about in Y1</a:t>
          </a:r>
          <a:endParaRPr lang="en-US" dirty="0"/>
        </a:p>
      </dgm:t>
    </dgm:pt>
    <dgm:pt modelId="{8E1B4887-75B3-409D-9B8E-063B61189CAF}" type="parTrans" cxnId="{C4624337-05CE-41DD-A528-9E097D678948}">
      <dgm:prSet/>
      <dgm:spPr/>
      <dgm:t>
        <a:bodyPr/>
        <a:lstStyle/>
        <a:p>
          <a:endParaRPr lang="en-US"/>
        </a:p>
      </dgm:t>
    </dgm:pt>
    <dgm:pt modelId="{99FAEBA1-24EB-4F4A-97C9-7E0D62DD7B42}" type="sibTrans" cxnId="{C4624337-05CE-41DD-A528-9E097D678948}">
      <dgm:prSet/>
      <dgm:spPr/>
      <dgm:t>
        <a:bodyPr/>
        <a:lstStyle/>
        <a:p>
          <a:endParaRPr lang="en-US"/>
        </a:p>
      </dgm:t>
    </dgm:pt>
    <dgm:pt modelId="{85199986-C3D6-4420-9A2B-43CD728612E8}">
      <dgm:prSet>
        <dgm:style>
          <a:lnRef idx="2">
            <a:schemeClr val="accent2"/>
          </a:lnRef>
          <a:fillRef idx="1">
            <a:schemeClr val="lt1"/>
          </a:fillRef>
          <a:effectRef idx="0">
            <a:schemeClr val="accent2"/>
          </a:effectRef>
          <a:fontRef idx="minor">
            <a:schemeClr val="dk1"/>
          </a:fontRef>
        </dgm:style>
      </dgm:prSet>
      <dgm:spPr/>
      <dgm:t>
        <a:bodyPr/>
        <a:lstStyle/>
        <a:p>
          <a:r>
            <a:rPr lang="en-US" dirty="0"/>
            <a:t>Calendar, term dates, lunch choices etc.</a:t>
          </a:r>
        </a:p>
      </dgm:t>
    </dgm:pt>
    <dgm:pt modelId="{20EBD1C1-A0A2-48E1-9F91-33843C8E9B84}" type="parTrans" cxnId="{FBCA327D-9716-40AD-A327-552B9FD521ED}">
      <dgm:prSet/>
      <dgm:spPr/>
      <dgm:t>
        <a:bodyPr/>
        <a:lstStyle/>
        <a:p>
          <a:endParaRPr lang="en-US"/>
        </a:p>
      </dgm:t>
    </dgm:pt>
    <dgm:pt modelId="{5403DDC1-1FB4-44A2-B842-981A912EB4BE}" type="sibTrans" cxnId="{FBCA327D-9716-40AD-A327-552B9FD521ED}">
      <dgm:prSet/>
      <dgm:spPr/>
      <dgm:t>
        <a:bodyPr/>
        <a:lstStyle/>
        <a:p>
          <a:endParaRPr lang="en-US"/>
        </a:p>
      </dgm:t>
    </dgm:pt>
    <dgm:pt modelId="{13E8C88C-D283-4A81-A321-21B501667D20}" type="pres">
      <dgm:prSet presAssocID="{D7B9AF64-01EA-4E4C-8292-E47F71F32801}" presName="linear" presStyleCnt="0">
        <dgm:presLayoutVars>
          <dgm:animLvl val="lvl"/>
          <dgm:resizeHandles val="exact"/>
        </dgm:presLayoutVars>
      </dgm:prSet>
      <dgm:spPr/>
    </dgm:pt>
    <dgm:pt modelId="{E0D7E2F2-581D-4E7B-89A6-1EA1A1DFB8C3}" type="pres">
      <dgm:prSet presAssocID="{7FD131A4-0E48-4503-A483-7D261F89EC55}" presName="parentText" presStyleLbl="node1" presStyleIdx="0" presStyleCnt="3">
        <dgm:presLayoutVars>
          <dgm:chMax val="0"/>
          <dgm:bulletEnabled val="1"/>
        </dgm:presLayoutVars>
      </dgm:prSet>
      <dgm:spPr/>
    </dgm:pt>
    <dgm:pt modelId="{8A98CD7C-079F-444F-A072-656513680570}" type="pres">
      <dgm:prSet presAssocID="{70F95E55-F42A-4FAD-8851-C461228FF474}" presName="spacer" presStyleCnt="0"/>
      <dgm:spPr/>
    </dgm:pt>
    <dgm:pt modelId="{89B6256C-47CE-4AF5-BB9C-3EBE8A8476D3}" type="pres">
      <dgm:prSet presAssocID="{5C01A2D7-7887-42ED-A350-71CFDE947C54}" presName="parentText" presStyleLbl="node1" presStyleIdx="1" presStyleCnt="3">
        <dgm:presLayoutVars>
          <dgm:chMax val="0"/>
          <dgm:bulletEnabled val="1"/>
        </dgm:presLayoutVars>
      </dgm:prSet>
      <dgm:spPr/>
    </dgm:pt>
    <dgm:pt modelId="{1FA5C78F-8586-4DE2-B6B8-78D9F57BECB5}" type="pres">
      <dgm:prSet presAssocID="{99FAEBA1-24EB-4F4A-97C9-7E0D62DD7B42}" presName="spacer" presStyleCnt="0"/>
      <dgm:spPr/>
    </dgm:pt>
    <dgm:pt modelId="{BDA18C3A-35DF-4BFA-827B-D9B326FBDDDF}" type="pres">
      <dgm:prSet presAssocID="{85199986-C3D6-4420-9A2B-43CD728612E8}" presName="parentText" presStyleLbl="node1" presStyleIdx="2" presStyleCnt="3">
        <dgm:presLayoutVars>
          <dgm:chMax val="0"/>
          <dgm:bulletEnabled val="1"/>
        </dgm:presLayoutVars>
      </dgm:prSet>
      <dgm:spPr/>
    </dgm:pt>
  </dgm:ptLst>
  <dgm:cxnLst>
    <dgm:cxn modelId="{2E283C30-7B5C-42F4-BCB0-D4A04BDF0318}" srcId="{D7B9AF64-01EA-4E4C-8292-E47F71F32801}" destId="{7FD131A4-0E48-4503-A483-7D261F89EC55}" srcOrd="0" destOrd="0" parTransId="{9A41916D-74EC-458D-90EC-04126D36978B}" sibTransId="{70F95E55-F42A-4FAD-8851-C461228FF474}"/>
    <dgm:cxn modelId="{57CEA332-BDA9-49DE-8074-ECEC5129709D}" type="presOf" srcId="{D7B9AF64-01EA-4E4C-8292-E47F71F32801}" destId="{13E8C88C-D283-4A81-A321-21B501667D20}" srcOrd="0" destOrd="0" presId="urn:microsoft.com/office/officeart/2005/8/layout/vList2"/>
    <dgm:cxn modelId="{C4624337-05CE-41DD-A528-9E097D678948}" srcId="{D7B9AF64-01EA-4E4C-8292-E47F71F32801}" destId="{5C01A2D7-7887-42ED-A350-71CFDE947C54}" srcOrd="1" destOrd="0" parTransId="{8E1B4887-75B3-409D-9B8E-063B61189CAF}" sibTransId="{99FAEBA1-24EB-4F4A-97C9-7E0D62DD7B42}"/>
    <dgm:cxn modelId="{F729AF5B-A986-433B-88B5-D0787759A54C}" type="presOf" srcId="{7FD131A4-0E48-4503-A483-7D261F89EC55}" destId="{E0D7E2F2-581D-4E7B-89A6-1EA1A1DFB8C3}" srcOrd="0" destOrd="0" presId="urn:microsoft.com/office/officeart/2005/8/layout/vList2"/>
    <dgm:cxn modelId="{FBCA327D-9716-40AD-A327-552B9FD521ED}" srcId="{D7B9AF64-01EA-4E4C-8292-E47F71F32801}" destId="{85199986-C3D6-4420-9A2B-43CD728612E8}" srcOrd="2" destOrd="0" parTransId="{20EBD1C1-A0A2-48E1-9F91-33843C8E9B84}" sibTransId="{5403DDC1-1FB4-44A2-B842-981A912EB4BE}"/>
    <dgm:cxn modelId="{E39BC690-C569-4C8B-9450-236A06C59A4B}" type="presOf" srcId="{85199986-C3D6-4420-9A2B-43CD728612E8}" destId="{BDA18C3A-35DF-4BFA-827B-D9B326FBDDDF}" srcOrd="0" destOrd="0" presId="urn:microsoft.com/office/officeart/2005/8/layout/vList2"/>
    <dgm:cxn modelId="{F0FAE8E7-B016-4F9B-9B9E-428096DDD5B5}" type="presOf" srcId="{5C01A2D7-7887-42ED-A350-71CFDE947C54}" destId="{89B6256C-47CE-4AF5-BB9C-3EBE8A8476D3}" srcOrd="0" destOrd="0" presId="urn:microsoft.com/office/officeart/2005/8/layout/vList2"/>
    <dgm:cxn modelId="{620588A9-2E7F-43D1-8676-56E934000D47}" type="presParOf" srcId="{13E8C88C-D283-4A81-A321-21B501667D20}" destId="{E0D7E2F2-581D-4E7B-89A6-1EA1A1DFB8C3}" srcOrd="0" destOrd="0" presId="urn:microsoft.com/office/officeart/2005/8/layout/vList2"/>
    <dgm:cxn modelId="{53055167-E293-4FD6-BE66-B6623375E038}" type="presParOf" srcId="{13E8C88C-D283-4A81-A321-21B501667D20}" destId="{8A98CD7C-079F-444F-A072-656513680570}" srcOrd="1" destOrd="0" presId="urn:microsoft.com/office/officeart/2005/8/layout/vList2"/>
    <dgm:cxn modelId="{0A0407ED-23EE-4B6E-B95A-AB6C78D390DA}" type="presParOf" srcId="{13E8C88C-D283-4A81-A321-21B501667D20}" destId="{89B6256C-47CE-4AF5-BB9C-3EBE8A8476D3}" srcOrd="2" destOrd="0" presId="urn:microsoft.com/office/officeart/2005/8/layout/vList2"/>
    <dgm:cxn modelId="{4E347B41-FCE7-4EF5-AEB2-E71B897E1079}" type="presParOf" srcId="{13E8C88C-D283-4A81-A321-21B501667D20}" destId="{1FA5C78F-8586-4DE2-B6B8-78D9F57BECB5}" srcOrd="3" destOrd="0" presId="urn:microsoft.com/office/officeart/2005/8/layout/vList2"/>
    <dgm:cxn modelId="{1F894E40-16A4-4B2C-A8E1-0AA22EA906C0}" type="presParOf" srcId="{13E8C88C-D283-4A81-A321-21B501667D20}" destId="{BDA18C3A-35DF-4BFA-827B-D9B326FBDDD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B6FAB0A1-BBEC-455E-A8A6-3123FD1AE6B4}"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466A0493-0887-4CEA-B3D7-81A2837B90B8}">
      <dgm:prSet>
        <dgm:style>
          <a:lnRef idx="2">
            <a:schemeClr val="accent2"/>
          </a:lnRef>
          <a:fillRef idx="1">
            <a:schemeClr val="lt1"/>
          </a:fillRef>
          <a:effectRef idx="0">
            <a:schemeClr val="accent2"/>
          </a:effectRef>
          <a:fontRef idx="minor">
            <a:schemeClr val="dk1"/>
          </a:fontRef>
        </dgm:style>
      </dgm:prSet>
      <dgm:spPr/>
      <dgm:t>
        <a:bodyPr/>
        <a:lstStyle/>
        <a:p>
          <a:r>
            <a:rPr lang="en-US" dirty="0"/>
            <a:t>If you would like any more information please speak to your child's class teacher at the beginning or end of a school day.</a:t>
          </a:r>
        </a:p>
      </dgm:t>
    </dgm:pt>
    <dgm:pt modelId="{CA576A08-EF60-447B-8B0F-1EAE1F3DF777}" type="parTrans" cxnId="{46315B6C-9AD6-48A3-80FA-14E1C54E10FA}">
      <dgm:prSet/>
      <dgm:spPr/>
      <dgm:t>
        <a:bodyPr/>
        <a:lstStyle/>
        <a:p>
          <a:endParaRPr lang="en-US"/>
        </a:p>
      </dgm:t>
    </dgm:pt>
    <dgm:pt modelId="{4CA9A34F-F982-49DE-B9E4-C8A95B79735E}" type="sibTrans" cxnId="{46315B6C-9AD6-48A3-80FA-14E1C54E10FA}">
      <dgm:prSet/>
      <dgm:spPr/>
      <dgm:t>
        <a:bodyPr/>
        <a:lstStyle/>
        <a:p>
          <a:endParaRPr lang="en-US"/>
        </a:p>
      </dgm:t>
    </dgm:pt>
    <dgm:pt modelId="{3359F525-21EA-485B-A423-0AB77B77CD94}">
      <dgm:prSet>
        <dgm:style>
          <a:lnRef idx="2">
            <a:schemeClr val="accent2"/>
          </a:lnRef>
          <a:fillRef idx="1">
            <a:schemeClr val="lt1"/>
          </a:fillRef>
          <a:effectRef idx="0">
            <a:schemeClr val="accent2"/>
          </a:effectRef>
          <a:fontRef idx="minor">
            <a:schemeClr val="dk1"/>
          </a:fontRef>
        </dgm:style>
      </dgm:prSet>
      <dgm:spPr/>
      <dgm:t>
        <a:bodyPr/>
        <a:lstStyle/>
        <a:p>
          <a:r>
            <a:rPr lang="en-US" dirty="0"/>
            <a:t>You can also contact us at: </a:t>
          </a:r>
          <a:r>
            <a:rPr lang="en-US" dirty="0">
              <a:solidFill>
                <a:schemeClr val="tx1"/>
              </a:solidFill>
            </a:rPr>
            <a:t>year1@highstreet.cheshire.sch.uk </a:t>
          </a:r>
          <a:r>
            <a:rPr lang="en-US" dirty="0"/>
            <a:t>between 8am – 5pm. </a:t>
          </a:r>
        </a:p>
      </dgm:t>
    </dgm:pt>
    <dgm:pt modelId="{BDD7BEDD-523C-4D69-A336-CEB63C2C4E99}" type="parTrans" cxnId="{EE959FCB-ED59-4849-8971-109777DC667B}">
      <dgm:prSet/>
      <dgm:spPr/>
      <dgm:t>
        <a:bodyPr/>
        <a:lstStyle/>
        <a:p>
          <a:endParaRPr lang="en-US"/>
        </a:p>
      </dgm:t>
    </dgm:pt>
    <dgm:pt modelId="{BA788229-424F-414D-8299-DF20E4DAB4C8}" type="sibTrans" cxnId="{EE959FCB-ED59-4849-8971-109777DC667B}">
      <dgm:prSet/>
      <dgm:spPr/>
      <dgm:t>
        <a:bodyPr/>
        <a:lstStyle/>
        <a:p>
          <a:endParaRPr lang="en-US"/>
        </a:p>
      </dgm:t>
    </dgm:pt>
    <dgm:pt modelId="{82BDE0B1-9FDB-4D3B-92E8-17721EAF10C1}">
      <dgm:prSet>
        <dgm:style>
          <a:lnRef idx="2">
            <a:schemeClr val="accent2"/>
          </a:lnRef>
          <a:fillRef idx="1">
            <a:schemeClr val="lt1"/>
          </a:fillRef>
          <a:effectRef idx="0">
            <a:schemeClr val="accent2"/>
          </a:effectRef>
          <a:fontRef idx="minor">
            <a:schemeClr val="dk1"/>
          </a:fontRef>
        </dgm:style>
      </dgm:prSet>
      <dgm:spPr/>
      <dgm:t>
        <a:bodyPr/>
        <a:lstStyle/>
        <a:p>
          <a:pPr rtl="0"/>
          <a:r>
            <a:rPr lang="en-GB" dirty="0"/>
            <a:t>Emails received after 5pm may not be responded to until the following </a:t>
          </a:r>
          <a:r>
            <a:rPr lang="en-GB" dirty="0">
              <a:latin typeface="Trebuchet MS" panose="020B0603020202020204"/>
            </a:rPr>
            <a:t>day </a:t>
          </a:r>
          <a:r>
            <a:rPr lang="en-GB" dirty="0"/>
            <a:t>by one of the Year 1 Team.</a:t>
          </a:r>
          <a:r>
            <a:rPr lang="en-GB" dirty="0">
              <a:latin typeface="Trebuchet MS" panose="020B0603020202020204"/>
            </a:rPr>
            <a:t> </a:t>
          </a:r>
          <a:endParaRPr lang="en-US" dirty="0"/>
        </a:p>
      </dgm:t>
    </dgm:pt>
    <dgm:pt modelId="{88351D3E-7755-4143-8E05-2E91AA881309}" type="parTrans" cxnId="{633A85A6-DB13-4AE0-B232-429A2BC16969}">
      <dgm:prSet/>
      <dgm:spPr/>
      <dgm:t>
        <a:bodyPr/>
        <a:lstStyle/>
        <a:p>
          <a:endParaRPr lang="en-US"/>
        </a:p>
      </dgm:t>
    </dgm:pt>
    <dgm:pt modelId="{0227EF01-141F-4634-B13A-8D7DC16EC584}" type="sibTrans" cxnId="{633A85A6-DB13-4AE0-B232-429A2BC16969}">
      <dgm:prSet/>
      <dgm:spPr/>
      <dgm:t>
        <a:bodyPr/>
        <a:lstStyle/>
        <a:p>
          <a:endParaRPr lang="en-US"/>
        </a:p>
      </dgm:t>
    </dgm:pt>
    <dgm:pt modelId="{6ED31B4C-BCE9-4F7E-9D52-8EC0333F1425}">
      <dgm:prSet/>
      <dgm:spPr>
        <a:solidFill>
          <a:schemeClr val="lt1"/>
        </a:solidFill>
      </dgm:spPr>
      <dgm:t>
        <a:bodyPr/>
        <a:lstStyle/>
        <a:p>
          <a:r>
            <a:rPr lang="en-US" dirty="0">
              <a:solidFill>
                <a:schemeClr val="tx1"/>
              </a:solidFill>
            </a:rPr>
            <a:t>Class Dojo will be our primary channel of communication </a:t>
          </a:r>
          <a:r>
            <a:rPr lang="en-US">
              <a:solidFill>
                <a:schemeClr val="tx1"/>
              </a:solidFill>
            </a:rPr>
            <a:t>and is the </a:t>
          </a:r>
          <a:r>
            <a:rPr lang="en-US" dirty="0">
              <a:solidFill>
                <a:schemeClr val="tx1"/>
              </a:solidFill>
            </a:rPr>
            <a:t>easiest way to contact your child’s class teacher. Please ensure that you are connected. </a:t>
          </a:r>
        </a:p>
      </dgm:t>
    </dgm:pt>
    <dgm:pt modelId="{A0BFF616-DCBB-4B48-92DE-CE0BAC8959C2}" type="parTrans" cxnId="{ACB80A71-10DD-461F-87EE-94EF2372EACF}">
      <dgm:prSet/>
      <dgm:spPr/>
      <dgm:t>
        <a:bodyPr/>
        <a:lstStyle/>
        <a:p>
          <a:endParaRPr lang="en-GB"/>
        </a:p>
      </dgm:t>
    </dgm:pt>
    <dgm:pt modelId="{67913A8D-C0B0-4787-9360-5DC8B229722F}" type="sibTrans" cxnId="{ACB80A71-10DD-461F-87EE-94EF2372EACF}">
      <dgm:prSet/>
      <dgm:spPr/>
      <dgm:t>
        <a:bodyPr/>
        <a:lstStyle/>
        <a:p>
          <a:endParaRPr lang="en-GB"/>
        </a:p>
      </dgm:t>
    </dgm:pt>
    <dgm:pt modelId="{63F33441-064A-44CE-8154-F9CEF2EE1F3E}" type="pres">
      <dgm:prSet presAssocID="{B6FAB0A1-BBEC-455E-A8A6-3123FD1AE6B4}" presName="linear" presStyleCnt="0">
        <dgm:presLayoutVars>
          <dgm:animLvl val="lvl"/>
          <dgm:resizeHandles val="exact"/>
        </dgm:presLayoutVars>
      </dgm:prSet>
      <dgm:spPr/>
    </dgm:pt>
    <dgm:pt modelId="{7EB11489-320D-43CB-9F87-8B4895443FDF}" type="pres">
      <dgm:prSet presAssocID="{466A0493-0887-4CEA-B3D7-81A2837B90B8}" presName="parentText" presStyleLbl="node1" presStyleIdx="0" presStyleCnt="4">
        <dgm:presLayoutVars>
          <dgm:chMax val="0"/>
          <dgm:bulletEnabled val="1"/>
        </dgm:presLayoutVars>
      </dgm:prSet>
      <dgm:spPr/>
    </dgm:pt>
    <dgm:pt modelId="{CCB3D4F1-D9C2-4308-A948-0E983AF5BEBE}" type="pres">
      <dgm:prSet presAssocID="{4CA9A34F-F982-49DE-B9E4-C8A95B79735E}" presName="spacer" presStyleCnt="0"/>
      <dgm:spPr/>
    </dgm:pt>
    <dgm:pt modelId="{0180C86D-9764-4DEB-8A8D-B1A00EE0B5CD}" type="pres">
      <dgm:prSet presAssocID="{6ED31B4C-BCE9-4F7E-9D52-8EC0333F1425}" presName="parentText" presStyleLbl="node1" presStyleIdx="1" presStyleCnt="4">
        <dgm:presLayoutVars>
          <dgm:chMax val="0"/>
          <dgm:bulletEnabled val="1"/>
        </dgm:presLayoutVars>
      </dgm:prSet>
      <dgm:spPr/>
    </dgm:pt>
    <dgm:pt modelId="{46AC9B1A-029B-4AC7-AB8E-E415D64D03F7}" type="pres">
      <dgm:prSet presAssocID="{67913A8D-C0B0-4787-9360-5DC8B229722F}" presName="spacer" presStyleCnt="0"/>
      <dgm:spPr/>
    </dgm:pt>
    <dgm:pt modelId="{BFADA3B7-5CD1-41CE-8032-4420FA35AB46}" type="pres">
      <dgm:prSet presAssocID="{3359F525-21EA-485B-A423-0AB77B77CD94}" presName="parentText" presStyleLbl="node1" presStyleIdx="2" presStyleCnt="4">
        <dgm:presLayoutVars>
          <dgm:chMax val="0"/>
          <dgm:bulletEnabled val="1"/>
        </dgm:presLayoutVars>
      </dgm:prSet>
      <dgm:spPr/>
    </dgm:pt>
    <dgm:pt modelId="{388FA47A-2075-4D81-B98E-81BD570A35AA}" type="pres">
      <dgm:prSet presAssocID="{BA788229-424F-414D-8299-DF20E4DAB4C8}" presName="spacer" presStyleCnt="0"/>
      <dgm:spPr/>
    </dgm:pt>
    <dgm:pt modelId="{33F404DF-7B1E-4AD3-9A0F-87E893834665}" type="pres">
      <dgm:prSet presAssocID="{82BDE0B1-9FDB-4D3B-92E8-17721EAF10C1}" presName="parentText" presStyleLbl="node1" presStyleIdx="3" presStyleCnt="4">
        <dgm:presLayoutVars>
          <dgm:chMax val="0"/>
          <dgm:bulletEnabled val="1"/>
        </dgm:presLayoutVars>
      </dgm:prSet>
      <dgm:spPr/>
    </dgm:pt>
  </dgm:ptLst>
  <dgm:cxnLst>
    <dgm:cxn modelId="{516E6C09-3DD5-4FC2-85B5-BA66D8C7F66B}" type="presOf" srcId="{6ED31B4C-BCE9-4F7E-9D52-8EC0333F1425}" destId="{0180C86D-9764-4DEB-8A8D-B1A00EE0B5CD}" srcOrd="0" destOrd="0" presId="urn:microsoft.com/office/officeart/2005/8/layout/vList2"/>
    <dgm:cxn modelId="{46315B6C-9AD6-48A3-80FA-14E1C54E10FA}" srcId="{B6FAB0A1-BBEC-455E-A8A6-3123FD1AE6B4}" destId="{466A0493-0887-4CEA-B3D7-81A2837B90B8}" srcOrd="0" destOrd="0" parTransId="{CA576A08-EF60-447B-8B0F-1EAE1F3DF777}" sibTransId="{4CA9A34F-F982-49DE-B9E4-C8A95B79735E}"/>
    <dgm:cxn modelId="{ACB80A71-10DD-461F-87EE-94EF2372EACF}" srcId="{B6FAB0A1-BBEC-455E-A8A6-3123FD1AE6B4}" destId="{6ED31B4C-BCE9-4F7E-9D52-8EC0333F1425}" srcOrd="1" destOrd="0" parTransId="{A0BFF616-DCBB-4B48-92DE-CE0BAC8959C2}" sibTransId="{67913A8D-C0B0-4787-9360-5DC8B229722F}"/>
    <dgm:cxn modelId="{13D92772-C542-4E31-8758-4327E3F0B9C4}" type="presOf" srcId="{3359F525-21EA-485B-A423-0AB77B77CD94}" destId="{BFADA3B7-5CD1-41CE-8032-4420FA35AB46}" srcOrd="0" destOrd="0" presId="urn:microsoft.com/office/officeart/2005/8/layout/vList2"/>
    <dgm:cxn modelId="{6321B973-96B6-49AD-90E0-0C60509853E8}" type="presOf" srcId="{82BDE0B1-9FDB-4D3B-92E8-17721EAF10C1}" destId="{33F404DF-7B1E-4AD3-9A0F-87E893834665}" srcOrd="0" destOrd="0" presId="urn:microsoft.com/office/officeart/2005/8/layout/vList2"/>
    <dgm:cxn modelId="{58771081-0B7A-41BB-96A0-59AF3D7FC64F}" type="presOf" srcId="{466A0493-0887-4CEA-B3D7-81A2837B90B8}" destId="{7EB11489-320D-43CB-9F87-8B4895443FDF}" srcOrd="0" destOrd="0" presId="urn:microsoft.com/office/officeart/2005/8/layout/vList2"/>
    <dgm:cxn modelId="{9BB41F85-CFFE-4A5D-A81C-25503737D32B}" type="presOf" srcId="{B6FAB0A1-BBEC-455E-A8A6-3123FD1AE6B4}" destId="{63F33441-064A-44CE-8154-F9CEF2EE1F3E}" srcOrd="0" destOrd="0" presId="urn:microsoft.com/office/officeart/2005/8/layout/vList2"/>
    <dgm:cxn modelId="{633A85A6-DB13-4AE0-B232-429A2BC16969}" srcId="{B6FAB0A1-BBEC-455E-A8A6-3123FD1AE6B4}" destId="{82BDE0B1-9FDB-4D3B-92E8-17721EAF10C1}" srcOrd="3" destOrd="0" parTransId="{88351D3E-7755-4143-8E05-2E91AA881309}" sibTransId="{0227EF01-141F-4634-B13A-8D7DC16EC584}"/>
    <dgm:cxn modelId="{EE959FCB-ED59-4849-8971-109777DC667B}" srcId="{B6FAB0A1-BBEC-455E-A8A6-3123FD1AE6B4}" destId="{3359F525-21EA-485B-A423-0AB77B77CD94}" srcOrd="2" destOrd="0" parTransId="{BDD7BEDD-523C-4D69-A336-CEB63C2C4E99}" sibTransId="{BA788229-424F-414D-8299-DF20E4DAB4C8}"/>
    <dgm:cxn modelId="{3B51E8DB-23C0-4124-A106-220167508367}" type="presParOf" srcId="{63F33441-064A-44CE-8154-F9CEF2EE1F3E}" destId="{7EB11489-320D-43CB-9F87-8B4895443FDF}" srcOrd="0" destOrd="0" presId="urn:microsoft.com/office/officeart/2005/8/layout/vList2"/>
    <dgm:cxn modelId="{9E126361-CBD0-46BA-B0E0-D6B12786D0E4}" type="presParOf" srcId="{63F33441-064A-44CE-8154-F9CEF2EE1F3E}" destId="{CCB3D4F1-D9C2-4308-A948-0E983AF5BEBE}" srcOrd="1" destOrd="0" presId="urn:microsoft.com/office/officeart/2005/8/layout/vList2"/>
    <dgm:cxn modelId="{F7D17A6A-5FBB-4A68-96CD-840C6510C6DF}" type="presParOf" srcId="{63F33441-064A-44CE-8154-F9CEF2EE1F3E}" destId="{0180C86D-9764-4DEB-8A8D-B1A00EE0B5CD}" srcOrd="2" destOrd="0" presId="urn:microsoft.com/office/officeart/2005/8/layout/vList2"/>
    <dgm:cxn modelId="{D38A9AFC-35FF-4E36-834F-D0FD69E9392E}" type="presParOf" srcId="{63F33441-064A-44CE-8154-F9CEF2EE1F3E}" destId="{46AC9B1A-029B-4AC7-AB8E-E415D64D03F7}" srcOrd="3" destOrd="0" presId="urn:microsoft.com/office/officeart/2005/8/layout/vList2"/>
    <dgm:cxn modelId="{46070633-53D9-427B-8B8B-195D6165F63E}" type="presParOf" srcId="{63F33441-064A-44CE-8154-F9CEF2EE1F3E}" destId="{BFADA3B7-5CD1-41CE-8032-4420FA35AB46}" srcOrd="4" destOrd="0" presId="urn:microsoft.com/office/officeart/2005/8/layout/vList2"/>
    <dgm:cxn modelId="{EA07F8EA-524E-42B5-BFF2-DF4C55BB46C0}" type="presParOf" srcId="{63F33441-064A-44CE-8154-F9CEF2EE1F3E}" destId="{388FA47A-2075-4D81-B98E-81BD570A35AA}" srcOrd="5" destOrd="0" presId="urn:microsoft.com/office/officeart/2005/8/layout/vList2"/>
    <dgm:cxn modelId="{699C0805-80E4-4587-BF8A-F8B3E0ABAAFD}" type="presParOf" srcId="{63F33441-064A-44CE-8154-F9CEF2EE1F3E}" destId="{33F404DF-7B1E-4AD3-9A0F-87E893834665}"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1C85CB-B81F-4FF0-BDE4-1E344997EDA3}">
      <dsp:nvSpPr>
        <dsp:cNvPr id="0" name=""/>
        <dsp:cNvSpPr/>
      </dsp:nvSpPr>
      <dsp:spPr>
        <a:xfrm>
          <a:off x="0" y="70805"/>
          <a:ext cx="5289415" cy="1654087"/>
        </a:xfrm>
        <a:prstGeom prst="roundRect">
          <a:avLst/>
        </a:prstGeom>
        <a:solidFill>
          <a:schemeClr val="lt1"/>
        </a:solidFill>
        <a:ln w="19050" cap="rnd"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a:t>This year we will be steadily introducing the Year 1 curriculum to the children, supported by the effective use of continuous provision. </a:t>
          </a:r>
          <a:endParaRPr lang="en-US" sz="2000" kern="1200"/>
        </a:p>
      </dsp:txBody>
      <dsp:txXfrm>
        <a:off x="80746" y="151551"/>
        <a:ext cx="5127923" cy="1492595"/>
      </dsp:txXfrm>
    </dsp:sp>
    <dsp:sp modelId="{C9FA8623-6B82-4A2C-998E-3CBE459E32EE}">
      <dsp:nvSpPr>
        <dsp:cNvPr id="0" name=""/>
        <dsp:cNvSpPr/>
      </dsp:nvSpPr>
      <dsp:spPr>
        <a:xfrm>
          <a:off x="0" y="1782493"/>
          <a:ext cx="5289415" cy="1654087"/>
        </a:xfrm>
        <a:prstGeom prst="roundRect">
          <a:avLst/>
        </a:prstGeom>
        <a:solidFill>
          <a:schemeClr val="lt1"/>
        </a:solidFill>
        <a:ln w="19050" cap="rnd"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t>Elements of Foundation Learning, such as some aspects of a play based curriculum will support us in achieving our key stage learning objectives, as we ease children into the increased expectations. </a:t>
          </a:r>
        </a:p>
      </dsp:txBody>
      <dsp:txXfrm>
        <a:off x="80746" y="1863239"/>
        <a:ext cx="5127923" cy="1492595"/>
      </dsp:txXfrm>
    </dsp:sp>
    <dsp:sp modelId="{8CA4E9FB-04A2-4192-A7D1-462AAF3C3AC9}">
      <dsp:nvSpPr>
        <dsp:cNvPr id="0" name=""/>
        <dsp:cNvSpPr/>
      </dsp:nvSpPr>
      <dsp:spPr>
        <a:xfrm>
          <a:off x="0" y="3494180"/>
          <a:ext cx="5289415" cy="1654087"/>
        </a:xfrm>
        <a:prstGeom prst="roundRect">
          <a:avLst/>
        </a:prstGeom>
        <a:solidFill>
          <a:schemeClr val="lt1"/>
        </a:solidFill>
        <a:ln w="19050" cap="rnd"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a:t>Each day basic skills will continue to be practised such as handwriting, writing of numbers and names, as well as, reading skills. </a:t>
          </a:r>
          <a:endParaRPr lang="en-US" sz="2000" kern="1200"/>
        </a:p>
      </dsp:txBody>
      <dsp:txXfrm>
        <a:off x="80746" y="3574926"/>
        <a:ext cx="5127923" cy="149259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9CE98C-380B-4F72-982F-46CC863247CF}">
      <dsp:nvSpPr>
        <dsp:cNvPr id="0" name=""/>
        <dsp:cNvSpPr/>
      </dsp:nvSpPr>
      <dsp:spPr>
        <a:xfrm>
          <a:off x="0" y="348766"/>
          <a:ext cx="5019610" cy="1327218"/>
        </a:xfrm>
        <a:prstGeom prst="roundRect">
          <a:avLst/>
        </a:prstGeom>
        <a:solidFill>
          <a:schemeClr val="lt1"/>
        </a:solidFill>
        <a:ln w="19050" cap="rnd"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95250" tIns="95250" rIns="95250" bIns="95250" numCol="1" spcCol="1270" anchor="ctr" anchorCtr="0">
          <a:noAutofit/>
        </a:bodyPr>
        <a:lstStyle/>
        <a:p>
          <a:pPr marL="0" lvl="0" indent="0" algn="l" defTabSz="1111250" rtl="0">
            <a:lnSpc>
              <a:spcPct val="90000"/>
            </a:lnSpc>
            <a:spcBef>
              <a:spcPct val="0"/>
            </a:spcBef>
            <a:spcAft>
              <a:spcPct val="35000"/>
            </a:spcAft>
            <a:buNone/>
          </a:pPr>
          <a:r>
            <a:rPr lang="en-GB" sz="2500" kern="1200" dirty="0"/>
            <a:t>RWI sessions will be taught for </a:t>
          </a:r>
          <a:r>
            <a:rPr lang="en-GB" sz="2500" kern="1200" dirty="0">
              <a:latin typeface="Trebuchet MS" panose="020B0603020202020204"/>
            </a:rPr>
            <a:t>45 minutes </a:t>
          </a:r>
          <a:r>
            <a:rPr lang="en-GB" sz="2500" kern="1200" dirty="0"/>
            <a:t>each day.</a:t>
          </a:r>
          <a:r>
            <a:rPr lang="en-GB" sz="2500" kern="1200" dirty="0">
              <a:latin typeface="Trebuchet MS" panose="020B0603020202020204"/>
            </a:rPr>
            <a:t> </a:t>
          </a:r>
          <a:endParaRPr lang="en-US" sz="2500" kern="1200" dirty="0"/>
        </a:p>
      </dsp:txBody>
      <dsp:txXfrm>
        <a:off x="64789" y="413555"/>
        <a:ext cx="4890032" cy="1197640"/>
      </dsp:txXfrm>
    </dsp:sp>
    <dsp:sp modelId="{C4850D1C-B30C-4EE1-9E3F-0182A9745E61}">
      <dsp:nvSpPr>
        <dsp:cNvPr id="0" name=""/>
        <dsp:cNvSpPr/>
      </dsp:nvSpPr>
      <dsp:spPr>
        <a:xfrm>
          <a:off x="0" y="1747985"/>
          <a:ext cx="5019610" cy="1327218"/>
        </a:xfrm>
        <a:prstGeom prst="roundRect">
          <a:avLst/>
        </a:prstGeom>
        <a:solidFill>
          <a:schemeClr val="lt1"/>
        </a:solidFill>
        <a:ln w="19050" cap="rnd"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GB" sz="2500" kern="1200" dirty="0"/>
            <a:t>Children will be taught in ability groups and the activities will be tailored to the children’s needs.</a:t>
          </a:r>
          <a:endParaRPr lang="en-US" sz="2500" kern="1200" dirty="0"/>
        </a:p>
      </dsp:txBody>
      <dsp:txXfrm>
        <a:off x="64789" y="1812774"/>
        <a:ext cx="4890032" cy="1197640"/>
      </dsp:txXfrm>
    </dsp:sp>
    <dsp:sp modelId="{FF8D6230-AF78-4B2D-BF61-69C59B788A35}">
      <dsp:nvSpPr>
        <dsp:cNvPr id="0" name=""/>
        <dsp:cNvSpPr/>
      </dsp:nvSpPr>
      <dsp:spPr>
        <a:xfrm>
          <a:off x="0" y="3147204"/>
          <a:ext cx="5019610" cy="1327218"/>
        </a:xfrm>
        <a:prstGeom prst="roundRect">
          <a:avLst/>
        </a:prstGeom>
        <a:solidFill>
          <a:schemeClr val="lt1"/>
        </a:solidFill>
        <a:ln w="19050" cap="rnd"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GB" sz="2500" kern="1200" dirty="0"/>
            <a:t>Phonics Screening Check (Around June)</a:t>
          </a:r>
          <a:endParaRPr lang="en-US" sz="2500" kern="1200" dirty="0"/>
        </a:p>
      </dsp:txBody>
      <dsp:txXfrm>
        <a:off x="64789" y="3211993"/>
        <a:ext cx="4890032" cy="11976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CCC48F-28D5-456D-9316-BC683E525D8C}">
      <dsp:nvSpPr>
        <dsp:cNvPr id="0" name=""/>
        <dsp:cNvSpPr/>
      </dsp:nvSpPr>
      <dsp:spPr>
        <a:xfrm>
          <a:off x="0" y="0"/>
          <a:ext cx="8512671" cy="637065"/>
        </a:xfrm>
        <a:prstGeom prst="roundRect">
          <a:avLst/>
        </a:prstGeom>
        <a:solidFill>
          <a:schemeClr val="lt1"/>
        </a:solidFill>
        <a:ln w="19050" cap="rnd"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a:t> 1.Children will have a ‘Book bag book’. This will link directly to the phonics they have learnt in school and will have familiar sounds for them to decode words mostly independently.</a:t>
          </a:r>
        </a:p>
      </dsp:txBody>
      <dsp:txXfrm>
        <a:off x="31099" y="31099"/>
        <a:ext cx="8450473" cy="574867"/>
      </dsp:txXfrm>
    </dsp:sp>
    <dsp:sp modelId="{2F16498F-6170-442B-901F-985E8FCFC2D9}">
      <dsp:nvSpPr>
        <dsp:cNvPr id="0" name=""/>
        <dsp:cNvSpPr/>
      </dsp:nvSpPr>
      <dsp:spPr>
        <a:xfrm>
          <a:off x="0" y="666913"/>
          <a:ext cx="8512671" cy="637065"/>
        </a:xfrm>
        <a:prstGeom prst="roundRect">
          <a:avLst/>
        </a:prstGeom>
        <a:solidFill>
          <a:schemeClr val="lt1"/>
        </a:solidFill>
        <a:ln w="19050" cap="rnd"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GB" sz="1200" kern="1200"/>
            <a:t>2. Children will also have a Phonics book. These books are ready daily with them in phonics. If your child doesn’t bring this book in, they will not be able to use it in their phonics lesson to support their learning. </a:t>
          </a:r>
          <a:endParaRPr lang="en-US" sz="1200" kern="1200"/>
        </a:p>
      </dsp:txBody>
      <dsp:txXfrm>
        <a:off x="31099" y="698012"/>
        <a:ext cx="8450473" cy="574867"/>
      </dsp:txXfrm>
    </dsp:sp>
    <dsp:sp modelId="{B8E8F9C3-DC8A-480D-B24B-3DA592DA57F6}">
      <dsp:nvSpPr>
        <dsp:cNvPr id="0" name=""/>
        <dsp:cNvSpPr/>
      </dsp:nvSpPr>
      <dsp:spPr>
        <a:xfrm>
          <a:off x="0" y="1347788"/>
          <a:ext cx="8512671" cy="637065"/>
        </a:xfrm>
        <a:prstGeom prst="roundRect">
          <a:avLst/>
        </a:prstGeom>
        <a:solidFill>
          <a:schemeClr val="lt1"/>
        </a:solidFill>
        <a:ln w="19050" cap="rnd"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GB" sz="1200" kern="1200"/>
            <a:t>3. Children can have a reading for pleasure book. This is a story book that is not linked to their own reading abilities/phonic knowledge. It is a story for them to share with the family at home or enjoy on their own. They can swap these any day in school. </a:t>
          </a:r>
          <a:endParaRPr lang="en-US" sz="1200" kern="1200"/>
        </a:p>
      </dsp:txBody>
      <dsp:txXfrm>
        <a:off x="31099" y="1378887"/>
        <a:ext cx="8450473" cy="57486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0A5ABF-98EB-4060-9AFC-85B6488331E5}">
      <dsp:nvSpPr>
        <dsp:cNvPr id="0" name=""/>
        <dsp:cNvSpPr/>
      </dsp:nvSpPr>
      <dsp:spPr>
        <a:xfrm>
          <a:off x="0" y="56384"/>
          <a:ext cx="5019610" cy="4710420"/>
        </a:xfrm>
        <a:prstGeom prst="roundRect">
          <a:avLst/>
        </a:prstGeom>
        <a:solidFill>
          <a:schemeClr val="lt1"/>
        </a:solidFill>
        <a:ln w="19050" cap="rnd"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GB" sz="3300" kern="1200" dirty="0"/>
            <a:t>We will count the number of reads taken place over the week at home and progress will be displayed and celebrated in the classroom – there may also be the occasional prize! </a:t>
          </a:r>
          <a:endParaRPr lang="en-US" sz="3300" kern="1200" dirty="0"/>
        </a:p>
      </dsp:txBody>
      <dsp:txXfrm>
        <a:off x="229944" y="286328"/>
        <a:ext cx="4559722" cy="425053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0A5ABF-98EB-4060-9AFC-85B6488331E5}">
      <dsp:nvSpPr>
        <dsp:cNvPr id="0" name=""/>
        <dsp:cNvSpPr/>
      </dsp:nvSpPr>
      <dsp:spPr>
        <a:xfrm>
          <a:off x="0" y="816298"/>
          <a:ext cx="5311153" cy="3802500"/>
        </a:xfrm>
        <a:prstGeom prst="roundRect">
          <a:avLst/>
        </a:prstGeom>
        <a:solidFill>
          <a:schemeClr val="lt1"/>
        </a:solidFill>
        <a:ln w="19050" cap="rnd"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u="sng" kern="1200" dirty="0">
              <a:solidFill>
                <a:schemeClr val="tx1"/>
              </a:solidFill>
              <a:effectLst>
                <a:outerShdw blurRad="38100" dist="38100" dir="2700000" algn="tl">
                  <a:srgbClr val="000000">
                    <a:alpha val="43137"/>
                  </a:srgbClr>
                </a:outerShdw>
              </a:effectLst>
            </a:rPr>
            <a:t>Residential</a:t>
          </a:r>
        </a:p>
        <a:p>
          <a:pPr marL="0" lvl="0" indent="0" algn="ctr" defTabSz="711200" rtl="0">
            <a:lnSpc>
              <a:spcPct val="90000"/>
            </a:lnSpc>
            <a:spcBef>
              <a:spcPct val="0"/>
            </a:spcBef>
            <a:spcAft>
              <a:spcPct val="35000"/>
            </a:spcAft>
            <a:buNone/>
          </a:pPr>
          <a:r>
            <a:rPr lang="en-US" sz="1600" b="0" u="none" kern="1200" dirty="0">
              <a:solidFill>
                <a:schemeClr val="tx1"/>
              </a:solidFill>
              <a:effectLst>
                <a:outerShdw blurRad="38100" dist="38100" dir="2700000" algn="tl">
                  <a:srgbClr val="000000">
                    <a:alpha val="43137"/>
                  </a:srgbClr>
                </a:outerShdw>
              </a:effectLst>
            </a:rPr>
            <a:t>- We stop over for </a:t>
          </a:r>
          <a:r>
            <a:rPr lang="en-US" sz="1600" b="0" u="none" kern="1200" dirty="0">
              <a:solidFill>
                <a:schemeClr val="tx1"/>
              </a:solidFill>
              <a:effectLst>
                <a:outerShdw blurRad="38100" dist="38100" dir="2700000" algn="tl">
                  <a:srgbClr val="000000">
                    <a:alpha val="43137"/>
                  </a:srgbClr>
                </a:outerShdw>
              </a:effectLst>
              <a:latin typeface="Trebuchet MS" panose="020B0603020202020204"/>
            </a:rPr>
            <a:t>one night. This year, we will be visiting the Conwy in May.</a:t>
          </a:r>
        </a:p>
        <a:p>
          <a:pPr marL="0" lvl="0" indent="0" algn="ctr" defTabSz="711200">
            <a:lnSpc>
              <a:spcPct val="90000"/>
            </a:lnSpc>
            <a:spcBef>
              <a:spcPct val="0"/>
            </a:spcBef>
            <a:spcAft>
              <a:spcPct val="35000"/>
            </a:spcAft>
            <a:buNone/>
          </a:pPr>
          <a:r>
            <a:rPr lang="en-US" sz="1600" b="0" u="none" kern="1200" dirty="0">
              <a:solidFill>
                <a:schemeClr val="tx1"/>
              </a:solidFill>
              <a:effectLst>
                <a:outerShdw blurRad="38100" dist="38100" dir="2700000" algn="tl">
                  <a:srgbClr val="000000">
                    <a:alpha val="43137"/>
                  </a:srgbClr>
                </a:outerShdw>
              </a:effectLst>
              <a:latin typeface="Trebuchet MS" panose="020B0603020202020204"/>
            </a:rPr>
            <a:t>-</a:t>
          </a:r>
          <a:r>
            <a:rPr lang="en-US" sz="1600" b="0" u="none" kern="1200" dirty="0">
              <a:solidFill>
                <a:schemeClr val="tx1"/>
              </a:solidFill>
              <a:effectLst/>
            </a:rPr>
            <a:t> Sleeping arrangements – boys sleep in one room and the girls in the other. There is always a teacher close by if any support is needed.</a:t>
          </a:r>
          <a:endParaRPr lang="en-US" sz="1600" kern="1200" dirty="0">
            <a:effectLst/>
          </a:endParaRPr>
        </a:p>
        <a:p>
          <a:pPr marL="0" lvl="0" indent="0" algn="ctr" defTabSz="711200" rtl="0">
            <a:lnSpc>
              <a:spcPct val="90000"/>
            </a:lnSpc>
            <a:spcBef>
              <a:spcPct val="0"/>
            </a:spcBef>
            <a:spcAft>
              <a:spcPct val="35000"/>
            </a:spcAft>
            <a:buNone/>
          </a:pPr>
          <a:r>
            <a:rPr lang="en-US" sz="1600" b="0" u="none" kern="1200" dirty="0">
              <a:solidFill>
                <a:schemeClr val="tx1"/>
              </a:solidFill>
              <a:effectLst/>
            </a:rPr>
            <a:t>-Children have the opportunity to develop their creative skills, team work and independence.</a:t>
          </a:r>
          <a:r>
            <a:rPr lang="en-US" sz="1600" b="0" u="none" kern="1200" dirty="0">
              <a:solidFill>
                <a:schemeClr val="tx1"/>
              </a:solidFill>
              <a:effectLst/>
              <a:latin typeface="Trebuchet MS" panose="020B0603020202020204"/>
            </a:rPr>
            <a:t> </a:t>
          </a:r>
          <a:endParaRPr lang="en-US" sz="1600" b="0" u="none" kern="1200" dirty="0">
            <a:solidFill>
              <a:schemeClr val="tx1"/>
            </a:solidFill>
            <a:effectLst/>
          </a:endParaRPr>
        </a:p>
        <a:p>
          <a:pPr marL="0" lvl="0" indent="0" algn="ctr" defTabSz="711200">
            <a:lnSpc>
              <a:spcPct val="90000"/>
            </a:lnSpc>
            <a:spcBef>
              <a:spcPct val="0"/>
            </a:spcBef>
            <a:spcAft>
              <a:spcPct val="35000"/>
            </a:spcAft>
            <a:buNone/>
          </a:pPr>
          <a:r>
            <a:rPr lang="en-US" sz="1600" b="0" u="none" kern="1200" dirty="0">
              <a:solidFill>
                <a:schemeClr val="tx1"/>
              </a:solidFill>
              <a:effectLst/>
            </a:rPr>
            <a:t>- The residential is a lovely start to their overnight experiences at High Street and children always come back excited to tell you what they have done!</a:t>
          </a:r>
        </a:p>
        <a:p>
          <a:pPr marL="0" lvl="0" indent="0" algn="ctr" defTabSz="711200">
            <a:lnSpc>
              <a:spcPct val="90000"/>
            </a:lnSpc>
            <a:spcBef>
              <a:spcPct val="0"/>
            </a:spcBef>
            <a:spcAft>
              <a:spcPct val="35000"/>
            </a:spcAft>
            <a:buNone/>
          </a:pPr>
          <a:endParaRPr lang="en-US" sz="1600" b="0" u="none" kern="1200" dirty="0">
            <a:solidFill>
              <a:schemeClr val="tx1"/>
            </a:solidFill>
            <a:effectLst/>
          </a:endParaRPr>
        </a:p>
        <a:p>
          <a:pPr marL="0" lvl="0" indent="0" algn="ctr" defTabSz="711200">
            <a:lnSpc>
              <a:spcPct val="90000"/>
            </a:lnSpc>
            <a:spcBef>
              <a:spcPct val="0"/>
            </a:spcBef>
            <a:spcAft>
              <a:spcPct val="35000"/>
            </a:spcAft>
            <a:buNone/>
          </a:pPr>
          <a:r>
            <a:rPr lang="en-US" sz="1600" b="1" u="none" kern="1200" dirty="0">
              <a:solidFill>
                <a:schemeClr val="tx1"/>
              </a:solidFill>
              <a:effectLst/>
            </a:rPr>
            <a:t>Further details to follow.</a:t>
          </a:r>
        </a:p>
      </dsp:txBody>
      <dsp:txXfrm>
        <a:off x="185623" y="1001921"/>
        <a:ext cx="4939907" cy="343125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D60413-F433-497F-AE5D-B5DEECB9DC87}">
      <dsp:nvSpPr>
        <dsp:cNvPr id="0" name=""/>
        <dsp:cNvSpPr/>
      </dsp:nvSpPr>
      <dsp:spPr>
        <a:xfrm>
          <a:off x="0" y="689832"/>
          <a:ext cx="5019610" cy="909035"/>
        </a:xfrm>
        <a:prstGeom prst="roundRect">
          <a:avLst/>
        </a:prstGeom>
        <a:solidFill>
          <a:schemeClr val="lt1"/>
        </a:solidFill>
        <a:ln w="19050" cap="rnd"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GB" sz="1700" kern="1200"/>
            <a:t>School Rules: Be Ready, Be respectful, Be safe</a:t>
          </a:r>
          <a:endParaRPr lang="en-US" sz="1700" kern="1200"/>
        </a:p>
      </dsp:txBody>
      <dsp:txXfrm>
        <a:off x="44375" y="734207"/>
        <a:ext cx="4930860" cy="820285"/>
      </dsp:txXfrm>
    </dsp:sp>
    <dsp:sp modelId="{EEA809E5-26DC-4615-AB8B-30B2FB774821}">
      <dsp:nvSpPr>
        <dsp:cNvPr id="0" name=""/>
        <dsp:cNvSpPr/>
      </dsp:nvSpPr>
      <dsp:spPr>
        <a:xfrm>
          <a:off x="0" y="1647827"/>
          <a:ext cx="5019610" cy="909035"/>
        </a:xfrm>
        <a:prstGeom prst="roundRect">
          <a:avLst/>
        </a:prstGeom>
        <a:solidFill>
          <a:schemeClr val="lt1"/>
        </a:solidFill>
        <a:ln w="19050" cap="rnd"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GB" sz="1700" kern="1200" dirty="0"/>
            <a:t>Rewards: Verbal praise, High Street Heroes, Work to be proud of/Wow wall, Dojo points</a:t>
          </a:r>
          <a:endParaRPr lang="en-US" sz="1700" kern="1200" dirty="0"/>
        </a:p>
      </dsp:txBody>
      <dsp:txXfrm>
        <a:off x="44375" y="1692202"/>
        <a:ext cx="4930860" cy="820285"/>
      </dsp:txXfrm>
    </dsp:sp>
    <dsp:sp modelId="{C5F939E4-5BD4-4B5D-8109-DAF21A08DC8B}">
      <dsp:nvSpPr>
        <dsp:cNvPr id="0" name=""/>
        <dsp:cNvSpPr/>
      </dsp:nvSpPr>
      <dsp:spPr>
        <a:xfrm>
          <a:off x="0" y="2605822"/>
          <a:ext cx="5019610" cy="909035"/>
        </a:xfrm>
        <a:prstGeom prst="roundRect">
          <a:avLst/>
        </a:prstGeom>
        <a:solidFill>
          <a:schemeClr val="lt1"/>
        </a:solidFill>
        <a:ln w="19050" cap="rnd"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GB" sz="1700" kern="1200" dirty="0"/>
            <a:t>Reminder -&gt; Warning -&gt; Time out -&gt; Reflection -&gt; Repair</a:t>
          </a:r>
          <a:endParaRPr lang="en-US" sz="1700" kern="1200" dirty="0"/>
        </a:p>
      </dsp:txBody>
      <dsp:txXfrm>
        <a:off x="44375" y="2650197"/>
        <a:ext cx="4930860" cy="820285"/>
      </dsp:txXfrm>
    </dsp:sp>
    <dsp:sp modelId="{2AA9E3E1-7754-4196-AC2F-4B141BFF92B6}">
      <dsp:nvSpPr>
        <dsp:cNvPr id="0" name=""/>
        <dsp:cNvSpPr/>
      </dsp:nvSpPr>
      <dsp:spPr>
        <a:xfrm>
          <a:off x="0" y="3563817"/>
          <a:ext cx="5019610" cy="909035"/>
        </a:xfrm>
        <a:prstGeom prst="roundRect">
          <a:avLst/>
        </a:prstGeom>
        <a:solidFill>
          <a:schemeClr val="lt1"/>
        </a:solidFill>
        <a:ln w="19050" cap="rnd"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GB" sz="1700" kern="1200"/>
            <a:t>This gives children an opportunity to reflect on and change their behaviours. </a:t>
          </a:r>
          <a:endParaRPr lang="en-US" sz="1700" kern="1200"/>
        </a:p>
      </dsp:txBody>
      <dsp:txXfrm>
        <a:off x="44375" y="3608192"/>
        <a:ext cx="4930860" cy="820285"/>
      </dsp:txXfrm>
    </dsp:sp>
    <dsp:sp modelId="{AAA31AE6-D3F9-4F68-8D6F-12F0A311C17D}">
      <dsp:nvSpPr>
        <dsp:cNvPr id="0" name=""/>
        <dsp:cNvSpPr/>
      </dsp:nvSpPr>
      <dsp:spPr>
        <a:xfrm>
          <a:off x="0" y="4521812"/>
          <a:ext cx="5019610" cy="909035"/>
        </a:xfrm>
        <a:prstGeom prst="roundRect">
          <a:avLst/>
        </a:prstGeom>
        <a:solidFill>
          <a:schemeClr val="lt1"/>
        </a:solidFill>
        <a:ln w="19050" cap="rnd"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GB" sz="1700" kern="1200" dirty="0"/>
            <a:t>We will continue to use </a:t>
          </a:r>
          <a:r>
            <a:rPr lang="en-GB" sz="1700" kern="1200" dirty="0" err="1"/>
            <a:t>ClassDojo</a:t>
          </a:r>
          <a:r>
            <a:rPr lang="en-GB" sz="1700" kern="1200" dirty="0"/>
            <a:t> this year. This is an app which allows us to reward positive behaviour which you can then see at home. </a:t>
          </a:r>
          <a:endParaRPr lang="en-US" sz="1700" kern="1200" dirty="0"/>
        </a:p>
      </dsp:txBody>
      <dsp:txXfrm>
        <a:off x="44375" y="4566187"/>
        <a:ext cx="4930860" cy="82028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165798-391A-41C4-945C-89392B5498F7}">
      <dsp:nvSpPr>
        <dsp:cNvPr id="0" name=""/>
        <dsp:cNvSpPr/>
      </dsp:nvSpPr>
      <dsp:spPr>
        <a:xfrm>
          <a:off x="0" y="637"/>
          <a:ext cx="5289415" cy="0"/>
        </a:xfrm>
        <a:prstGeom prst="line">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w="12700" cap="rnd" cmpd="sng" algn="ctr">
          <a:solidFill>
            <a:schemeClr val="accent2">
              <a:hueOff val="0"/>
              <a:satOff val="0"/>
              <a:lumOff val="0"/>
              <a:alphaOff val="0"/>
            </a:schemeClr>
          </a:solidFill>
          <a:prstDash val="solid"/>
        </a:ln>
        <a:effectLst>
          <a:outerShdw blurRad="38100" dist="254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C0D80D34-60E1-479A-855B-3DC522DFDDE3}">
      <dsp:nvSpPr>
        <dsp:cNvPr id="0" name=""/>
        <dsp:cNvSpPr/>
      </dsp:nvSpPr>
      <dsp:spPr>
        <a:xfrm>
          <a:off x="0" y="637"/>
          <a:ext cx="5289415" cy="5797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kern="1200">
              <a:solidFill>
                <a:schemeClr val="bg1"/>
              </a:solidFill>
            </a:rPr>
            <a:t>School jumper/cardigan, shirt/polo shirt/ trousers/skirt/summer dress</a:t>
          </a:r>
          <a:endParaRPr lang="en-US" sz="2000" kern="1200">
            <a:solidFill>
              <a:schemeClr val="bg1"/>
            </a:solidFill>
          </a:endParaRPr>
        </a:p>
      </dsp:txBody>
      <dsp:txXfrm>
        <a:off x="0" y="637"/>
        <a:ext cx="5289415" cy="579755"/>
      </dsp:txXfrm>
    </dsp:sp>
    <dsp:sp modelId="{A38F820C-24DC-4660-894F-1294DE516F57}">
      <dsp:nvSpPr>
        <dsp:cNvPr id="0" name=""/>
        <dsp:cNvSpPr/>
      </dsp:nvSpPr>
      <dsp:spPr>
        <a:xfrm>
          <a:off x="0" y="580392"/>
          <a:ext cx="5289415" cy="0"/>
        </a:xfrm>
        <a:prstGeom prst="line">
          <a:avLst/>
        </a:prstGeom>
        <a:gradFill rotWithShape="0">
          <a:gsLst>
            <a:gs pos="0">
              <a:schemeClr val="accent2">
                <a:hueOff val="-339056"/>
                <a:satOff val="-207"/>
                <a:lumOff val="809"/>
                <a:alphaOff val="0"/>
                <a:tint val="96000"/>
                <a:lumMod val="100000"/>
              </a:schemeClr>
            </a:gs>
            <a:gs pos="78000">
              <a:schemeClr val="accent2">
                <a:hueOff val="-339056"/>
                <a:satOff val="-207"/>
                <a:lumOff val="809"/>
                <a:alphaOff val="0"/>
                <a:shade val="94000"/>
                <a:lumMod val="94000"/>
              </a:schemeClr>
            </a:gs>
          </a:gsLst>
          <a:lin ang="5400000" scaled="0"/>
        </a:gradFill>
        <a:ln w="12700" cap="rnd" cmpd="sng" algn="ctr">
          <a:solidFill>
            <a:schemeClr val="accent2">
              <a:hueOff val="-339056"/>
              <a:satOff val="-207"/>
              <a:lumOff val="809"/>
              <a:alphaOff val="0"/>
            </a:schemeClr>
          </a:solidFill>
          <a:prstDash val="solid"/>
        </a:ln>
        <a:effectLst>
          <a:outerShdw blurRad="38100" dist="254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602D664C-07AB-4DBE-82A6-6F7841956D69}">
      <dsp:nvSpPr>
        <dsp:cNvPr id="0" name=""/>
        <dsp:cNvSpPr/>
      </dsp:nvSpPr>
      <dsp:spPr>
        <a:xfrm>
          <a:off x="0" y="580392"/>
          <a:ext cx="5289415" cy="5797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kern="1200">
              <a:solidFill>
                <a:schemeClr val="bg1"/>
              </a:solidFill>
            </a:rPr>
            <a:t>Ties</a:t>
          </a:r>
          <a:endParaRPr lang="en-US" sz="2000" kern="1200">
            <a:solidFill>
              <a:schemeClr val="bg1"/>
            </a:solidFill>
          </a:endParaRPr>
        </a:p>
      </dsp:txBody>
      <dsp:txXfrm>
        <a:off x="0" y="580392"/>
        <a:ext cx="5289415" cy="579755"/>
      </dsp:txXfrm>
    </dsp:sp>
    <dsp:sp modelId="{57AB4844-892D-4BD8-8A09-04EC73840F75}">
      <dsp:nvSpPr>
        <dsp:cNvPr id="0" name=""/>
        <dsp:cNvSpPr/>
      </dsp:nvSpPr>
      <dsp:spPr>
        <a:xfrm>
          <a:off x="0" y="1160148"/>
          <a:ext cx="5289415" cy="0"/>
        </a:xfrm>
        <a:prstGeom prst="line">
          <a:avLst/>
        </a:prstGeom>
        <a:gradFill rotWithShape="0">
          <a:gsLst>
            <a:gs pos="0">
              <a:schemeClr val="accent2">
                <a:hueOff val="-678113"/>
                <a:satOff val="-414"/>
                <a:lumOff val="1618"/>
                <a:alphaOff val="0"/>
                <a:tint val="96000"/>
                <a:lumMod val="100000"/>
              </a:schemeClr>
            </a:gs>
            <a:gs pos="78000">
              <a:schemeClr val="accent2">
                <a:hueOff val="-678113"/>
                <a:satOff val="-414"/>
                <a:lumOff val="1618"/>
                <a:alphaOff val="0"/>
                <a:shade val="94000"/>
                <a:lumMod val="94000"/>
              </a:schemeClr>
            </a:gs>
          </a:gsLst>
          <a:lin ang="5400000" scaled="0"/>
        </a:gradFill>
        <a:ln w="12700" cap="rnd" cmpd="sng" algn="ctr">
          <a:solidFill>
            <a:schemeClr val="accent2">
              <a:hueOff val="-678113"/>
              <a:satOff val="-414"/>
              <a:lumOff val="1618"/>
              <a:alphaOff val="0"/>
            </a:schemeClr>
          </a:solidFill>
          <a:prstDash val="solid"/>
        </a:ln>
        <a:effectLst>
          <a:outerShdw blurRad="38100" dist="254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0EE1068D-4417-45BC-88B4-03F61DA0B0CB}">
      <dsp:nvSpPr>
        <dsp:cNvPr id="0" name=""/>
        <dsp:cNvSpPr/>
      </dsp:nvSpPr>
      <dsp:spPr>
        <a:xfrm>
          <a:off x="0" y="1160148"/>
          <a:ext cx="5289415" cy="5797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kern="1200">
              <a:solidFill>
                <a:schemeClr val="bg1"/>
              </a:solidFill>
            </a:rPr>
            <a:t>Black school shoes</a:t>
          </a:r>
          <a:endParaRPr lang="en-US" sz="2000" kern="1200">
            <a:solidFill>
              <a:schemeClr val="bg1"/>
            </a:solidFill>
          </a:endParaRPr>
        </a:p>
      </dsp:txBody>
      <dsp:txXfrm>
        <a:off x="0" y="1160148"/>
        <a:ext cx="5289415" cy="579755"/>
      </dsp:txXfrm>
    </dsp:sp>
    <dsp:sp modelId="{281A852E-7CD8-4F85-ADAD-B280376F76E1}">
      <dsp:nvSpPr>
        <dsp:cNvPr id="0" name=""/>
        <dsp:cNvSpPr/>
      </dsp:nvSpPr>
      <dsp:spPr>
        <a:xfrm>
          <a:off x="0" y="1739903"/>
          <a:ext cx="5289415" cy="0"/>
        </a:xfrm>
        <a:prstGeom prst="line">
          <a:avLst/>
        </a:prstGeom>
        <a:gradFill rotWithShape="0">
          <a:gsLst>
            <a:gs pos="0">
              <a:schemeClr val="accent2">
                <a:hueOff val="-1017169"/>
                <a:satOff val="-621"/>
                <a:lumOff val="2427"/>
                <a:alphaOff val="0"/>
                <a:tint val="96000"/>
                <a:lumMod val="100000"/>
              </a:schemeClr>
            </a:gs>
            <a:gs pos="78000">
              <a:schemeClr val="accent2">
                <a:hueOff val="-1017169"/>
                <a:satOff val="-621"/>
                <a:lumOff val="2427"/>
                <a:alphaOff val="0"/>
                <a:shade val="94000"/>
                <a:lumMod val="94000"/>
              </a:schemeClr>
            </a:gs>
          </a:gsLst>
          <a:lin ang="5400000" scaled="0"/>
        </a:gradFill>
        <a:ln w="12700" cap="rnd" cmpd="sng" algn="ctr">
          <a:solidFill>
            <a:schemeClr val="accent2">
              <a:hueOff val="-1017169"/>
              <a:satOff val="-621"/>
              <a:lumOff val="2427"/>
              <a:alphaOff val="0"/>
            </a:schemeClr>
          </a:solidFill>
          <a:prstDash val="solid"/>
        </a:ln>
        <a:effectLst>
          <a:outerShdw blurRad="38100" dist="254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019B7A72-4502-4940-97E7-AF8B686A141B}">
      <dsp:nvSpPr>
        <dsp:cNvPr id="0" name=""/>
        <dsp:cNvSpPr/>
      </dsp:nvSpPr>
      <dsp:spPr>
        <a:xfrm>
          <a:off x="0" y="1739903"/>
          <a:ext cx="5289415" cy="5797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kern="1200">
              <a:solidFill>
                <a:schemeClr val="bg1"/>
              </a:solidFill>
            </a:rPr>
            <a:t>Coat </a:t>
          </a:r>
          <a:endParaRPr lang="en-US" sz="2000" kern="1200">
            <a:solidFill>
              <a:schemeClr val="bg1"/>
            </a:solidFill>
          </a:endParaRPr>
        </a:p>
      </dsp:txBody>
      <dsp:txXfrm>
        <a:off x="0" y="1739903"/>
        <a:ext cx="5289415" cy="579755"/>
      </dsp:txXfrm>
    </dsp:sp>
    <dsp:sp modelId="{98052257-C77A-4B05-B0CE-258A34218117}">
      <dsp:nvSpPr>
        <dsp:cNvPr id="0" name=""/>
        <dsp:cNvSpPr/>
      </dsp:nvSpPr>
      <dsp:spPr>
        <a:xfrm>
          <a:off x="0" y="2319659"/>
          <a:ext cx="5289415" cy="0"/>
        </a:xfrm>
        <a:prstGeom prst="line">
          <a:avLst/>
        </a:prstGeom>
        <a:gradFill rotWithShape="0">
          <a:gsLst>
            <a:gs pos="0">
              <a:schemeClr val="accent2">
                <a:hueOff val="-1356225"/>
                <a:satOff val="-828"/>
                <a:lumOff val="3235"/>
                <a:alphaOff val="0"/>
                <a:tint val="96000"/>
                <a:lumMod val="100000"/>
              </a:schemeClr>
            </a:gs>
            <a:gs pos="78000">
              <a:schemeClr val="accent2">
                <a:hueOff val="-1356225"/>
                <a:satOff val="-828"/>
                <a:lumOff val="3235"/>
                <a:alphaOff val="0"/>
                <a:shade val="94000"/>
                <a:lumMod val="94000"/>
              </a:schemeClr>
            </a:gs>
          </a:gsLst>
          <a:lin ang="5400000" scaled="0"/>
        </a:gradFill>
        <a:ln w="12700" cap="rnd" cmpd="sng" algn="ctr">
          <a:solidFill>
            <a:schemeClr val="accent2">
              <a:hueOff val="-1356225"/>
              <a:satOff val="-828"/>
              <a:lumOff val="3235"/>
              <a:alphaOff val="0"/>
            </a:schemeClr>
          </a:solidFill>
          <a:prstDash val="solid"/>
        </a:ln>
        <a:effectLst>
          <a:outerShdw blurRad="38100" dist="254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7B3C8B10-D1ED-4340-A79E-43EC953FA659}">
      <dsp:nvSpPr>
        <dsp:cNvPr id="0" name=""/>
        <dsp:cNvSpPr/>
      </dsp:nvSpPr>
      <dsp:spPr>
        <a:xfrm>
          <a:off x="0" y="2319659"/>
          <a:ext cx="5289415" cy="5797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kern="1200">
              <a:solidFill>
                <a:schemeClr val="bg1"/>
              </a:solidFill>
            </a:rPr>
            <a:t>Hair bobbles/accessories- not too fancy/big</a:t>
          </a:r>
          <a:endParaRPr lang="en-US" sz="2000" kern="1200">
            <a:solidFill>
              <a:schemeClr val="bg1"/>
            </a:solidFill>
          </a:endParaRPr>
        </a:p>
      </dsp:txBody>
      <dsp:txXfrm>
        <a:off x="0" y="2319659"/>
        <a:ext cx="5289415" cy="579755"/>
      </dsp:txXfrm>
    </dsp:sp>
    <dsp:sp modelId="{52DA9FCF-6E6A-411C-86F9-E24077EA109B}">
      <dsp:nvSpPr>
        <dsp:cNvPr id="0" name=""/>
        <dsp:cNvSpPr/>
      </dsp:nvSpPr>
      <dsp:spPr>
        <a:xfrm>
          <a:off x="0" y="2899414"/>
          <a:ext cx="5289415" cy="0"/>
        </a:xfrm>
        <a:prstGeom prst="line">
          <a:avLst/>
        </a:prstGeom>
        <a:gradFill rotWithShape="0">
          <a:gsLst>
            <a:gs pos="0">
              <a:schemeClr val="accent2">
                <a:hueOff val="-1695281"/>
                <a:satOff val="-1035"/>
                <a:lumOff val="4044"/>
                <a:alphaOff val="0"/>
                <a:tint val="96000"/>
                <a:lumMod val="100000"/>
              </a:schemeClr>
            </a:gs>
            <a:gs pos="78000">
              <a:schemeClr val="accent2">
                <a:hueOff val="-1695281"/>
                <a:satOff val="-1035"/>
                <a:lumOff val="4044"/>
                <a:alphaOff val="0"/>
                <a:shade val="94000"/>
                <a:lumMod val="94000"/>
              </a:schemeClr>
            </a:gs>
          </a:gsLst>
          <a:lin ang="5400000" scaled="0"/>
        </a:gradFill>
        <a:ln w="12700" cap="rnd" cmpd="sng" algn="ctr">
          <a:solidFill>
            <a:schemeClr val="accent2">
              <a:hueOff val="-1695281"/>
              <a:satOff val="-1035"/>
              <a:lumOff val="4044"/>
              <a:alphaOff val="0"/>
            </a:schemeClr>
          </a:solidFill>
          <a:prstDash val="solid"/>
        </a:ln>
        <a:effectLst>
          <a:outerShdw blurRad="38100" dist="254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E4C1FC22-F692-453F-9C23-20A3536B2916}">
      <dsp:nvSpPr>
        <dsp:cNvPr id="0" name=""/>
        <dsp:cNvSpPr/>
      </dsp:nvSpPr>
      <dsp:spPr>
        <a:xfrm>
          <a:off x="0" y="2899414"/>
          <a:ext cx="5289415" cy="5797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kern="1200">
              <a:solidFill>
                <a:schemeClr val="bg1"/>
              </a:solidFill>
            </a:rPr>
            <a:t>No nail varnish</a:t>
          </a:r>
          <a:endParaRPr lang="en-US" sz="2000" kern="1200">
            <a:solidFill>
              <a:schemeClr val="bg1"/>
            </a:solidFill>
          </a:endParaRPr>
        </a:p>
      </dsp:txBody>
      <dsp:txXfrm>
        <a:off x="0" y="2899414"/>
        <a:ext cx="5289415" cy="579755"/>
      </dsp:txXfrm>
    </dsp:sp>
    <dsp:sp modelId="{0D081C4A-99E6-4FA4-94AB-87ACC83B12EC}">
      <dsp:nvSpPr>
        <dsp:cNvPr id="0" name=""/>
        <dsp:cNvSpPr/>
      </dsp:nvSpPr>
      <dsp:spPr>
        <a:xfrm>
          <a:off x="0" y="3479170"/>
          <a:ext cx="5289415" cy="0"/>
        </a:xfrm>
        <a:prstGeom prst="line">
          <a:avLst/>
        </a:prstGeom>
        <a:gradFill rotWithShape="0">
          <a:gsLst>
            <a:gs pos="0">
              <a:schemeClr val="accent2">
                <a:hueOff val="-2034338"/>
                <a:satOff val="-1242"/>
                <a:lumOff val="4853"/>
                <a:alphaOff val="0"/>
                <a:tint val="96000"/>
                <a:lumMod val="100000"/>
              </a:schemeClr>
            </a:gs>
            <a:gs pos="78000">
              <a:schemeClr val="accent2">
                <a:hueOff val="-2034338"/>
                <a:satOff val="-1242"/>
                <a:lumOff val="4853"/>
                <a:alphaOff val="0"/>
                <a:shade val="94000"/>
                <a:lumMod val="94000"/>
              </a:schemeClr>
            </a:gs>
          </a:gsLst>
          <a:lin ang="5400000" scaled="0"/>
        </a:gradFill>
        <a:ln w="12700" cap="rnd" cmpd="sng" algn="ctr">
          <a:solidFill>
            <a:schemeClr val="accent2">
              <a:hueOff val="-2034338"/>
              <a:satOff val="-1242"/>
              <a:lumOff val="4853"/>
              <a:alphaOff val="0"/>
            </a:schemeClr>
          </a:solidFill>
          <a:prstDash val="solid"/>
        </a:ln>
        <a:effectLst>
          <a:outerShdw blurRad="38100" dist="254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1ECBF887-4DA7-4947-A23D-A0733471D44D}">
      <dsp:nvSpPr>
        <dsp:cNvPr id="0" name=""/>
        <dsp:cNvSpPr/>
      </dsp:nvSpPr>
      <dsp:spPr>
        <a:xfrm>
          <a:off x="0" y="3479170"/>
          <a:ext cx="5289415" cy="5797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kern="1200">
              <a:solidFill>
                <a:schemeClr val="bg1"/>
              </a:solidFill>
            </a:rPr>
            <a:t>Tie long hair back (reduce chances of head lice)</a:t>
          </a:r>
          <a:endParaRPr lang="en-US" sz="2000" kern="1200">
            <a:solidFill>
              <a:schemeClr val="bg1"/>
            </a:solidFill>
          </a:endParaRPr>
        </a:p>
      </dsp:txBody>
      <dsp:txXfrm>
        <a:off x="0" y="3479170"/>
        <a:ext cx="5289415" cy="579755"/>
      </dsp:txXfrm>
    </dsp:sp>
    <dsp:sp modelId="{0495A3A5-CAB5-486E-83EE-D425D2D954C6}">
      <dsp:nvSpPr>
        <dsp:cNvPr id="0" name=""/>
        <dsp:cNvSpPr/>
      </dsp:nvSpPr>
      <dsp:spPr>
        <a:xfrm>
          <a:off x="0" y="4058925"/>
          <a:ext cx="5289415" cy="0"/>
        </a:xfrm>
        <a:prstGeom prst="line">
          <a:avLst/>
        </a:prstGeom>
        <a:gradFill rotWithShape="0">
          <a:gsLst>
            <a:gs pos="0">
              <a:schemeClr val="accent2">
                <a:hueOff val="-2373394"/>
                <a:satOff val="-1449"/>
                <a:lumOff val="5662"/>
                <a:alphaOff val="0"/>
                <a:tint val="96000"/>
                <a:lumMod val="100000"/>
              </a:schemeClr>
            </a:gs>
            <a:gs pos="78000">
              <a:schemeClr val="accent2">
                <a:hueOff val="-2373394"/>
                <a:satOff val="-1449"/>
                <a:lumOff val="5662"/>
                <a:alphaOff val="0"/>
                <a:shade val="94000"/>
                <a:lumMod val="94000"/>
              </a:schemeClr>
            </a:gs>
          </a:gsLst>
          <a:lin ang="5400000" scaled="0"/>
        </a:gradFill>
        <a:ln w="12700" cap="rnd" cmpd="sng" algn="ctr">
          <a:solidFill>
            <a:schemeClr val="accent2">
              <a:hueOff val="-2373394"/>
              <a:satOff val="-1449"/>
              <a:lumOff val="5662"/>
              <a:alphaOff val="0"/>
            </a:schemeClr>
          </a:solidFill>
          <a:prstDash val="solid"/>
        </a:ln>
        <a:effectLst>
          <a:outerShdw blurRad="38100" dist="254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ED879D5E-C928-4609-9788-BA1ECCE07304}">
      <dsp:nvSpPr>
        <dsp:cNvPr id="0" name=""/>
        <dsp:cNvSpPr/>
      </dsp:nvSpPr>
      <dsp:spPr>
        <a:xfrm>
          <a:off x="0" y="4058925"/>
          <a:ext cx="5289415" cy="5797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rtl="0">
            <a:lnSpc>
              <a:spcPct val="90000"/>
            </a:lnSpc>
            <a:spcBef>
              <a:spcPct val="0"/>
            </a:spcBef>
            <a:spcAft>
              <a:spcPct val="35000"/>
            </a:spcAft>
            <a:buNone/>
          </a:pPr>
          <a:r>
            <a:rPr lang="en-GB" sz="2000" kern="1200">
              <a:solidFill>
                <a:schemeClr val="bg1"/>
              </a:solidFill>
            </a:rPr>
            <a:t>No jewellery (except </a:t>
          </a:r>
          <a:r>
            <a:rPr lang="en-GB" sz="2000" kern="1200">
              <a:solidFill>
                <a:schemeClr val="bg1"/>
              </a:solidFill>
              <a:latin typeface="Trebuchet MS" panose="020B0603020202020204"/>
            </a:rPr>
            <a:t>stud earrings</a:t>
          </a:r>
          <a:r>
            <a:rPr lang="en-GB" sz="2000" kern="1200">
              <a:solidFill>
                <a:schemeClr val="bg1"/>
              </a:solidFill>
            </a:rPr>
            <a:t>)</a:t>
          </a:r>
          <a:endParaRPr lang="en-US" sz="2000" kern="1200">
            <a:solidFill>
              <a:schemeClr val="bg1"/>
            </a:solidFill>
          </a:endParaRPr>
        </a:p>
      </dsp:txBody>
      <dsp:txXfrm>
        <a:off x="0" y="4058925"/>
        <a:ext cx="5289415" cy="579755"/>
      </dsp:txXfrm>
    </dsp:sp>
    <dsp:sp modelId="{508BDB9C-8875-4E5D-B9A5-071F4BC30A36}">
      <dsp:nvSpPr>
        <dsp:cNvPr id="0" name=""/>
        <dsp:cNvSpPr/>
      </dsp:nvSpPr>
      <dsp:spPr>
        <a:xfrm>
          <a:off x="0" y="4638681"/>
          <a:ext cx="5289415" cy="0"/>
        </a:xfrm>
        <a:prstGeom prst="line">
          <a:avLst/>
        </a:prstGeom>
        <a:gradFill rotWithShape="0">
          <a:gsLst>
            <a:gs pos="0">
              <a:schemeClr val="accent2">
                <a:hueOff val="-2712450"/>
                <a:satOff val="-1656"/>
                <a:lumOff val="6471"/>
                <a:alphaOff val="0"/>
                <a:tint val="96000"/>
                <a:lumMod val="100000"/>
              </a:schemeClr>
            </a:gs>
            <a:gs pos="78000">
              <a:schemeClr val="accent2">
                <a:hueOff val="-2712450"/>
                <a:satOff val="-1656"/>
                <a:lumOff val="6471"/>
                <a:alphaOff val="0"/>
                <a:shade val="94000"/>
                <a:lumMod val="94000"/>
              </a:schemeClr>
            </a:gs>
          </a:gsLst>
          <a:lin ang="5400000" scaled="0"/>
        </a:gradFill>
        <a:ln w="12700" cap="rnd" cmpd="sng" algn="ctr">
          <a:solidFill>
            <a:schemeClr val="accent2">
              <a:hueOff val="-2712450"/>
              <a:satOff val="-1656"/>
              <a:lumOff val="6471"/>
              <a:alphaOff val="0"/>
            </a:schemeClr>
          </a:solidFill>
          <a:prstDash val="solid"/>
        </a:ln>
        <a:effectLst>
          <a:outerShdw blurRad="38100" dist="254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74CC9433-F665-4915-8E7E-16E3451D4F1B}">
      <dsp:nvSpPr>
        <dsp:cNvPr id="0" name=""/>
        <dsp:cNvSpPr/>
      </dsp:nvSpPr>
      <dsp:spPr>
        <a:xfrm>
          <a:off x="0" y="4638681"/>
          <a:ext cx="5289415" cy="5797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kern="1200">
              <a:solidFill>
                <a:schemeClr val="bg1"/>
              </a:solidFill>
            </a:rPr>
            <a:t>Names on </a:t>
          </a:r>
          <a:r>
            <a:rPr lang="en-GB" sz="2000" b="1" u="sng" kern="1200">
              <a:solidFill>
                <a:schemeClr val="bg1"/>
              </a:solidFill>
            </a:rPr>
            <a:t>all</a:t>
          </a:r>
          <a:r>
            <a:rPr lang="en-GB" sz="2000" kern="1200">
              <a:solidFill>
                <a:schemeClr val="bg1"/>
              </a:solidFill>
            </a:rPr>
            <a:t> items</a:t>
          </a:r>
          <a:endParaRPr lang="en-US" sz="2000" kern="1200">
            <a:solidFill>
              <a:schemeClr val="bg1"/>
            </a:solidFill>
          </a:endParaRPr>
        </a:p>
      </dsp:txBody>
      <dsp:txXfrm>
        <a:off x="0" y="4638681"/>
        <a:ext cx="5289415" cy="57975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C01051-B4DD-455B-A1A8-F49E6E1CF8DB}">
      <dsp:nvSpPr>
        <dsp:cNvPr id="0" name=""/>
        <dsp:cNvSpPr/>
      </dsp:nvSpPr>
      <dsp:spPr>
        <a:xfrm>
          <a:off x="0" y="588"/>
          <a:ext cx="5019610" cy="0"/>
        </a:xfrm>
        <a:prstGeom prst="line">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w="12700" cap="rnd" cmpd="sng" algn="ctr">
          <a:solidFill>
            <a:schemeClr val="accent2">
              <a:hueOff val="0"/>
              <a:satOff val="0"/>
              <a:lumOff val="0"/>
              <a:alphaOff val="0"/>
            </a:schemeClr>
          </a:solidFill>
          <a:prstDash val="solid"/>
        </a:ln>
        <a:effectLst>
          <a:outerShdw blurRad="38100" dist="254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6CE19966-36D6-4202-9F12-2BBB3045FB7C}">
      <dsp:nvSpPr>
        <dsp:cNvPr id="0" name=""/>
        <dsp:cNvSpPr/>
      </dsp:nvSpPr>
      <dsp:spPr>
        <a:xfrm>
          <a:off x="0" y="588"/>
          <a:ext cx="5019610" cy="9644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rtl="0">
            <a:lnSpc>
              <a:spcPct val="90000"/>
            </a:lnSpc>
            <a:spcBef>
              <a:spcPct val="0"/>
            </a:spcBef>
            <a:spcAft>
              <a:spcPct val="35000"/>
            </a:spcAft>
            <a:buNone/>
          </a:pPr>
          <a:r>
            <a:rPr lang="en-GB" sz="2100" kern="1200" dirty="0">
              <a:solidFill>
                <a:schemeClr val="bg1"/>
              </a:solidFill>
            </a:rPr>
            <a:t>PE kits to </a:t>
          </a:r>
          <a:r>
            <a:rPr lang="en-GB" sz="2100" kern="1200" dirty="0">
              <a:solidFill>
                <a:schemeClr val="bg1"/>
              </a:solidFill>
              <a:latin typeface="Trebuchet MS" panose="020B0603020202020204"/>
            </a:rPr>
            <a:t>remain </a:t>
          </a:r>
          <a:r>
            <a:rPr lang="en-GB" sz="2100" kern="1200" dirty="0">
              <a:solidFill>
                <a:schemeClr val="bg1"/>
              </a:solidFill>
            </a:rPr>
            <a:t>in school </a:t>
          </a:r>
          <a:r>
            <a:rPr lang="en-GB" sz="2100" kern="1200" dirty="0">
              <a:solidFill>
                <a:schemeClr val="bg1"/>
              </a:solidFill>
              <a:latin typeface="Trebuchet MS" panose="020B0603020202020204"/>
            </a:rPr>
            <a:t>for a half-term. </a:t>
          </a:r>
        </a:p>
      </dsp:txBody>
      <dsp:txXfrm>
        <a:off x="0" y="588"/>
        <a:ext cx="5019610" cy="964402"/>
      </dsp:txXfrm>
    </dsp:sp>
    <dsp:sp modelId="{B7496482-FD2B-44FF-96B5-7FD1DCC5E594}">
      <dsp:nvSpPr>
        <dsp:cNvPr id="0" name=""/>
        <dsp:cNvSpPr/>
      </dsp:nvSpPr>
      <dsp:spPr>
        <a:xfrm>
          <a:off x="0" y="964991"/>
          <a:ext cx="5019610" cy="0"/>
        </a:xfrm>
        <a:prstGeom prst="line">
          <a:avLst/>
        </a:prstGeom>
        <a:gradFill rotWithShape="0">
          <a:gsLst>
            <a:gs pos="0">
              <a:schemeClr val="accent2">
                <a:hueOff val="-678113"/>
                <a:satOff val="-414"/>
                <a:lumOff val="1618"/>
                <a:alphaOff val="0"/>
                <a:tint val="96000"/>
                <a:lumMod val="100000"/>
              </a:schemeClr>
            </a:gs>
            <a:gs pos="78000">
              <a:schemeClr val="accent2">
                <a:hueOff val="-678113"/>
                <a:satOff val="-414"/>
                <a:lumOff val="1618"/>
                <a:alphaOff val="0"/>
                <a:shade val="94000"/>
                <a:lumMod val="94000"/>
              </a:schemeClr>
            </a:gs>
          </a:gsLst>
          <a:lin ang="5400000" scaled="0"/>
        </a:gradFill>
        <a:ln w="12700" cap="rnd" cmpd="sng" algn="ctr">
          <a:solidFill>
            <a:schemeClr val="accent2">
              <a:hueOff val="-678113"/>
              <a:satOff val="-414"/>
              <a:lumOff val="1618"/>
              <a:alphaOff val="0"/>
            </a:schemeClr>
          </a:solidFill>
          <a:prstDash val="solid"/>
        </a:ln>
        <a:effectLst>
          <a:outerShdw blurRad="38100" dist="254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781C22A5-C218-4CFE-B525-21202F4ADCF8}">
      <dsp:nvSpPr>
        <dsp:cNvPr id="0" name=""/>
        <dsp:cNvSpPr/>
      </dsp:nvSpPr>
      <dsp:spPr>
        <a:xfrm>
          <a:off x="0" y="964991"/>
          <a:ext cx="5019610" cy="9644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GB" sz="2100" kern="1200" dirty="0">
              <a:solidFill>
                <a:schemeClr val="bg1"/>
              </a:solidFill>
              <a:latin typeface="Trebuchet MS" panose="020B0603020202020204"/>
            </a:rPr>
            <a:t>Indoor</a:t>
          </a:r>
          <a:r>
            <a:rPr lang="en-GB" sz="2100" kern="1200" dirty="0">
              <a:solidFill>
                <a:schemeClr val="bg1"/>
              </a:solidFill>
            </a:rPr>
            <a:t> kits – blue t-shirt (or team colour), black shorts, pumps.</a:t>
          </a:r>
          <a:endParaRPr lang="en-US" sz="2100" kern="1200" dirty="0"/>
        </a:p>
      </dsp:txBody>
      <dsp:txXfrm>
        <a:off x="0" y="964991"/>
        <a:ext cx="5019610" cy="964402"/>
      </dsp:txXfrm>
    </dsp:sp>
    <dsp:sp modelId="{F0DE04DE-0E7E-463C-B191-0D6B058B0616}">
      <dsp:nvSpPr>
        <dsp:cNvPr id="0" name=""/>
        <dsp:cNvSpPr/>
      </dsp:nvSpPr>
      <dsp:spPr>
        <a:xfrm>
          <a:off x="0" y="1929393"/>
          <a:ext cx="5019610" cy="0"/>
        </a:xfrm>
        <a:prstGeom prst="line">
          <a:avLst/>
        </a:prstGeom>
        <a:gradFill rotWithShape="0">
          <a:gsLst>
            <a:gs pos="0">
              <a:schemeClr val="accent2">
                <a:hueOff val="-1356225"/>
                <a:satOff val="-828"/>
                <a:lumOff val="3235"/>
                <a:alphaOff val="0"/>
                <a:tint val="96000"/>
                <a:lumMod val="100000"/>
              </a:schemeClr>
            </a:gs>
            <a:gs pos="78000">
              <a:schemeClr val="accent2">
                <a:hueOff val="-1356225"/>
                <a:satOff val="-828"/>
                <a:lumOff val="3235"/>
                <a:alphaOff val="0"/>
                <a:shade val="94000"/>
                <a:lumMod val="94000"/>
              </a:schemeClr>
            </a:gs>
          </a:gsLst>
          <a:lin ang="5400000" scaled="0"/>
        </a:gradFill>
        <a:ln w="12700" cap="rnd" cmpd="sng" algn="ctr">
          <a:solidFill>
            <a:schemeClr val="accent2">
              <a:hueOff val="-1356225"/>
              <a:satOff val="-828"/>
              <a:lumOff val="3235"/>
              <a:alphaOff val="0"/>
            </a:schemeClr>
          </a:solidFill>
          <a:prstDash val="solid"/>
        </a:ln>
        <a:effectLst>
          <a:outerShdw blurRad="38100" dist="254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CDD38B5C-53FC-49C7-9050-41F32B3B4A93}">
      <dsp:nvSpPr>
        <dsp:cNvPr id="0" name=""/>
        <dsp:cNvSpPr/>
      </dsp:nvSpPr>
      <dsp:spPr>
        <a:xfrm>
          <a:off x="0" y="1929393"/>
          <a:ext cx="5019610" cy="9644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GB" sz="2100" kern="1200" dirty="0">
              <a:solidFill>
                <a:schemeClr val="bg1"/>
              </a:solidFill>
            </a:rPr>
            <a:t>Outdoor – blue t-shirt (or team colour), tracksuit bottoms, jumper, trainers. </a:t>
          </a:r>
          <a:endParaRPr lang="en-US" sz="2100" kern="1200" dirty="0">
            <a:solidFill>
              <a:schemeClr val="bg1"/>
            </a:solidFill>
          </a:endParaRPr>
        </a:p>
      </dsp:txBody>
      <dsp:txXfrm>
        <a:off x="0" y="1929393"/>
        <a:ext cx="5019610" cy="964402"/>
      </dsp:txXfrm>
    </dsp:sp>
    <dsp:sp modelId="{507AC1FB-9A13-46D2-BFA7-9D7CDC1A4541}">
      <dsp:nvSpPr>
        <dsp:cNvPr id="0" name=""/>
        <dsp:cNvSpPr/>
      </dsp:nvSpPr>
      <dsp:spPr>
        <a:xfrm>
          <a:off x="0" y="2893796"/>
          <a:ext cx="5019610" cy="0"/>
        </a:xfrm>
        <a:prstGeom prst="line">
          <a:avLst/>
        </a:prstGeom>
        <a:gradFill rotWithShape="0">
          <a:gsLst>
            <a:gs pos="0">
              <a:schemeClr val="accent2">
                <a:hueOff val="-2034338"/>
                <a:satOff val="-1242"/>
                <a:lumOff val="4853"/>
                <a:alphaOff val="0"/>
                <a:tint val="96000"/>
                <a:lumMod val="100000"/>
              </a:schemeClr>
            </a:gs>
            <a:gs pos="78000">
              <a:schemeClr val="accent2">
                <a:hueOff val="-2034338"/>
                <a:satOff val="-1242"/>
                <a:lumOff val="4853"/>
                <a:alphaOff val="0"/>
                <a:shade val="94000"/>
                <a:lumMod val="94000"/>
              </a:schemeClr>
            </a:gs>
          </a:gsLst>
          <a:lin ang="5400000" scaled="0"/>
        </a:gradFill>
        <a:ln w="12700" cap="rnd" cmpd="sng" algn="ctr">
          <a:solidFill>
            <a:schemeClr val="accent2">
              <a:hueOff val="-2034338"/>
              <a:satOff val="-1242"/>
              <a:lumOff val="4853"/>
              <a:alphaOff val="0"/>
            </a:schemeClr>
          </a:solidFill>
          <a:prstDash val="solid"/>
        </a:ln>
        <a:effectLst>
          <a:outerShdw blurRad="38100" dist="254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C6127FBA-83E1-43DD-91C0-DD0481CF6CE7}">
      <dsp:nvSpPr>
        <dsp:cNvPr id="0" name=""/>
        <dsp:cNvSpPr/>
      </dsp:nvSpPr>
      <dsp:spPr>
        <a:xfrm>
          <a:off x="0" y="2893796"/>
          <a:ext cx="5019610" cy="9644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GB" sz="2100" kern="1200" dirty="0">
              <a:solidFill>
                <a:schemeClr val="bg1"/>
              </a:solidFill>
            </a:rPr>
            <a:t>Remove earrings for P.E. day or cover with plasters provided from home. </a:t>
          </a:r>
          <a:endParaRPr lang="en-US" sz="2100" kern="1200" dirty="0">
            <a:solidFill>
              <a:schemeClr val="bg1"/>
            </a:solidFill>
          </a:endParaRPr>
        </a:p>
      </dsp:txBody>
      <dsp:txXfrm>
        <a:off x="0" y="2893796"/>
        <a:ext cx="5019610" cy="964402"/>
      </dsp:txXfrm>
    </dsp:sp>
    <dsp:sp modelId="{B2DA9499-B3A0-4B6A-A5A4-5E4928E69916}">
      <dsp:nvSpPr>
        <dsp:cNvPr id="0" name=""/>
        <dsp:cNvSpPr/>
      </dsp:nvSpPr>
      <dsp:spPr>
        <a:xfrm>
          <a:off x="0" y="3858198"/>
          <a:ext cx="5019610" cy="0"/>
        </a:xfrm>
        <a:prstGeom prst="line">
          <a:avLst/>
        </a:prstGeom>
        <a:gradFill rotWithShape="0">
          <a:gsLst>
            <a:gs pos="0">
              <a:schemeClr val="accent2">
                <a:hueOff val="-2712450"/>
                <a:satOff val="-1656"/>
                <a:lumOff val="6471"/>
                <a:alphaOff val="0"/>
                <a:tint val="96000"/>
                <a:lumMod val="100000"/>
              </a:schemeClr>
            </a:gs>
            <a:gs pos="78000">
              <a:schemeClr val="accent2">
                <a:hueOff val="-2712450"/>
                <a:satOff val="-1656"/>
                <a:lumOff val="6471"/>
                <a:alphaOff val="0"/>
                <a:shade val="94000"/>
                <a:lumMod val="94000"/>
              </a:schemeClr>
            </a:gs>
          </a:gsLst>
          <a:lin ang="5400000" scaled="0"/>
        </a:gradFill>
        <a:ln w="12700" cap="rnd" cmpd="sng" algn="ctr">
          <a:solidFill>
            <a:schemeClr val="accent2">
              <a:hueOff val="-2712450"/>
              <a:satOff val="-1656"/>
              <a:lumOff val="6471"/>
              <a:alphaOff val="0"/>
            </a:schemeClr>
          </a:solidFill>
          <a:prstDash val="solid"/>
        </a:ln>
        <a:effectLst>
          <a:outerShdw blurRad="38100" dist="254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E7ED8C1A-75F1-4D96-9BA5-49CE7725EC2C}">
      <dsp:nvSpPr>
        <dsp:cNvPr id="0" name=""/>
        <dsp:cNvSpPr/>
      </dsp:nvSpPr>
      <dsp:spPr>
        <a:xfrm>
          <a:off x="0" y="3858198"/>
          <a:ext cx="5019610" cy="9644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rtl="0">
            <a:lnSpc>
              <a:spcPct val="90000"/>
            </a:lnSpc>
            <a:spcBef>
              <a:spcPct val="0"/>
            </a:spcBef>
            <a:spcAft>
              <a:spcPct val="35000"/>
            </a:spcAft>
            <a:buNone/>
          </a:pPr>
          <a:r>
            <a:rPr lang="en-GB" sz="2100" kern="1200" dirty="0">
              <a:solidFill>
                <a:schemeClr val="bg1"/>
              </a:solidFill>
            </a:rPr>
            <a:t>Our PE </a:t>
          </a:r>
          <a:r>
            <a:rPr lang="en-GB" sz="2100" kern="1200" dirty="0">
              <a:solidFill>
                <a:schemeClr val="bg1"/>
              </a:solidFill>
              <a:latin typeface="Trebuchet MS" panose="020B0603020202020204"/>
            </a:rPr>
            <a:t>days are Monday and</a:t>
          </a:r>
          <a:r>
            <a:rPr lang="en-GB" sz="2100" kern="1200" dirty="0">
              <a:solidFill>
                <a:schemeClr val="bg1"/>
              </a:solidFill>
            </a:rPr>
            <a:t> Friday.</a:t>
          </a:r>
          <a:endParaRPr lang="en-US" sz="2100" kern="1200" dirty="0">
            <a:solidFill>
              <a:schemeClr val="bg1"/>
            </a:solidFill>
          </a:endParaRPr>
        </a:p>
      </dsp:txBody>
      <dsp:txXfrm>
        <a:off x="0" y="3858198"/>
        <a:ext cx="5019610" cy="96440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D7E2F2-581D-4E7B-89A6-1EA1A1DFB8C3}">
      <dsp:nvSpPr>
        <dsp:cNvPr id="0" name=""/>
        <dsp:cNvSpPr/>
      </dsp:nvSpPr>
      <dsp:spPr>
        <a:xfrm>
          <a:off x="0" y="1093409"/>
          <a:ext cx="5019610" cy="836550"/>
        </a:xfrm>
        <a:prstGeom prst="roundRect">
          <a:avLst/>
        </a:prstGeom>
        <a:solidFill>
          <a:schemeClr val="lt1"/>
        </a:solidFill>
        <a:ln w="19050" cap="rnd"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a:t>www.winsfordhighstreetprimary.co.uk</a:t>
          </a:r>
          <a:endParaRPr lang="en-US" sz="2200" kern="1200"/>
        </a:p>
      </dsp:txBody>
      <dsp:txXfrm>
        <a:off x="40837" y="1134246"/>
        <a:ext cx="4937936" cy="754876"/>
      </dsp:txXfrm>
    </dsp:sp>
    <dsp:sp modelId="{89B6256C-47CE-4AF5-BB9C-3EBE8A8476D3}">
      <dsp:nvSpPr>
        <dsp:cNvPr id="0" name=""/>
        <dsp:cNvSpPr/>
      </dsp:nvSpPr>
      <dsp:spPr>
        <a:xfrm>
          <a:off x="0" y="1993319"/>
          <a:ext cx="5019610" cy="836550"/>
        </a:xfrm>
        <a:prstGeom prst="roundRect">
          <a:avLst/>
        </a:prstGeom>
        <a:solidFill>
          <a:schemeClr val="lt1"/>
        </a:solidFill>
        <a:ln w="19050" cap="rnd"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dirty="0"/>
            <a:t>Curriculum what we are going to be learning about in Y1</a:t>
          </a:r>
          <a:endParaRPr lang="en-US" sz="2200" kern="1200" dirty="0"/>
        </a:p>
      </dsp:txBody>
      <dsp:txXfrm>
        <a:off x="40837" y="2034156"/>
        <a:ext cx="4937936" cy="754876"/>
      </dsp:txXfrm>
    </dsp:sp>
    <dsp:sp modelId="{BDA18C3A-35DF-4BFA-827B-D9B326FBDDDF}">
      <dsp:nvSpPr>
        <dsp:cNvPr id="0" name=""/>
        <dsp:cNvSpPr/>
      </dsp:nvSpPr>
      <dsp:spPr>
        <a:xfrm>
          <a:off x="0" y="2893230"/>
          <a:ext cx="5019610" cy="836550"/>
        </a:xfrm>
        <a:prstGeom prst="roundRect">
          <a:avLst/>
        </a:prstGeom>
        <a:solidFill>
          <a:schemeClr val="lt1"/>
        </a:solidFill>
        <a:ln w="19050" cap="rnd"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Calendar, term dates, lunch choices etc.</a:t>
          </a:r>
        </a:p>
      </dsp:txBody>
      <dsp:txXfrm>
        <a:off x="40837" y="2934067"/>
        <a:ext cx="4937936" cy="75487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B11489-320D-43CB-9F87-8B4895443FDF}">
      <dsp:nvSpPr>
        <dsp:cNvPr id="0" name=""/>
        <dsp:cNvSpPr/>
      </dsp:nvSpPr>
      <dsp:spPr>
        <a:xfrm>
          <a:off x="0" y="44589"/>
          <a:ext cx="5019610" cy="1146782"/>
        </a:xfrm>
        <a:prstGeom prst="roundRect">
          <a:avLst/>
        </a:prstGeom>
        <a:solidFill>
          <a:schemeClr val="lt1"/>
        </a:solidFill>
        <a:ln w="19050" cap="rnd"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If you would like any more information please speak to your child's class teacher at the beginning or end of a school day.</a:t>
          </a:r>
        </a:p>
      </dsp:txBody>
      <dsp:txXfrm>
        <a:off x="55981" y="100570"/>
        <a:ext cx="4907648" cy="1034820"/>
      </dsp:txXfrm>
    </dsp:sp>
    <dsp:sp modelId="{0180C86D-9764-4DEB-8A8D-B1A00EE0B5CD}">
      <dsp:nvSpPr>
        <dsp:cNvPr id="0" name=""/>
        <dsp:cNvSpPr/>
      </dsp:nvSpPr>
      <dsp:spPr>
        <a:xfrm>
          <a:off x="0" y="1240332"/>
          <a:ext cx="5019610" cy="1146782"/>
        </a:xfrm>
        <a:prstGeom prst="roundRect">
          <a:avLst/>
        </a:prstGeom>
        <a:solidFill>
          <a:schemeClr val="lt1"/>
        </a:soli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solidFill>
                <a:schemeClr val="tx1"/>
              </a:solidFill>
            </a:rPr>
            <a:t>Class Dojo will be our primary channel of communication </a:t>
          </a:r>
          <a:r>
            <a:rPr lang="en-US" sz="1700" kern="1200">
              <a:solidFill>
                <a:schemeClr val="tx1"/>
              </a:solidFill>
            </a:rPr>
            <a:t>and is the </a:t>
          </a:r>
          <a:r>
            <a:rPr lang="en-US" sz="1700" kern="1200" dirty="0">
              <a:solidFill>
                <a:schemeClr val="tx1"/>
              </a:solidFill>
            </a:rPr>
            <a:t>easiest way to contact your child’s class teacher. Please ensure that you are connected. </a:t>
          </a:r>
        </a:p>
      </dsp:txBody>
      <dsp:txXfrm>
        <a:off x="55981" y="1296313"/>
        <a:ext cx="4907648" cy="1034820"/>
      </dsp:txXfrm>
    </dsp:sp>
    <dsp:sp modelId="{BFADA3B7-5CD1-41CE-8032-4420FA35AB46}">
      <dsp:nvSpPr>
        <dsp:cNvPr id="0" name=""/>
        <dsp:cNvSpPr/>
      </dsp:nvSpPr>
      <dsp:spPr>
        <a:xfrm>
          <a:off x="0" y="2436075"/>
          <a:ext cx="5019610" cy="1146782"/>
        </a:xfrm>
        <a:prstGeom prst="roundRect">
          <a:avLst/>
        </a:prstGeom>
        <a:solidFill>
          <a:schemeClr val="lt1"/>
        </a:solidFill>
        <a:ln w="19050" cap="rnd"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You can also contact us at: </a:t>
          </a:r>
          <a:r>
            <a:rPr lang="en-US" sz="1700" kern="1200" dirty="0">
              <a:solidFill>
                <a:schemeClr val="tx1"/>
              </a:solidFill>
            </a:rPr>
            <a:t>year1@highstreet.cheshire.sch.uk </a:t>
          </a:r>
          <a:r>
            <a:rPr lang="en-US" sz="1700" kern="1200" dirty="0"/>
            <a:t>between 8am – 5pm. </a:t>
          </a:r>
        </a:p>
      </dsp:txBody>
      <dsp:txXfrm>
        <a:off x="55981" y="2492056"/>
        <a:ext cx="4907648" cy="1034820"/>
      </dsp:txXfrm>
    </dsp:sp>
    <dsp:sp modelId="{33F404DF-7B1E-4AD3-9A0F-87E893834665}">
      <dsp:nvSpPr>
        <dsp:cNvPr id="0" name=""/>
        <dsp:cNvSpPr/>
      </dsp:nvSpPr>
      <dsp:spPr>
        <a:xfrm>
          <a:off x="0" y="3631817"/>
          <a:ext cx="5019610" cy="1146782"/>
        </a:xfrm>
        <a:prstGeom prst="roundRect">
          <a:avLst/>
        </a:prstGeom>
        <a:solidFill>
          <a:schemeClr val="lt1"/>
        </a:solidFill>
        <a:ln w="19050" cap="rnd"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64770" tIns="64770" rIns="64770" bIns="64770" numCol="1" spcCol="1270" anchor="ctr" anchorCtr="0">
          <a:noAutofit/>
        </a:bodyPr>
        <a:lstStyle/>
        <a:p>
          <a:pPr marL="0" lvl="0" indent="0" algn="l" defTabSz="755650" rtl="0">
            <a:lnSpc>
              <a:spcPct val="90000"/>
            </a:lnSpc>
            <a:spcBef>
              <a:spcPct val="0"/>
            </a:spcBef>
            <a:spcAft>
              <a:spcPct val="35000"/>
            </a:spcAft>
            <a:buNone/>
          </a:pPr>
          <a:r>
            <a:rPr lang="en-GB" sz="1700" kern="1200" dirty="0"/>
            <a:t>Emails received after 5pm may not be responded to until the following </a:t>
          </a:r>
          <a:r>
            <a:rPr lang="en-GB" sz="1700" kern="1200" dirty="0">
              <a:latin typeface="Trebuchet MS" panose="020B0603020202020204"/>
            </a:rPr>
            <a:t>day </a:t>
          </a:r>
          <a:r>
            <a:rPr lang="en-GB" sz="1700" kern="1200" dirty="0"/>
            <a:t>by one of the Year 1 Team.</a:t>
          </a:r>
          <a:r>
            <a:rPr lang="en-GB" sz="1700" kern="1200" dirty="0">
              <a:latin typeface="Trebuchet MS" panose="020B0603020202020204"/>
            </a:rPr>
            <a:t> </a:t>
          </a:r>
          <a:endParaRPr lang="en-US" sz="1700" kern="1200" dirty="0"/>
        </a:p>
      </dsp:txBody>
      <dsp:txXfrm>
        <a:off x="55981" y="3687798"/>
        <a:ext cx="4907648" cy="103482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8.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EF0078D-8601-433B-A05F-2C4BDA15D566}"/>
              </a:ext>
            </a:extLst>
          </p:cNvPr>
          <p:cNvSpPr>
            <a:spLocks noGrp="1"/>
          </p:cNvSpPr>
          <p:nvPr>
            <p:ph type="hdr" sz="quarter"/>
          </p:nvPr>
        </p:nvSpPr>
        <p:spPr>
          <a:xfrm>
            <a:off x="2" y="0"/>
            <a:ext cx="4302253" cy="340264"/>
          </a:xfrm>
          <a:prstGeom prst="rect">
            <a:avLst/>
          </a:prstGeom>
        </p:spPr>
        <p:txBody>
          <a:bodyPr vert="horz" lIns="91440" tIns="45720" rIns="91440" bIns="45720" rtlCol="0"/>
          <a:lstStyle>
            <a:lvl1pPr algn="l" eaLnBrk="1" hangingPunct="1">
              <a:defRPr sz="1200">
                <a:latin typeface="Arial" charset="0"/>
              </a:defRPr>
            </a:lvl1pPr>
          </a:lstStyle>
          <a:p>
            <a:pPr>
              <a:defRPr/>
            </a:pPr>
            <a:endParaRPr lang="en-GB"/>
          </a:p>
        </p:txBody>
      </p:sp>
      <p:sp>
        <p:nvSpPr>
          <p:cNvPr id="3" name="Date Placeholder 2">
            <a:extLst>
              <a:ext uri="{FF2B5EF4-FFF2-40B4-BE49-F238E27FC236}">
                <a16:creationId xmlns:a16="http://schemas.microsoft.com/office/drawing/2014/main" id="{C2BA472F-7733-4ED1-A559-531CD52735C4}"/>
              </a:ext>
            </a:extLst>
          </p:cNvPr>
          <p:cNvSpPr>
            <a:spLocks noGrp="1"/>
          </p:cNvSpPr>
          <p:nvPr>
            <p:ph type="dt" sz="quarter" idx="1"/>
          </p:nvPr>
        </p:nvSpPr>
        <p:spPr>
          <a:xfrm>
            <a:off x="5622020" y="0"/>
            <a:ext cx="4302252" cy="340264"/>
          </a:xfrm>
          <a:prstGeom prst="rect">
            <a:avLst/>
          </a:prstGeom>
        </p:spPr>
        <p:txBody>
          <a:bodyPr vert="horz" lIns="91440" tIns="45720" rIns="91440" bIns="45720" rtlCol="0"/>
          <a:lstStyle>
            <a:lvl1pPr algn="r" eaLnBrk="1" hangingPunct="1">
              <a:defRPr sz="1200">
                <a:latin typeface="Arial" charset="0"/>
              </a:defRPr>
            </a:lvl1pPr>
          </a:lstStyle>
          <a:p>
            <a:pPr>
              <a:defRPr/>
            </a:pPr>
            <a:fld id="{AA60D56E-7CD0-450E-B09F-F2C57C0B8792}" type="datetimeFigureOut">
              <a:rPr lang="en-US"/>
              <a:pPr>
                <a:defRPr/>
              </a:pPr>
              <a:t>9/7/2026</a:t>
            </a:fld>
            <a:endParaRPr lang="en-GB"/>
          </a:p>
        </p:txBody>
      </p:sp>
      <p:sp>
        <p:nvSpPr>
          <p:cNvPr id="4" name="Footer Placeholder 3">
            <a:extLst>
              <a:ext uri="{FF2B5EF4-FFF2-40B4-BE49-F238E27FC236}">
                <a16:creationId xmlns:a16="http://schemas.microsoft.com/office/drawing/2014/main" id="{F64712CB-3FB3-49EB-B5AE-58C7039529A5}"/>
              </a:ext>
            </a:extLst>
          </p:cNvPr>
          <p:cNvSpPr>
            <a:spLocks noGrp="1"/>
          </p:cNvSpPr>
          <p:nvPr>
            <p:ph type="ftr" sz="quarter" idx="2"/>
          </p:nvPr>
        </p:nvSpPr>
        <p:spPr>
          <a:xfrm>
            <a:off x="2" y="6456325"/>
            <a:ext cx="4302253" cy="340263"/>
          </a:xfrm>
          <a:prstGeom prst="rect">
            <a:avLst/>
          </a:prstGeom>
        </p:spPr>
        <p:txBody>
          <a:bodyPr vert="horz" lIns="91440" tIns="45720" rIns="91440" bIns="45720" rtlCol="0" anchor="b"/>
          <a:lstStyle>
            <a:lvl1pPr algn="l" eaLnBrk="1" hangingPunct="1">
              <a:defRPr sz="1200">
                <a:latin typeface="Arial" charset="0"/>
              </a:defRPr>
            </a:lvl1pPr>
          </a:lstStyle>
          <a:p>
            <a:pPr>
              <a:defRPr/>
            </a:pPr>
            <a:endParaRPr lang="en-GB"/>
          </a:p>
        </p:txBody>
      </p:sp>
      <p:sp>
        <p:nvSpPr>
          <p:cNvPr id="5" name="Slide Number Placeholder 4">
            <a:extLst>
              <a:ext uri="{FF2B5EF4-FFF2-40B4-BE49-F238E27FC236}">
                <a16:creationId xmlns:a16="http://schemas.microsoft.com/office/drawing/2014/main" id="{741DF8B2-3E42-46D8-B4CF-C6C2710AA5F1}"/>
              </a:ext>
            </a:extLst>
          </p:cNvPr>
          <p:cNvSpPr>
            <a:spLocks noGrp="1"/>
          </p:cNvSpPr>
          <p:nvPr>
            <p:ph type="sldNum" sz="quarter" idx="3"/>
          </p:nvPr>
        </p:nvSpPr>
        <p:spPr>
          <a:xfrm>
            <a:off x="5622020" y="6456325"/>
            <a:ext cx="4302252" cy="340263"/>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89DFABB5-B57E-4271-A3C5-2AFB8992DE05}" type="slidenum">
              <a:rPr lang="en-GB" altLang="en-US"/>
              <a:pPr/>
              <a:t>‹#›</a:t>
            </a:fld>
            <a:endParaRPr lang="en-GB"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82C829C-6083-46B2-BF47-D5C5B46548F5}"/>
              </a:ext>
            </a:extLst>
          </p:cNvPr>
          <p:cNvSpPr>
            <a:spLocks noGrp="1"/>
          </p:cNvSpPr>
          <p:nvPr>
            <p:ph type="hdr" sz="quarter"/>
          </p:nvPr>
        </p:nvSpPr>
        <p:spPr>
          <a:xfrm>
            <a:off x="2" y="0"/>
            <a:ext cx="4302253" cy="340264"/>
          </a:xfrm>
          <a:prstGeom prst="rect">
            <a:avLst/>
          </a:prstGeom>
        </p:spPr>
        <p:txBody>
          <a:bodyPr vert="horz" lIns="91440" tIns="45720" rIns="91440" bIns="45720" rtlCol="0"/>
          <a:lstStyle>
            <a:lvl1pPr algn="l">
              <a:defRPr sz="1200">
                <a:latin typeface="Arial" charset="0"/>
              </a:defRPr>
            </a:lvl1pPr>
          </a:lstStyle>
          <a:p>
            <a:pPr>
              <a:defRPr/>
            </a:pPr>
            <a:endParaRPr lang="en-GB"/>
          </a:p>
        </p:txBody>
      </p:sp>
      <p:sp>
        <p:nvSpPr>
          <p:cNvPr id="3" name="Date Placeholder 2">
            <a:extLst>
              <a:ext uri="{FF2B5EF4-FFF2-40B4-BE49-F238E27FC236}">
                <a16:creationId xmlns:a16="http://schemas.microsoft.com/office/drawing/2014/main" id="{2A7F3637-D691-4DC0-852F-68910494C9DF}"/>
              </a:ext>
            </a:extLst>
          </p:cNvPr>
          <p:cNvSpPr>
            <a:spLocks noGrp="1"/>
          </p:cNvSpPr>
          <p:nvPr>
            <p:ph type="dt" idx="1"/>
          </p:nvPr>
        </p:nvSpPr>
        <p:spPr>
          <a:xfrm>
            <a:off x="5622020" y="0"/>
            <a:ext cx="4302252" cy="340264"/>
          </a:xfrm>
          <a:prstGeom prst="rect">
            <a:avLst/>
          </a:prstGeom>
        </p:spPr>
        <p:txBody>
          <a:bodyPr vert="horz" lIns="91440" tIns="45720" rIns="91440" bIns="45720" rtlCol="0"/>
          <a:lstStyle>
            <a:lvl1pPr algn="r">
              <a:defRPr sz="1200">
                <a:latin typeface="Arial" charset="0"/>
              </a:defRPr>
            </a:lvl1pPr>
          </a:lstStyle>
          <a:p>
            <a:pPr>
              <a:defRPr/>
            </a:pPr>
            <a:fld id="{B4B56F41-972F-4861-94C3-D7FA17ECBD2E}" type="datetimeFigureOut">
              <a:rPr lang="en-GB"/>
              <a:pPr>
                <a:defRPr/>
              </a:pPr>
              <a:t>07/09/2026</a:t>
            </a:fld>
            <a:endParaRPr lang="en-GB"/>
          </a:p>
        </p:txBody>
      </p:sp>
      <p:sp>
        <p:nvSpPr>
          <p:cNvPr id="4" name="Slide Image Placeholder 3">
            <a:extLst>
              <a:ext uri="{FF2B5EF4-FFF2-40B4-BE49-F238E27FC236}">
                <a16:creationId xmlns:a16="http://schemas.microsoft.com/office/drawing/2014/main" id="{6134888E-7876-4F27-AA45-8913D82A513E}"/>
              </a:ext>
            </a:extLst>
          </p:cNvPr>
          <p:cNvSpPr>
            <a:spLocks noGrp="1" noRot="1" noChangeAspect="1"/>
          </p:cNvSpPr>
          <p:nvPr>
            <p:ph type="sldImg" idx="2"/>
          </p:nvPr>
        </p:nvSpPr>
        <p:spPr>
          <a:xfrm>
            <a:off x="3265488" y="509588"/>
            <a:ext cx="3398837" cy="2549525"/>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a:extLst>
              <a:ext uri="{FF2B5EF4-FFF2-40B4-BE49-F238E27FC236}">
                <a16:creationId xmlns:a16="http://schemas.microsoft.com/office/drawing/2014/main" id="{8BCBE908-6AEB-411C-82F0-128EA4C9C9EC}"/>
              </a:ext>
            </a:extLst>
          </p:cNvPr>
          <p:cNvSpPr>
            <a:spLocks noGrp="1"/>
          </p:cNvSpPr>
          <p:nvPr>
            <p:ph type="body" sz="quarter" idx="3"/>
          </p:nvPr>
        </p:nvSpPr>
        <p:spPr>
          <a:xfrm>
            <a:off x="993375" y="3228705"/>
            <a:ext cx="7939891" cy="3059117"/>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a:extLst>
              <a:ext uri="{FF2B5EF4-FFF2-40B4-BE49-F238E27FC236}">
                <a16:creationId xmlns:a16="http://schemas.microsoft.com/office/drawing/2014/main" id="{BD40FE1E-BF24-4733-A62D-A50C232E34C1}"/>
              </a:ext>
            </a:extLst>
          </p:cNvPr>
          <p:cNvSpPr>
            <a:spLocks noGrp="1"/>
          </p:cNvSpPr>
          <p:nvPr>
            <p:ph type="ftr" sz="quarter" idx="4"/>
          </p:nvPr>
        </p:nvSpPr>
        <p:spPr>
          <a:xfrm>
            <a:off x="2" y="6456325"/>
            <a:ext cx="4302253" cy="340263"/>
          </a:xfrm>
          <a:prstGeom prst="rect">
            <a:avLst/>
          </a:prstGeom>
        </p:spPr>
        <p:txBody>
          <a:bodyPr vert="horz" lIns="91440" tIns="45720" rIns="91440" bIns="45720" rtlCol="0" anchor="b"/>
          <a:lstStyle>
            <a:lvl1pPr algn="l">
              <a:defRPr sz="1200">
                <a:latin typeface="Arial" charset="0"/>
              </a:defRPr>
            </a:lvl1pPr>
          </a:lstStyle>
          <a:p>
            <a:pPr>
              <a:defRPr/>
            </a:pPr>
            <a:endParaRPr lang="en-GB"/>
          </a:p>
        </p:txBody>
      </p:sp>
      <p:sp>
        <p:nvSpPr>
          <p:cNvPr id="7" name="Slide Number Placeholder 6">
            <a:extLst>
              <a:ext uri="{FF2B5EF4-FFF2-40B4-BE49-F238E27FC236}">
                <a16:creationId xmlns:a16="http://schemas.microsoft.com/office/drawing/2014/main" id="{BDC2FBAD-7B0F-4F88-898D-B84C70596252}"/>
              </a:ext>
            </a:extLst>
          </p:cNvPr>
          <p:cNvSpPr>
            <a:spLocks noGrp="1"/>
          </p:cNvSpPr>
          <p:nvPr>
            <p:ph type="sldNum" sz="quarter" idx="5"/>
          </p:nvPr>
        </p:nvSpPr>
        <p:spPr>
          <a:xfrm>
            <a:off x="5622020" y="6456325"/>
            <a:ext cx="4302252" cy="340263"/>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BDC0F24E-6BED-4532-846B-F9E79D89F465}" type="slidenum">
              <a:rPr lang="en-GB" altLang="en-US"/>
              <a:pPr/>
              <a:t>‹#›</a:t>
            </a:fld>
            <a:endParaRPr lang="en-GB" altLang="en-US"/>
          </a:p>
        </p:txBody>
      </p:sp>
    </p:spTree>
    <p:extLst>
      <p:ext uri="{BB962C8B-B14F-4D97-AF65-F5344CB8AC3E}">
        <p14:creationId xmlns:p14="http://schemas.microsoft.com/office/powerpoint/2010/main" val="341930395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a:extLst>
              <a:ext uri="{FF2B5EF4-FFF2-40B4-BE49-F238E27FC236}">
                <a16:creationId xmlns:a16="http://schemas.microsoft.com/office/drawing/2014/main" id="{CC9B567E-71E7-437A-938F-118B675AF16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Notes Placeholder 2">
            <a:extLst>
              <a:ext uri="{FF2B5EF4-FFF2-40B4-BE49-F238E27FC236}">
                <a16:creationId xmlns:a16="http://schemas.microsoft.com/office/drawing/2014/main" id="{36572128-2FA0-4C86-A383-C7D7CD7C1E7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10244" name="Slide Number Placeholder 3">
            <a:extLst>
              <a:ext uri="{FF2B5EF4-FFF2-40B4-BE49-F238E27FC236}">
                <a16:creationId xmlns:a16="http://schemas.microsoft.com/office/drawing/2014/main" id="{595E0F99-BC11-4CA7-A279-BF8702A8F09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99FF78A9-2F40-4D21-A036-BF737A99A2E3}" type="slidenum">
              <a:rPr lang="en-GB" altLang="en-US">
                <a:latin typeface="Arial" panose="020B0604020202020204" pitchFamily="34" charset="0"/>
              </a:rPr>
              <a:pPr eaLnBrk="1" hangingPunct="1">
                <a:spcBef>
                  <a:spcPct val="0"/>
                </a:spcBef>
              </a:pPr>
              <a:t>2</a:t>
            </a:fld>
            <a:endParaRPr lang="en-GB"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a:extLst>
              <a:ext uri="{FF2B5EF4-FFF2-40B4-BE49-F238E27FC236}">
                <a16:creationId xmlns:a16="http://schemas.microsoft.com/office/drawing/2014/main" id="{0DC55A7D-BF02-423F-9A15-657458FF3F9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Notes Placeholder 2">
            <a:extLst>
              <a:ext uri="{FF2B5EF4-FFF2-40B4-BE49-F238E27FC236}">
                <a16:creationId xmlns:a16="http://schemas.microsoft.com/office/drawing/2014/main" id="{E0D1BEA3-24E8-47B1-A2A4-5E503F3F3FF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p>
        </p:txBody>
      </p:sp>
      <p:sp>
        <p:nvSpPr>
          <p:cNvPr id="12292" name="Slide Number Placeholder 3">
            <a:extLst>
              <a:ext uri="{FF2B5EF4-FFF2-40B4-BE49-F238E27FC236}">
                <a16:creationId xmlns:a16="http://schemas.microsoft.com/office/drawing/2014/main" id="{67B2214B-43F2-4010-87F3-862C7E1EE1D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9E144112-544D-4165-B7B6-316076ECFC2A}" type="slidenum">
              <a:rPr lang="en-GB" altLang="en-US">
                <a:latin typeface="Arial" panose="020B0604020202020204" pitchFamily="34" charset="0"/>
              </a:rPr>
              <a:pPr eaLnBrk="1" hangingPunct="1">
                <a:spcBef>
                  <a:spcPct val="0"/>
                </a:spcBef>
              </a:pPr>
              <a:t>3</a:t>
            </a:fld>
            <a:endParaRPr lang="en-GB"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a:extLst>
              <a:ext uri="{FF2B5EF4-FFF2-40B4-BE49-F238E27FC236}">
                <a16:creationId xmlns:a16="http://schemas.microsoft.com/office/drawing/2014/main" id="{9936B03D-9231-4336-BFD2-46DD4D99B61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a:extLst>
              <a:ext uri="{FF2B5EF4-FFF2-40B4-BE49-F238E27FC236}">
                <a16:creationId xmlns:a16="http://schemas.microsoft.com/office/drawing/2014/main" id="{AA96AAC2-9655-4F05-B5A1-56D59A8B92D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p>
        </p:txBody>
      </p:sp>
      <p:sp>
        <p:nvSpPr>
          <p:cNvPr id="15364" name="Slide Number Placeholder 3">
            <a:extLst>
              <a:ext uri="{FF2B5EF4-FFF2-40B4-BE49-F238E27FC236}">
                <a16:creationId xmlns:a16="http://schemas.microsoft.com/office/drawing/2014/main" id="{43BD7854-A815-4142-AAA3-3257905B7CD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E0BEDA6C-2236-4C3E-9D4D-A38A8E713175}" type="slidenum">
              <a:rPr lang="en-GB" altLang="en-US">
                <a:latin typeface="Arial" panose="020B0604020202020204" pitchFamily="34" charset="0"/>
              </a:rPr>
              <a:pPr eaLnBrk="1" hangingPunct="1">
                <a:spcBef>
                  <a:spcPct val="0"/>
                </a:spcBef>
              </a:pPr>
              <a:t>5</a:t>
            </a:fld>
            <a:endParaRPr lang="en-GB" altLang="en-US">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a:extLst>
              <a:ext uri="{FF2B5EF4-FFF2-40B4-BE49-F238E27FC236}">
                <a16:creationId xmlns:a16="http://schemas.microsoft.com/office/drawing/2014/main" id="{1DD5723F-E2F5-465A-8B96-779F655791D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a:extLst>
              <a:ext uri="{FF2B5EF4-FFF2-40B4-BE49-F238E27FC236}">
                <a16:creationId xmlns:a16="http://schemas.microsoft.com/office/drawing/2014/main" id="{136BDF98-1B7F-4AAC-ADD3-7CBF003C81F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p>
        </p:txBody>
      </p:sp>
      <p:sp>
        <p:nvSpPr>
          <p:cNvPr id="17412" name="Slide Number Placeholder 3">
            <a:extLst>
              <a:ext uri="{FF2B5EF4-FFF2-40B4-BE49-F238E27FC236}">
                <a16:creationId xmlns:a16="http://schemas.microsoft.com/office/drawing/2014/main" id="{E8F37B95-4C49-44FF-87EA-37569E10465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8433553-1F88-44D1-B3CA-2DE5B0A3DB77}" type="slidenum">
              <a:rPr lang="en-GB" altLang="en-US"/>
              <a:pPr/>
              <a:t>7</a:t>
            </a:fld>
            <a:endParaRPr lang="en-GB"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17">
            <a:extLst>
              <a:ext uri="{FF2B5EF4-FFF2-40B4-BE49-F238E27FC236}">
                <a16:creationId xmlns:a16="http://schemas.microsoft.com/office/drawing/2014/main" id="{46804337-B9CB-48EA-A13B-93DBCE4516CA}"/>
              </a:ext>
            </a:extLst>
          </p:cNvPr>
          <p:cNvGrpSpPr>
            <a:grpSpLocks/>
          </p:cNvGrpSpPr>
          <p:nvPr/>
        </p:nvGrpSpPr>
        <p:grpSpPr bwMode="auto">
          <a:xfrm>
            <a:off x="-7938" y="-7938"/>
            <a:ext cx="9170988" cy="6873876"/>
            <a:chOff x="-8466" y="-8468"/>
            <a:chExt cx="9171316" cy="6874935"/>
          </a:xfrm>
        </p:grpSpPr>
        <p:cxnSp>
          <p:nvCxnSpPr>
            <p:cNvPr id="5" name="Straight Connector 4">
              <a:extLst>
                <a:ext uri="{FF2B5EF4-FFF2-40B4-BE49-F238E27FC236}">
                  <a16:creationId xmlns:a16="http://schemas.microsoft.com/office/drawing/2014/main" id="{A93AC005-94FD-492A-932A-2202E48836CB}"/>
                </a:ext>
              </a:extLst>
            </p:cNvPr>
            <p:cNvCxnSpPr/>
            <p:nvPr/>
          </p:nvCxnSpPr>
          <p:spPr>
            <a:xfrm flipV="1">
              <a:off x="5130456" y="4175239"/>
              <a:ext cx="4022869" cy="2683288"/>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CBF48A33-F1BF-45A9-8E9C-4DBEEBBA760F}"/>
                </a:ext>
              </a:extLst>
            </p:cNvPr>
            <p:cNvCxnSpPr/>
            <p:nvPr/>
          </p:nvCxnSpPr>
          <p:spPr>
            <a:xfrm>
              <a:off x="7043462" y="-529"/>
              <a:ext cx="1217656" cy="685905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7" name="Freeform 20">
              <a:extLst>
                <a:ext uri="{FF2B5EF4-FFF2-40B4-BE49-F238E27FC236}">
                  <a16:creationId xmlns:a16="http://schemas.microsoft.com/office/drawing/2014/main" id="{9C4A6B2C-E18F-402C-B26F-8F3EE5010C27}"/>
                </a:ext>
              </a:extLst>
            </p:cNvPr>
            <p:cNvSpPr/>
            <p:nvPr/>
          </p:nvSpPr>
          <p:spPr>
            <a:xfrm>
              <a:off x="6892644" y="-529"/>
              <a:ext cx="2268619" cy="686699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8" name="Freeform 21">
              <a:extLst>
                <a:ext uri="{FF2B5EF4-FFF2-40B4-BE49-F238E27FC236}">
                  <a16:creationId xmlns:a16="http://schemas.microsoft.com/office/drawing/2014/main" id="{1B7756B7-362D-499B-B5B9-26F35842D9B6}"/>
                </a:ext>
              </a:extLst>
            </p:cNvPr>
            <p:cNvSpPr/>
            <p:nvPr/>
          </p:nvSpPr>
          <p:spPr>
            <a:xfrm>
              <a:off x="7205393" y="-8468"/>
              <a:ext cx="1947932" cy="6866996"/>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9" name="Freeform 22">
              <a:extLst>
                <a:ext uri="{FF2B5EF4-FFF2-40B4-BE49-F238E27FC236}">
                  <a16:creationId xmlns:a16="http://schemas.microsoft.com/office/drawing/2014/main" id="{A6CE63BF-0D42-41A2-86D2-80F8C1B65827}"/>
                </a:ext>
              </a:extLst>
            </p:cNvPr>
            <p:cNvSpPr/>
            <p:nvPr/>
          </p:nvSpPr>
          <p:spPr>
            <a:xfrm>
              <a:off x="6638635" y="3919613"/>
              <a:ext cx="2513103" cy="2938915"/>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23">
              <a:extLst>
                <a:ext uri="{FF2B5EF4-FFF2-40B4-BE49-F238E27FC236}">
                  <a16:creationId xmlns:a16="http://schemas.microsoft.com/office/drawing/2014/main" id="{2CD155F5-4931-4480-9029-45339EFD7FA4}"/>
                </a:ext>
              </a:extLst>
            </p:cNvPr>
            <p:cNvSpPr/>
            <p:nvPr/>
          </p:nvSpPr>
          <p:spPr>
            <a:xfrm>
              <a:off x="7010123" y="-8468"/>
              <a:ext cx="2143202" cy="6866996"/>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24">
              <a:extLst>
                <a:ext uri="{FF2B5EF4-FFF2-40B4-BE49-F238E27FC236}">
                  <a16:creationId xmlns:a16="http://schemas.microsoft.com/office/drawing/2014/main" id="{1D493E5C-9C62-42D5-9B8B-0B7DEA5B745E}"/>
                </a:ext>
              </a:extLst>
            </p:cNvPr>
            <p:cNvSpPr/>
            <p:nvPr/>
          </p:nvSpPr>
          <p:spPr>
            <a:xfrm>
              <a:off x="8296044" y="-8468"/>
              <a:ext cx="857281" cy="6866996"/>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25">
              <a:extLst>
                <a:ext uri="{FF2B5EF4-FFF2-40B4-BE49-F238E27FC236}">
                  <a16:creationId xmlns:a16="http://schemas.microsoft.com/office/drawing/2014/main" id="{5B782630-A031-4B9B-815E-A65AE097FDDD}"/>
                </a:ext>
              </a:extLst>
            </p:cNvPr>
            <p:cNvSpPr/>
            <p:nvPr/>
          </p:nvSpPr>
          <p:spPr>
            <a:xfrm>
              <a:off x="8094425" y="-8468"/>
              <a:ext cx="1066838" cy="6866996"/>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26">
              <a:extLst>
                <a:ext uri="{FF2B5EF4-FFF2-40B4-BE49-F238E27FC236}">
                  <a16:creationId xmlns:a16="http://schemas.microsoft.com/office/drawing/2014/main" id="{3679AB07-2725-4C4F-9FA8-6953FD0D7A4B}"/>
                </a:ext>
              </a:extLst>
            </p:cNvPr>
            <p:cNvSpPr/>
            <p:nvPr/>
          </p:nvSpPr>
          <p:spPr>
            <a:xfrm>
              <a:off x="8069024" y="4894488"/>
              <a:ext cx="1093826" cy="1964040"/>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27">
              <a:extLst>
                <a:ext uri="{FF2B5EF4-FFF2-40B4-BE49-F238E27FC236}">
                  <a16:creationId xmlns:a16="http://schemas.microsoft.com/office/drawing/2014/main" id="{360FE176-2931-4FDA-ABF1-61CA3D464E4F}"/>
                </a:ext>
              </a:extLst>
            </p:cNvPr>
            <p:cNvSpPr/>
            <p:nvPr/>
          </p:nvSpPr>
          <p:spPr>
            <a:xfrm>
              <a:off x="-8466" y="-8468"/>
              <a:ext cx="863632" cy="5698416"/>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1130595" y="4050834"/>
            <a:ext cx="5826719" cy="1096899"/>
          </a:xfrm>
        </p:spPr>
        <p:txBody>
          <a:bodyPr/>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15" name="Date Placeholder 3">
            <a:extLst>
              <a:ext uri="{FF2B5EF4-FFF2-40B4-BE49-F238E27FC236}">
                <a16:creationId xmlns:a16="http://schemas.microsoft.com/office/drawing/2014/main" id="{C616BA8D-1DDC-46FD-988E-53E9B1EAEC26}"/>
              </a:ext>
            </a:extLst>
          </p:cNvPr>
          <p:cNvSpPr>
            <a:spLocks noGrp="1"/>
          </p:cNvSpPr>
          <p:nvPr>
            <p:ph type="dt" sz="half" idx="10"/>
          </p:nvPr>
        </p:nvSpPr>
        <p:spPr/>
        <p:txBody>
          <a:bodyPr/>
          <a:lstStyle>
            <a:lvl1pPr>
              <a:defRPr/>
            </a:lvl1pPr>
          </a:lstStyle>
          <a:p>
            <a:pPr>
              <a:defRPr/>
            </a:pPr>
            <a:fld id="{0D9D819E-C3B6-48B5-9658-5A4CBC8BD3E8}" type="datetimeFigureOut">
              <a:rPr lang="en-US"/>
              <a:pPr>
                <a:defRPr/>
              </a:pPr>
              <a:t>9/7/2026</a:t>
            </a:fld>
            <a:endParaRPr lang="en-GB"/>
          </a:p>
        </p:txBody>
      </p:sp>
      <p:sp>
        <p:nvSpPr>
          <p:cNvPr id="16" name="Footer Placeholder 4">
            <a:extLst>
              <a:ext uri="{FF2B5EF4-FFF2-40B4-BE49-F238E27FC236}">
                <a16:creationId xmlns:a16="http://schemas.microsoft.com/office/drawing/2014/main" id="{D617A829-DA02-4E6B-978F-DC484D1B1BEE}"/>
              </a:ext>
            </a:extLst>
          </p:cNvPr>
          <p:cNvSpPr>
            <a:spLocks noGrp="1"/>
          </p:cNvSpPr>
          <p:nvPr>
            <p:ph type="ftr" sz="quarter" idx="11"/>
          </p:nvPr>
        </p:nvSpPr>
        <p:spPr/>
        <p:txBody>
          <a:bodyPr/>
          <a:lstStyle>
            <a:lvl1pPr>
              <a:defRPr/>
            </a:lvl1pPr>
          </a:lstStyle>
          <a:p>
            <a:pPr>
              <a:defRPr/>
            </a:pPr>
            <a:endParaRPr lang="en-GB"/>
          </a:p>
        </p:txBody>
      </p:sp>
      <p:sp>
        <p:nvSpPr>
          <p:cNvPr id="17" name="Slide Number Placeholder 5">
            <a:extLst>
              <a:ext uri="{FF2B5EF4-FFF2-40B4-BE49-F238E27FC236}">
                <a16:creationId xmlns:a16="http://schemas.microsoft.com/office/drawing/2014/main" id="{563443C1-8954-43D0-9F2F-C48A17103010}"/>
              </a:ext>
            </a:extLst>
          </p:cNvPr>
          <p:cNvSpPr>
            <a:spLocks noGrp="1"/>
          </p:cNvSpPr>
          <p:nvPr>
            <p:ph type="sldNum" sz="quarter" idx="12"/>
          </p:nvPr>
        </p:nvSpPr>
        <p:spPr/>
        <p:txBody>
          <a:bodyPr/>
          <a:lstStyle>
            <a:lvl1pPr>
              <a:defRPr/>
            </a:lvl1pPr>
          </a:lstStyle>
          <a:p>
            <a:fld id="{A010F67D-DDC3-4917-B2AB-30B2487FAC26}" type="slidenum">
              <a:rPr lang="en-GB" altLang="en-US"/>
              <a:pPr/>
              <a:t>‹#›</a:t>
            </a:fld>
            <a:endParaRPr lang="en-GB" altLang="en-US"/>
          </a:p>
        </p:txBody>
      </p:sp>
    </p:spTree>
    <p:extLst>
      <p:ext uri="{BB962C8B-B14F-4D97-AF65-F5344CB8AC3E}">
        <p14:creationId xmlns:p14="http://schemas.microsoft.com/office/powerpoint/2010/main" val="29207758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atin typeface="+mj-lt"/>
              </a:defRPr>
            </a:lvl1pPr>
          </a:lstStyle>
          <a:p>
            <a:r>
              <a:rPr lang="en-US"/>
              <a:t>Click to edit Master title style</a:t>
            </a:r>
          </a:p>
        </p:txBody>
      </p:sp>
      <p:sp>
        <p:nvSpPr>
          <p:cNvPr id="3" name="Content Placeholder 2"/>
          <p:cNvSpPr>
            <a:spLocks noGrp="1"/>
          </p:cNvSpPr>
          <p:nvPr>
            <p:ph idx="1"/>
          </p:nvPr>
        </p:nvSpPr>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157B77-351C-4DAB-BC11-A573C8E3B07B}"/>
              </a:ext>
            </a:extLst>
          </p:cNvPr>
          <p:cNvSpPr>
            <a:spLocks noGrp="1"/>
          </p:cNvSpPr>
          <p:nvPr>
            <p:ph type="dt" sz="half" idx="10"/>
          </p:nvPr>
        </p:nvSpPr>
        <p:spPr/>
        <p:txBody>
          <a:bodyPr/>
          <a:lstStyle>
            <a:lvl1pPr>
              <a:defRPr/>
            </a:lvl1pPr>
          </a:lstStyle>
          <a:p>
            <a:pPr>
              <a:defRPr/>
            </a:pPr>
            <a:fld id="{CE2C03DE-315D-4E4E-AF2C-3BFB95D45EDA}" type="datetimeFigureOut">
              <a:rPr lang="en-US"/>
              <a:pPr>
                <a:defRPr/>
              </a:pPr>
              <a:t>9/7/2026</a:t>
            </a:fld>
            <a:endParaRPr lang="en-GB"/>
          </a:p>
        </p:txBody>
      </p:sp>
      <p:sp>
        <p:nvSpPr>
          <p:cNvPr id="5" name="Footer Placeholder 4">
            <a:extLst>
              <a:ext uri="{FF2B5EF4-FFF2-40B4-BE49-F238E27FC236}">
                <a16:creationId xmlns:a16="http://schemas.microsoft.com/office/drawing/2014/main" id="{7FE01BC6-3255-423C-949C-49B0074F5BB4}"/>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D2B01144-3EA9-4113-AD77-9CBB580EB417}"/>
              </a:ext>
            </a:extLst>
          </p:cNvPr>
          <p:cNvSpPr>
            <a:spLocks noGrp="1"/>
          </p:cNvSpPr>
          <p:nvPr>
            <p:ph type="sldNum" sz="quarter" idx="12"/>
          </p:nvPr>
        </p:nvSpPr>
        <p:spPr/>
        <p:txBody>
          <a:bodyPr/>
          <a:lstStyle>
            <a:lvl1pPr>
              <a:defRPr/>
            </a:lvl1pPr>
          </a:lstStyle>
          <a:p>
            <a:fld id="{E7616405-C410-4A50-BA78-C05CF9A65C2E}" type="slidenum">
              <a:rPr lang="en-GB" altLang="en-US"/>
              <a:pPr/>
              <a:t>‹#›</a:t>
            </a:fld>
            <a:endParaRPr lang="en-GB" altLang="en-US"/>
          </a:p>
        </p:txBody>
      </p:sp>
    </p:spTree>
    <p:extLst>
      <p:ext uri="{BB962C8B-B14F-4D97-AF65-F5344CB8AC3E}">
        <p14:creationId xmlns:p14="http://schemas.microsoft.com/office/powerpoint/2010/main" val="32659355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609598" y="4527448"/>
            <a:ext cx="6347715" cy="860400"/>
          </a:xfrm>
        </p:spPr>
        <p:txBody>
          <a:bodyPr/>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9177641-592D-48E5-BE0A-C865F2EBC77D}"/>
              </a:ext>
            </a:extLst>
          </p:cNvPr>
          <p:cNvSpPr>
            <a:spLocks noGrp="1"/>
          </p:cNvSpPr>
          <p:nvPr>
            <p:ph type="dt" sz="half" idx="10"/>
          </p:nvPr>
        </p:nvSpPr>
        <p:spPr/>
        <p:txBody>
          <a:bodyPr/>
          <a:lstStyle>
            <a:lvl1pPr>
              <a:defRPr/>
            </a:lvl1pPr>
          </a:lstStyle>
          <a:p>
            <a:pPr>
              <a:defRPr/>
            </a:pPr>
            <a:fld id="{F853E5E2-0840-4B15-A868-AE40D94EBD58}" type="datetimeFigureOut">
              <a:rPr lang="en-US"/>
              <a:pPr>
                <a:defRPr/>
              </a:pPr>
              <a:t>9/7/2026</a:t>
            </a:fld>
            <a:endParaRPr lang="en-GB"/>
          </a:p>
        </p:txBody>
      </p:sp>
      <p:sp>
        <p:nvSpPr>
          <p:cNvPr id="5" name="Footer Placeholder 4">
            <a:extLst>
              <a:ext uri="{FF2B5EF4-FFF2-40B4-BE49-F238E27FC236}">
                <a16:creationId xmlns:a16="http://schemas.microsoft.com/office/drawing/2014/main" id="{E80877E0-A425-402F-80A3-1E2175751B76}"/>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3412594D-0688-4E9B-95CC-3E6E8CA1DB9B}"/>
              </a:ext>
            </a:extLst>
          </p:cNvPr>
          <p:cNvSpPr>
            <a:spLocks noGrp="1"/>
          </p:cNvSpPr>
          <p:nvPr>
            <p:ph type="sldNum" sz="quarter" idx="12"/>
          </p:nvPr>
        </p:nvSpPr>
        <p:spPr/>
        <p:txBody>
          <a:bodyPr/>
          <a:lstStyle>
            <a:lvl1pPr>
              <a:defRPr/>
            </a:lvl1pPr>
          </a:lstStyle>
          <a:p>
            <a:fld id="{B191E347-F92C-4E42-877E-847E331C2FEF}" type="slidenum">
              <a:rPr lang="en-GB" altLang="en-US"/>
              <a:pPr/>
              <a:t>‹#›</a:t>
            </a:fld>
            <a:endParaRPr lang="en-GB" altLang="en-US"/>
          </a:p>
        </p:txBody>
      </p:sp>
    </p:spTree>
    <p:extLst>
      <p:ext uri="{BB962C8B-B14F-4D97-AF65-F5344CB8AC3E}">
        <p14:creationId xmlns:p14="http://schemas.microsoft.com/office/powerpoint/2010/main" val="37136825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a:t>Click to edit Master title style</a:t>
            </a:r>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EC1CDF5C-CBA4-4FA6-8809-C2798E619F57}"/>
              </a:ext>
            </a:extLst>
          </p:cNvPr>
          <p:cNvSpPr>
            <a:spLocks noGrp="1"/>
          </p:cNvSpPr>
          <p:nvPr>
            <p:ph type="dt" sz="half" idx="10"/>
          </p:nvPr>
        </p:nvSpPr>
        <p:spPr/>
        <p:txBody>
          <a:bodyPr/>
          <a:lstStyle>
            <a:lvl1pPr>
              <a:defRPr/>
            </a:lvl1pPr>
          </a:lstStyle>
          <a:p>
            <a:pPr>
              <a:defRPr/>
            </a:pPr>
            <a:fld id="{572790B8-DE37-44A7-AB90-825BF8E9BE6E}" type="datetimeFigureOut">
              <a:rPr lang="en-US"/>
              <a:pPr>
                <a:defRPr/>
              </a:pPr>
              <a:t>9/7/2026</a:t>
            </a:fld>
            <a:endParaRPr lang="en-GB"/>
          </a:p>
        </p:txBody>
      </p:sp>
      <p:sp>
        <p:nvSpPr>
          <p:cNvPr id="6" name="Footer Placeholder 4">
            <a:extLst>
              <a:ext uri="{FF2B5EF4-FFF2-40B4-BE49-F238E27FC236}">
                <a16:creationId xmlns:a16="http://schemas.microsoft.com/office/drawing/2014/main" id="{B5510432-CE7B-449F-951F-001BC34A8285}"/>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D342F512-52E2-4C58-92DF-0A7EA596D8EC}"/>
              </a:ext>
            </a:extLst>
          </p:cNvPr>
          <p:cNvSpPr>
            <a:spLocks noGrp="1"/>
          </p:cNvSpPr>
          <p:nvPr>
            <p:ph type="sldNum" sz="quarter" idx="12"/>
          </p:nvPr>
        </p:nvSpPr>
        <p:spPr/>
        <p:txBody>
          <a:bodyPr/>
          <a:lstStyle>
            <a:lvl1pPr>
              <a:defRPr/>
            </a:lvl1pPr>
          </a:lstStyle>
          <a:p>
            <a:fld id="{9357DA6D-2C8B-4E48-A764-72BA62658FF5}" type="slidenum">
              <a:rPr lang="en-GB" altLang="en-US"/>
              <a:pPr/>
              <a:t>‹#›</a:t>
            </a:fld>
            <a:endParaRPr lang="en-GB" altLang="en-US"/>
          </a:p>
        </p:txBody>
      </p:sp>
    </p:spTree>
    <p:extLst>
      <p:ext uri="{BB962C8B-B14F-4D97-AF65-F5344CB8AC3E}">
        <p14:creationId xmlns:p14="http://schemas.microsoft.com/office/powerpoint/2010/main" val="15199891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277B992B-49CE-4692-968D-FF5822805B4B}"/>
              </a:ext>
            </a:extLst>
          </p:cNvPr>
          <p:cNvSpPr>
            <a:spLocks noGrp="1"/>
          </p:cNvSpPr>
          <p:nvPr>
            <p:ph type="dt" sz="half" idx="10"/>
          </p:nvPr>
        </p:nvSpPr>
        <p:spPr/>
        <p:txBody>
          <a:bodyPr/>
          <a:lstStyle>
            <a:lvl1pPr>
              <a:defRPr/>
            </a:lvl1pPr>
          </a:lstStyle>
          <a:p>
            <a:pPr>
              <a:defRPr/>
            </a:pPr>
            <a:fld id="{9E1B8D39-3C27-43C7-87CB-121F07476484}" type="datetimeFigureOut">
              <a:rPr lang="en-US"/>
              <a:pPr>
                <a:defRPr/>
              </a:pPr>
              <a:t>9/7/2026</a:t>
            </a:fld>
            <a:endParaRPr lang="en-GB"/>
          </a:p>
        </p:txBody>
      </p:sp>
      <p:sp>
        <p:nvSpPr>
          <p:cNvPr id="8" name="Footer Placeholder 4">
            <a:extLst>
              <a:ext uri="{FF2B5EF4-FFF2-40B4-BE49-F238E27FC236}">
                <a16:creationId xmlns:a16="http://schemas.microsoft.com/office/drawing/2014/main" id="{70DC4B3E-42D7-4288-93B6-37FE436F41C5}"/>
              </a:ext>
            </a:extLst>
          </p:cNvPr>
          <p:cNvSpPr>
            <a:spLocks noGrp="1"/>
          </p:cNvSpPr>
          <p:nvPr>
            <p:ph type="ftr" sz="quarter" idx="11"/>
          </p:nvPr>
        </p:nvSpPr>
        <p:spPr/>
        <p:txBody>
          <a:bodyPr/>
          <a:lstStyle>
            <a:lvl1pPr>
              <a:defRPr/>
            </a:lvl1pPr>
          </a:lstStyle>
          <a:p>
            <a:pPr>
              <a:defRPr/>
            </a:pPr>
            <a:endParaRPr lang="en-GB"/>
          </a:p>
        </p:txBody>
      </p:sp>
      <p:sp>
        <p:nvSpPr>
          <p:cNvPr id="9" name="Slide Number Placeholder 5">
            <a:extLst>
              <a:ext uri="{FF2B5EF4-FFF2-40B4-BE49-F238E27FC236}">
                <a16:creationId xmlns:a16="http://schemas.microsoft.com/office/drawing/2014/main" id="{60CD4FD2-E402-4E86-807B-D0E1342D2B6A}"/>
              </a:ext>
            </a:extLst>
          </p:cNvPr>
          <p:cNvSpPr>
            <a:spLocks noGrp="1"/>
          </p:cNvSpPr>
          <p:nvPr>
            <p:ph type="sldNum" sz="quarter" idx="12"/>
          </p:nvPr>
        </p:nvSpPr>
        <p:spPr/>
        <p:txBody>
          <a:bodyPr/>
          <a:lstStyle>
            <a:lvl1pPr>
              <a:defRPr/>
            </a:lvl1pPr>
          </a:lstStyle>
          <a:p>
            <a:fld id="{5CF9DB1E-31E2-4E09-A53B-539ECDAAD7F4}" type="slidenum">
              <a:rPr lang="en-GB" altLang="en-US"/>
              <a:pPr/>
              <a:t>‹#›</a:t>
            </a:fld>
            <a:endParaRPr lang="en-GB" altLang="en-US"/>
          </a:p>
        </p:txBody>
      </p:sp>
    </p:spTree>
    <p:extLst>
      <p:ext uri="{BB962C8B-B14F-4D97-AF65-F5344CB8AC3E}">
        <p14:creationId xmlns:p14="http://schemas.microsoft.com/office/powerpoint/2010/main" val="28847510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a:t>Click to edit Master title style</a:t>
            </a:r>
          </a:p>
        </p:txBody>
      </p:sp>
      <p:sp>
        <p:nvSpPr>
          <p:cNvPr id="3" name="Date Placeholder 3">
            <a:extLst>
              <a:ext uri="{FF2B5EF4-FFF2-40B4-BE49-F238E27FC236}">
                <a16:creationId xmlns:a16="http://schemas.microsoft.com/office/drawing/2014/main" id="{3FD9A1D5-3543-420A-82E6-912AFBC8A3DE}"/>
              </a:ext>
            </a:extLst>
          </p:cNvPr>
          <p:cNvSpPr>
            <a:spLocks noGrp="1"/>
          </p:cNvSpPr>
          <p:nvPr>
            <p:ph type="dt" sz="half" idx="10"/>
          </p:nvPr>
        </p:nvSpPr>
        <p:spPr/>
        <p:txBody>
          <a:bodyPr/>
          <a:lstStyle>
            <a:lvl1pPr>
              <a:defRPr/>
            </a:lvl1pPr>
          </a:lstStyle>
          <a:p>
            <a:pPr>
              <a:defRPr/>
            </a:pPr>
            <a:fld id="{78B01928-FEC3-48D0-9591-3C7F5CC7D063}" type="datetimeFigureOut">
              <a:rPr lang="en-US"/>
              <a:pPr>
                <a:defRPr/>
              </a:pPr>
              <a:t>9/7/2026</a:t>
            </a:fld>
            <a:endParaRPr lang="en-GB"/>
          </a:p>
        </p:txBody>
      </p:sp>
      <p:sp>
        <p:nvSpPr>
          <p:cNvPr id="4" name="Footer Placeholder 4">
            <a:extLst>
              <a:ext uri="{FF2B5EF4-FFF2-40B4-BE49-F238E27FC236}">
                <a16:creationId xmlns:a16="http://schemas.microsoft.com/office/drawing/2014/main" id="{A60BD88A-3DD1-4924-AEEF-88447B4CA9B3}"/>
              </a:ext>
            </a:extLst>
          </p:cNvPr>
          <p:cNvSpPr>
            <a:spLocks noGrp="1"/>
          </p:cNvSpPr>
          <p:nvPr>
            <p:ph type="ftr" sz="quarter" idx="11"/>
          </p:nvPr>
        </p:nvSpPr>
        <p:spPr/>
        <p:txBody>
          <a:bodyPr/>
          <a:lstStyle>
            <a:lvl1pPr>
              <a:defRPr/>
            </a:lvl1pPr>
          </a:lstStyle>
          <a:p>
            <a:pPr>
              <a:defRPr/>
            </a:pPr>
            <a:endParaRPr lang="en-GB"/>
          </a:p>
        </p:txBody>
      </p:sp>
      <p:sp>
        <p:nvSpPr>
          <p:cNvPr id="5" name="Slide Number Placeholder 5">
            <a:extLst>
              <a:ext uri="{FF2B5EF4-FFF2-40B4-BE49-F238E27FC236}">
                <a16:creationId xmlns:a16="http://schemas.microsoft.com/office/drawing/2014/main" id="{A73FF538-2B6F-4549-8692-9AAD2D0D6E20}"/>
              </a:ext>
            </a:extLst>
          </p:cNvPr>
          <p:cNvSpPr>
            <a:spLocks noGrp="1"/>
          </p:cNvSpPr>
          <p:nvPr>
            <p:ph type="sldNum" sz="quarter" idx="12"/>
          </p:nvPr>
        </p:nvSpPr>
        <p:spPr/>
        <p:txBody>
          <a:bodyPr/>
          <a:lstStyle>
            <a:lvl1pPr>
              <a:defRPr/>
            </a:lvl1pPr>
          </a:lstStyle>
          <a:p>
            <a:fld id="{01B6565D-6CE7-4563-B938-251CC7DD575E}" type="slidenum">
              <a:rPr lang="en-GB" altLang="en-US"/>
              <a:pPr/>
              <a:t>‹#›</a:t>
            </a:fld>
            <a:endParaRPr lang="en-GB" altLang="en-US"/>
          </a:p>
        </p:txBody>
      </p:sp>
    </p:spTree>
    <p:extLst>
      <p:ext uri="{BB962C8B-B14F-4D97-AF65-F5344CB8AC3E}">
        <p14:creationId xmlns:p14="http://schemas.microsoft.com/office/powerpoint/2010/main" val="25447358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8B65B2E9-9314-4ABF-9277-C0219BAE38C0}"/>
              </a:ext>
            </a:extLst>
          </p:cNvPr>
          <p:cNvSpPr>
            <a:spLocks noGrp="1"/>
          </p:cNvSpPr>
          <p:nvPr>
            <p:ph type="dt" sz="half" idx="10"/>
          </p:nvPr>
        </p:nvSpPr>
        <p:spPr/>
        <p:txBody>
          <a:bodyPr/>
          <a:lstStyle>
            <a:lvl1pPr>
              <a:defRPr/>
            </a:lvl1pPr>
          </a:lstStyle>
          <a:p>
            <a:pPr>
              <a:defRPr/>
            </a:pPr>
            <a:fld id="{8F47AFD9-FB45-4118-B6DE-7CB7C9B009C8}" type="datetimeFigureOut">
              <a:rPr lang="en-US"/>
              <a:pPr>
                <a:defRPr/>
              </a:pPr>
              <a:t>9/7/2026</a:t>
            </a:fld>
            <a:endParaRPr lang="en-GB"/>
          </a:p>
        </p:txBody>
      </p:sp>
      <p:sp>
        <p:nvSpPr>
          <p:cNvPr id="3" name="Footer Placeholder 4">
            <a:extLst>
              <a:ext uri="{FF2B5EF4-FFF2-40B4-BE49-F238E27FC236}">
                <a16:creationId xmlns:a16="http://schemas.microsoft.com/office/drawing/2014/main" id="{E5C7C92C-C4F1-483F-B5CA-616D42BC9043}"/>
              </a:ext>
            </a:extLst>
          </p:cNvPr>
          <p:cNvSpPr>
            <a:spLocks noGrp="1"/>
          </p:cNvSpPr>
          <p:nvPr>
            <p:ph type="ftr" sz="quarter" idx="11"/>
          </p:nvPr>
        </p:nvSpPr>
        <p:spPr/>
        <p:txBody>
          <a:bodyPr/>
          <a:lstStyle>
            <a:lvl1pPr>
              <a:defRPr/>
            </a:lvl1pPr>
          </a:lstStyle>
          <a:p>
            <a:pPr>
              <a:defRPr/>
            </a:pPr>
            <a:endParaRPr lang="en-GB"/>
          </a:p>
        </p:txBody>
      </p:sp>
      <p:sp>
        <p:nvSpPr>
          <p:cNvPr id="4" name="Slide Number Placeholder 5">
            <a:extLst>
              <a:ext uri="{FF2B5EF4-FFF2-40B4-BE49-F238E27FC236}">
                <a16:creationId xmlns:a16="http://schemas.microsoft.com/office/drawing/2014/main" id="{A02CB727-5010-4BF6-8EAC-FAFD40B1FB63}"/>
              </a:ext>
            </a:extLst>
          </p:cNvPr>
          <p:cNvSpPr>
            <a:spLocks noGrp="1"/>
          </p:cNvSpPr>
          <p:nvPr>
            <p:ph type="sldNum" sz="quarter" idx="12"/>
          </p:nvPr>
        </p:nvSpPr>
        <p:spPr/>
        <p:txBody>
          <a:bodyPr/>
          <a:lstStyle>
            <a:lvl1pPr>
              <a:defRPr/>
            </a:lvl1pPr>
          </a:lstStyle>
          <a:p>
            <a:fld id="{185F1106-48ED-45C5-9B78-80CEB12D6BC9}" type="slidenum">
              <a:rPr lang="en-GB" altLang="en-US"/>
              <a:pPr/>
              <a:t>‹#›</a:t>
            </a:fld>
            <a:endParaRPr lang="en-GB" altLang="en-US"/>
          </a:p>
        </p:txBody>
      </p:sp>
    </p:spTree>
    <p:extLst>
      <p:ext uri="{BB962C8B-B14F-4D97-AF65-F5344CB8AC3E}">
        <p14:creationId xmlns:p14="http://schemas.microsoft.com/office/powerpoint/2010/main" val="39125436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a:t>Click to edit Master title style</a:t>
            </a:r>
          </a:p>
        </p:txBody>
      </p:sp>
      <p:sp>
        <p:nvSpPr>
          <p:cNvPr id="3" name="Content Placeholder 2"/>
          <p:cNvSpPr>
            <a:spLocks noGrp="1"/>
          </p:cNvSpPr>
          <p:nvPr>
            <p:ph idx="1"/>
          </p:nvPr>
        </p:nvSpPr>
        <p:spPr>
          <a:xfrm>
            <a:off x="3571275" y="514925"/>
            <a:ext cx="3386037"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3">
            <a:extLst>
              <a:ext uri="{FF2B5EF4-FFF2-40B4-BE49-F238E27FC236}">
                <a16:creationId xmlns:a16="http://schemas.microsoft.com/office/drawing/2014/main" id="{5AC40E1A-686B-4939-9D56-DB33A626CF5F}"/>
              </a:ext>
            </a:extLst>
          </p:cNvPr>
          <p:cNvSpPr>
            <a:spLocks noGrp="1"/>
          </p:cNvSpPr>
          <p:nvPr>
            <p:ph type="dt" sz="half" idx="10"/>
          </p:nvPr>
        </p:nvSpPr>
        <p:spPr/>
        <p:txBody>
          <a:bodyPr/>
          <a:lstStyle>
            <a:lvl1pPr>
              <a:defRPr/>
            </a:lvl1pPr>
          </a:lstStyle>
          <a:p>
            <a:pPr>
              <a:defRPr/>
            </a:pPr>
            <a:fld id="{00D19EB2-3029-4C6B-A5C0-C47516E1DA84}" type="datetimeFigureOut">
              <a:rPr lang="en-US"/>
              <a:pPr>
                <a:defRPr/>
              </a:pPr>
              <a:t>9/7/2026</a:t>
            </a:fld>
            <a:endParaRPr lang="en-GB"/>
          </a:p>
        </p:txBody>
      </p:sp>
      <p:sp>
        <p:nvSpPr>
          <p:cNvPr id="6" name="Footer Placeholder 4">
            <a:extLst>
              <a:ext uri="{FF2B5EF4-FFF2-40B4-BE49-F238E27FC236}">
                <a16:creationId xmlns:a16="http://schemas.microsoft.com/office/drawing/2014/main" id="{D98B04F3-567D-4201-AD3E-7DBA2B9C3E9D}"/>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3780A39A-C65E-4B3A-B99E-9992A72C335F}"/>
              </a:ext>
            </a:extLst>
          </p:cNvPr>
          <p:cNvSpPr>
            <a:spLocks noGrp="1"/>
          </p:cNvSpPr>
          <p:nvPr>
            <p:ph type="sldNum" sz="quarter" idx="12"/>
          </p:nvPr>
        </p:nvSpPr>
        <p:spPr/>
        <p:txBody>
          <a:bodyPr/>
          <a:lstStyle>
            <a:lvl1pPr>
              <a:defRPr/>
            </a:lvl1pPr>
          </a:lstStyle>
          <a:p>
            <a:fld id="{BE1F912E-2CC1-4575-B989-056A784C2231}" type="slidenum">
              <a:rPr lang="en-GB" altLang="en-US"/>
              <a:pPr/>
              <a:t>‹#›</a:t>
            </a:fld>
            <a:endParaRPr lang="en-GB" altLang="en-US"/>
          </a:p>
        </p:txBody>
      </p:sp>
    </p:spTree>
    <p:extLst>
      <p:ext uri="{BB962C8B-B14F-4D97-AF65-F5344CB8AC3E}">
        <p14:creationId xmlns:p14="http://schemas.microsoft.com/office/powerpoint/2010/main" val="17288546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609599" y="609600"/>
            <a:ext cx="6347714" cy="3845718"/>
          </a:xfrm>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a:t>Click icon to add picture</a:t>
            </a:r>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3">
            <a:extLst>
              <a:ext uri="{FF2B5EF4-FFF2-40B4-BE49-F238E27FC236}">
                <a16:creationId xmlns:a16="http://schemas.microsoft.com/office/drawing/2014/main" id="{71464EF8-E2C8-4599-AA9E-2D1761DED1F7}"/>
              </a:ext>
            </a:extLst>
          </p:cNvPr>
          <p:cNvSpPr>
            <a:spLocks noGrp="1"/>
          </p:cNvSpPr>
          <p:nvPr>
            <p:ph type="dt" sz="half" idx="10"/>
          </p:nvPr>
        </p:nvSpPr>
        <p:spPr/>
        <p:txBody>
          <a:bodyPr/>
          <a:lstStyle>
            <a:lvl1pPr>
              <a:defRPr/>
            </a:lvl1pPr>
          </a:lstStyle>
          <a:p>
            <a:pPr>
              <a:defRPr/>
            </a:pPr>
            <a:fld id="{6FB57240-0BA8-40BF-B145-5890430B1816}" type="datetimeFigureOut">
              <a:rPr lang="en-US"/>
              <a:pPr>
                <a:defRPr/>
              </a:pPr>
              <a:t>9/7/2026</a:t>
            </a:fld>
            <a:endParaRPr lang="en-GB"/>
          </a:p>
        </p:txBody>
      </p:sp>
      <p:sp>
        <p:nvSpPr>
          <p:cNvPr id="6" name="Footer Placeholder 4">
            <a:extLst>
              <a:ext uri="{FF2B5EF4-FFF2-40B4-BE49-F238E27FC236}">
                <a16:creationId xmlns:a16="http://schemas.microsoft.com/office/drawing/2014/main" id="{386718B8-36BB-4CE7-8DFB-3A1699D13112}"/>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3E2CA479-B416-490F-9C1E-D50EC6F37545}"/>
              </a:ext>
            </a:extLst>
          </p:cNvPr>
          <p:cNvSpPr>
            <a:spLocks noGrp="1"/>
          </p:cNvSpPr>
          <p:nvPr>
            <p:ph type="sldNum" sz="quarter" idx="12"/>
          </p:nvPr>
        </p:nvSpPr>
        <p:spPr/>
        <p:txBody>
          <a:bodyPr/>
          <a:lstStyle>
            <a:lvl1pPr>
              <a:defRPr/>
            </a:lvl1pPr>
          </a:lstStyle>
          <a:p>
            <a:fld id="{61CA92E7-6778-40CC-8CDD-880AC5029422}" type="slidenum">
              <a:rPr lang="en-GB" altLang="en-US"/>
              <a:pPr/>
              <a:t>‹#›</a:t>
            </a:fld>
            <a:endParaRPr lang="en-GB" altLang="en-US"/>
          </a:p>
        </p:txBody>
      </p:sp>
    </p:spTree>
    <p:extLst>
      <p:ext uri="{BB962C8B-B14F-4D97-AF65-F5344CB8AC3E}">
        <p14:creationId xmlns:p14="http://schemas.microsoft.com/office/powerpoint/2010/main" val="5166191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8F7F117-8052-4771-8B67-F2C36403ECBD}"/>
              </a:ext>
            </a:extLst>
          </p:cNvPr>
          <p:cNvSpPr>
            <a:spLocks noGrp="1"/>
          </p:cNvSpPr>
          <p:nvPr>
            <p:ph type="dt" sz="half" idx="10"/>
          </p:nvPr>
        </p:nvSpPr>
        <p:spPr/>
        <p:txBody>
          <a:bodyPr/>
          <a:lstStyle>
            <a:lvl1pPr>
              <a:defRPr/>
            </a:lvl1pPr>
          </a:lstStyle>
          <a:p>
            <a:pPr>
              <a:defRPr/>
            </a:pPr>
            <a:fld id="{14B7C9C4-CE21-4C19-8DD1-C6E8FBD9FD52}" type="datetimeFigureOut">
              <a:rPr lang="en-US"/>
              <a:pPr>
                <a:defRPr/>
              </a:pPr>
              <a:t>9/7/2026</a:t>
            </a:fld>
            <a:endParaRPr lang="en-GB"/>
          </a:p>
        </p:txBody>
      </p:sp>
      <p:sp>
        <p:nvSpPr>
          <p:cNvPr id="5" name="Footer Placeholder 4">
            <a:extLst>
              <a:ext uri="{FF2B5EF4-FFF2-40B4-BE49-F238E27FC236}">
                <a16:creationId xmlns:a16="http://schemas.microsoft.com/office/drawing/2014/main" id="{ECCA137C-EB7F-4CDC-8425-C331AFFC53FC}"/>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7AF2D02E-C1F6-4C74-9446-F963E0138FEC}"/>
              </a:ext>
            </a:extLst>
          </p:cNvPr>
          <p:cNvSpPr>
            <a:spLocks noGrp="1"/>
          </p:cNvSpPr>
          <p:nvPr>
            <p:ph type="sldNum" sz="quarter" idx="12"/>
          </p:nvPr>
        </p:nvSpPr>
        <p:spPr/>
        <p:txBody>
          <a:bodyPr/>
          <a:lstStyle>
            <a:lvl1pPr>
              <a:defRPr/>
            </a:lvl1pPr>
          </a:lstStyle>
          <a:p>
            <a:fld id="{E8381760-F14C-48CE-8576-E47DC1FDD703}" type="slidenum">
              <a:rPr lang="en-GB" altLang="en-US"/>
              <a:pPr/>
              <a:t>‹#›</a:t>
            </a:fld>
            <a:endParaRPr lang="en-GB" altLang="en-US"/>
          </a:p>
        </p:txBody>
      </p:sp>
    </p:spTree>
    <p:extLst>
      <p:ext uri="{BB962C8B-B14F-4D97-AF65-F5344CB8AC3E}">
        <p14:creationId xmlns:p14="http://schemas.microsoft.com/office/powerpoint/2010/main" val="4465232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CE5F1CB-6A0D-4D6B-88D1-036EB1B97562}"/>
              </a:ext>
            </a:extLst>
          </p:cNvPr>
          <p:cNvSpPr txBox="1">
            <a:spLocks noChangeArrowheads="1"/>
          </p:cNvSpPr>
          <p:nvPr/>
        </p:nvSpPr>
        <p:spPr bwMode="auto">
          <a:xfrm>
            <a:off x="482600" y="790575"/>
            <a:ext cx="457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en-US" altLang="en-US" sz="8000">
                <a:solidFill>
                  <a:srgbClr val="9FE0F5"/>
                </a:solidFill>
              </a:rPr>
              <a:t>“</a:t>
            </a:r>
          </a:p>
        </p:txBody>
      </p:sp>
      <p:sp>
        <p:nvSpPr>
          <p:cNvPr id="6" name="TextBox 5">
            <a:extLst>
              <a:ext uri="{FF2B5EF4-FFF2-40B4-BE49-F238E27FC236}">
                <a16:creationId xmlns:a16="http://schemas.microsoft.com/office/drawing/2014/main" id="{8BC421ED-D7DF-4B82-A7CD-552FA2AC648C}"/>
              </a:ext>
            </a:extLst>
          </p:cNvPr>
          <p:cNvSpPr txBox="1">
            <a:spLocks noChangeArrowheads="1"/>
          </p:cNvSpPr>
          <p:nvPr/>
        </p:nvSpPr>
        <p:spPr bwMode="auto">
          <a:xfrm>
            <a:off x="6748463" y="2886075"/>
            <a:ext cx="4572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en-US" altLang="en-US" sz="8000">
                <a:solidFill>
                  <a:srgbClr val="9FE0F5"/>
                </a:solidFill>
              </a:rPr>
              <a:t>”</a:t>
            </a:r>
          </a:p>
        </p:txBody>
      </p:sp>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7" name="Date Placeholder 3">
            <a:extLst>
              <a:ext uri="{FF2B5EF4-FFF2-40B4-BE49-F238E27FC236}">
                <a16:creationId xmlns:a16="http://schemas.microsoft.com/office/drawing/2014/main" id="{59D0354A-A407-4A7B-8CA0-BD5255F00976}"/>
              </a:ext>
            </a:extLst>
          </p:cNvPr>
          <p:cNvSpPr>
            <a:spLocks noGrp="1"/>
          </p:cNvSpPr>
          <p:nvPr>
            <p:ph type="dt" sz="half" idx="14"/>
          </p:nvPr>
        </p:nvSpPr>
        <p:spPr/>
        <p:txBody>
          <a:bodyPr/>
          <a:lstStyle>
            <a:lvl1pPr>
              <a:defRPr/>
            </a:lvl1pPr>
          </a:lstStyle>
          <a:p>
            <a:pPr>
              <a:defRPr/>
            </a:pPr>
            <a:fld id="{F88EE95D-E362-4A13-8E3D-6F2D4C11AFDD}" type="datetimeFigureOut">
              <a:rPr lang="en-US"/>
              <a:pPr>
                <a:defRPr/>
              </a:pPr>
              <a:t>9/7/2026</a:t>
            </a:fld>
            <a:endParaRPr lang="en-GB"/>
          </a:p>
        </p:txBody>
      </p:sp>
      <p:sp>
        <p:nvSpPr>
          <p:cNvPr id="8" name="Footer Placeholder 4">
            <a:extLst>
              <a:ext uri="{FF2B5EF4-FFF2-40B4-BE49-F238E27FC236}">
                <a16:creationId xmlns:a16="http://schemas.microsoft.com/office/drawing/2014/main" id="{54FD3E61-1DAB-4171-8140-7FCE380E2B28}"/>
              </a:ext>
            </a:extLst>
          </p:cNvPr>
          <p:cNvSpPr>
            <a:spLocks noGrp="1"/>
          </p:cNvSpPr>
          <p:nvPr>
            <p:ph type="ftr" sz="quarter" idx="15"/>
          </p:nvPr>
        </p:nvSpPr>
        <p:spPr/>
        <p:txBody>
          <a:bodyPr/>
          <a:lstStyle>
            <a:lvl1pPr>
              <a:defRPr/>
            </a:lvl1pPr>
          </a:lstStyle>
          <a:p>
            <a:pPr>
              <a:defRPr/>
            </a:pPr>
            <a:endParaRPr lang="en-GB"/>
          </a:p>
        </p:txBody>
      </p:sp>
      <p:sp>
        <p:nvSpPr>
          <p:cNvPr id="9" name="Slide Number Placeholder 5">
            <a:extLst>
              <a:ext uri="{FF2B5EF4-FFF2-40B4-BE49-F238E27FC236}">
                <a16:creationId xmlns:a16="http://schemas.microsoft.com/office/drawing/2014/main" id="{8E37A9A6-8951-43DB-9BD2-DA6DA422A98B}"/>
              </a:ext>
            </a:extLst>
          </p:cNvPr>
          <p:cNvSpPr>
            <a:spLocks noGrp="1"/>
          </p:cNvSpPr>
          <p:nvPr>
            <p:ph type="sldNum" sz="quarter" idx="16"/>
          </p:nvPr>
        </p:nvSpPr>
        <p:spPr/>
        <p:txBody>
          <a:bodyPr/>
          <a:lstStyle>
            <a:lvl1pPr>
              <a:defRPr/>
            </a:lvl1pPr>
          </a:lstStyle>
          <a:p>
            <a:fld id="{2C926555-6D22-4923-96C4-EF7B6305E167}" type="slidenum">
              <a:rPr lang="en-GB" altLang="en-US"/>
              <a:pPr/>
              <a:t>‹#›</a:t>
            </a:fld>
            <a:endParaRPr lang="en-GB" altLang="en-US"/>
          </a:p>
        </p:txBody>
      </p:sp>
    </p:spTree>
    <p:extLst>
      <p:ext uri="{BB962C8B-B14F-4D97-AF65-F5344CB8AC3E}">
        <p14:creationId xmlns:p14="http://schemas.microsoft.com/office/powerpoint/2010/main" val="9425213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09598" y="4527448"/>
            <a:ext cx="6347715" cy="1513914"/>
          </a:xfrm>
        </p:spPr>
        <p:txBody>
          <a:bodyP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D246217-25FF-41F5-9CA8-A92F710A6212}"/>
              </a:ext>
            </a:extLst>
          </p:cNvPr>
          <p:cNvSpPr>
            <a:spLocks noGrp="1"/>
          </p:cNvSpPr>
          <p:nvPr>
            <p:ph type="dt" sz="half" idx="10"/>
          </p:nvPr>
        </p:nvSpPr>
        <p:spPr/>
        <p:txBody>
          <a:bodyPr/>
          <a:lstStyle>
            <a:lvl1pPr>
              <a:defRPr/>
            </a:lvl1pPr>
          </a:lstStyle>
          <a:p>
            <a:pPr>
              <a:defRPr/>
            </a:pPr>
            <a:fld id="{14F6F674-6EC7-431D-9681-924C7D435463}" type="datetimeFigureOut">
              <a:rPr lang="en-US"/>
              <a:pPr>
                <a:defRPr/>
              </a:pPr>
              <a:t>9/7/2026</a:t>
            </a:fld>
            <a:endParaRPr lang="en-GB"/>
          </a:p>
        </p:txBody>
      </p:sp>
      <p:sp>
        <p:nvSpPr>
          <p:cNvPr id="5" name="Footer Placeholder 4">
            <a:extLst>
              <a:ext uri="{FF2B5EF4-FFF2-40B4-BE49-F238E27FC236}">
                <a16:creationId xmlns:a16="http://schemas.microsoft.com/office/drawing/2014/main" id="{01098DA8-B2CE-4C4F-B951-A51DA410F788}"/>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83611F65-BCA8-4F59-B422-C274D8FCC39F}"/>
              </a:ext>
            </a:extLst>
          </p:cNvPr>
          <p:cNvSpPr>
            <a:spLocks noGrp="1"/>
          </p:cNvSpPr>
          <p:nvPr>
            <p:ph type="sldNum" sz="quarter" idx="12"/>
          </p:nvPr>
        </p:nvSpPr>
        <p:spPr/>
        <p:txBody>
          <a:bodyPr/>
          <a:lstStyle>
            <a:lvl1pPr>
              <a:defRPr/>
            </a:lvl1pPr>
          </a:lstStyle>
          <a:p>
            <a:fld id="{9D602D83-FCE7-4F8C-BA82-CA2F91FDB825}" type="slidenum">
              <a:rPr lang="en-GB" altLang="en-US"/>
              <a:pPr/>
              <a:t>‹#›</a:t>
            </a:fld>
            <a:endParaRPr lang="en-GB" altLang="en-US"/>
          </a:p>
        </p:txBody>
      </p:sp>
    </p:spTree>
    <p:extLst>
      <p:ext uri="{BB962C8B-B14F-4D97-AF65-F5344CB8AC3E}">
        <p14:creationId xmlns:p14="http://schemas.microsoft.com/office/powerpoint/2010/main" val="14814982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5898B78-1751-4A28-AA88-AF9173EED7A6}"/>
              </a:ext>
            </a:extLst>
          </p:cNvPr>
          <p:cNvSpPr txBox="1">
            <a:spLocks noChangeArrowheads="1"/>
          </p:cNvSpPr>
          <p:nvPr/>
        </p:nvSpPr>
        <p:spPr bwMode="auto">
          <a:xfrm>
            <a:off x="482600" y="790575"/>
            <a:ext cx="457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en-US" altLang="en-US" sz="8000">
                <a:solidFill>
                  <a:srgbClr val="9FE0F5"/>
                </a:solidFill>
              </a:rPr>
              <a:t>“</a:t>
            </a:r>
          </a:p>
        </p:txBody>
      </p:sp>
      <p:sp>
        <p:nvSpPr>
          <p:cNvPr id="6" name="TextBox 5">
            <a:extLst>
              <a:ext uri="{FF2B5EF4-FFF2-40B4-BE49-F238E27FC236}">
                <a16:creationId xmlns:a16="http://schemas.microsoft.com/office/drawing/2014/main" id="{E033AE73-E78E-4BEC-8545-F6BA92133775}"/>
              </a:ext>
            </a:extLst>
          </p:cNvPr>
          <p:cNvSpPr txBox="1">
            <a:spLocks noChangeArrowheads="1"/>
          </p:cNvSpPr>
          <p:nvPr/>
        </p:nvSpPr>
        <p:spPr bwMode="auto">
          <a:xfrm>
            <a:off x="6748463" y="2886075"/>
            <a:ext cx="4572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en-US" altLang="en-US" sz="8000">
                <a:solidFill>
                  <a:srgbClr val="9FE0F5"/>
                </a:solidFill>
              </a:rPr>
              <a:t>”</a:t>
            </a:r>
          </a:p>
        </p:txBody>
      </p:sp>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527448"/>
            <a:ext cx="6347715" cy="1513914"/>
          </a:xfrm>
        </p:spPr>
        <p:txBody>
          <a:bodyPr>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7" name="Date Placeholder 3">
            <a:extLst>
              <a:ext uri="{FF2B5EF4-FFF2-40B4-BE49-F238E27FC236}">
                <a16:creationId xmlns:a16="http://schemas.microsoft.com/office/drawing/2014/main" id="{B5991110-674D-4622-A22D-DFADCF00BABE}"/>
              </a:ext>
            </a:extLst>
          </p:cNvPr>
          <p:cNvSpPr>
            <a:spLocks noGrp="1"/>
          </p:cNvSpPr>
          <p:nvPr>
            <p:ph type="dt" sz="half" idx="14"/>
          </p:nvPr>
        </p:nvSpPr>
        <p:spPr/>
        <p:txBody>
          <a:bodyPr/>
          <a:lstStyle>
            <a:lvl1pPr>
              <a:defRPr/>
            </a:lvl1pPr>
          </a:lstStyle>
          <a:p>
            <a:pPr>
              <a:defRPr/>
            </a:pPr>
            <a:fld id="{1890AB83-1EC1-4155-98D7-325738C6E01A}" type="datetimeFigureOut">
              <a:rPr lang="en-US"/>
              <a:pPr>
                <a:defRPr/>
              </a:pPr>
              <a:t>9/7/2026</a:t>
            </a:fld>
            <a:endParaRPr lang="en-GB"/>
          </a:p>
        </p:txBody>
      </p:sp>
      <p:sp>
        <p:nvSpPr>
          <p:cNvPr id="8" name="Footer Placeholder 4">
            <a:extLst>
              <a:ext uri="{FF2B5EF4-FFF2-40B4-BE49-F238E27FC236}">
                <a16:creationId xmlns:a16="http://schemas.microsoft.com/office/drawing/2014/main" id="{8CA3F05A-94D6-40D2-8C45-E33C291A5683}"/>
              </a:ext>
            </a:extLst>
          </p:cNvPr>
          <p:cNvSpPr>
            <a:spLocks noGrp="1"/>
          </p:cNvSpPr>
          <p:nvPr>
            <p:ph type="ftr" sz="quarter" idx="15"/>
          </p:nvPr>
        </p:nvSpPr>
        <p:spPr/>
        <p:txBody>
          <a:bodyPr/>
          <a:lstStyle>
            <a:lvl1pPr>
              <a:defRPr/>
            </a:lvl1pPr>
          </a:lstStyle>
          <a:p>
            <a:pPr>
              <a:defRPr/>
            </a:pPr>
            <a:endParaRPr lang="en-GB"/>
          </a:p>
        </p:txBody>
      </p:sp>
      <p:sp>
        <p:nvSpPr>
          <p:cNvPr id="9" name="Slide Number Placeholder 5">
            <a:extLst>
              <a:ext uri="{FF2B5EF4-FFF2-40B4-BE49-F238E27FC236}">
                <a16:creationId xmlns:a16="http://schemas.microsoft.com/office/drawing/2014/main" id="{0B7DB400-62BE-433E-9EA8-BF75A926EE6E}"/>
              </a:ext>
            </a:extLst>
          </p:cNvPr>
          <p:cNvSpPr>
            <a:spLocks noGrp="1"/>
          </p:cNvSpPr>
          <p:nvPr>
            <p:ph type="sldNum" sz="quarter" idx="16"/>
          </p:nvPr>
        </p:nvSpPr>
        <p:spPr/>
        <p:txBody>
          <a:bodyPr/>
          <a:lstStyle>
            <a:lvl1pPr>
              <a:defRPr/>
            </a:lvl1pPr>
          </a:lstStyle>
          <a:p>
            <a:fld id="{46302D6F-7021-4341-AF82-C8311AEA055A}" type="slidenum">
              <a:rPr lang="en-GB" altLang="en-US"/>
              <a:pPr/>
              <a:t>‹#›</a:t>
            </a:fld>
            <a:endParaRPr lang="en-GB" altLang="en-US"/>
          </a:p>
        </p:txBody>
      </p:sp>
    </p:spTree>
    <p:extLst>
      <p:ext uri="{BB962C8B-B14F-4D97-AF65-F5344CB8AC3E}">
        <p14:creationId xmlns:p14="http://schemas.microsoft.com/office/powerpoint/2010/main" val="4446731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527448"/>
            <a:ext cx="6347715" cy="1513914"/>
          </a:xfrm>
        </p:spPr>
        <p:txBody>
          <a:bodyPr>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5" name="Date Placeholder 3">
            <a:extLst>
              <a:ext uri="{FF2B5EF4-FFF2-40B4-BE49-F238E27FC236}">
                <a16:creationId xmlns:a16="http://schemas.microsoft.com/office/drawing/2014/main" id="{0223334D-6DD5-4602-8DD7-6EE98B603CBD}"/>
              </a:ext>
            </a:extLst>
          </p:cNvPr>
          <p:cNvSpPr>
            <a:spLocks noGrp="1"/>
          </p:cNvSpPr>
          <p:nvPr>
            <p:ph type="dt" sz="half" idx="14"/>
          </p:nvPr>
        </p:nvSpPr>
        <p:spPr/>
        <p:txBody>
          <a:bodyPr/>
          <a:lstStyle>
            <a:lvl1pPr>
              <a:defRPr/>
            </a:lvl1pPr>
          </a:lstStyle>
          <a:p>
            <a:pPr>
              <a:defRPr/>
            </a:pPr>
            <a:fld id="{14266407-758E-4725-A87C-A7D296FD499D}" type="datetimeFigureOut">
              <a:rPr lang="en-US"/>
              <a:pPr>
                <a:defRPr/>
              </a:pPr>
              <a:t>9/7/2026</a:t>
            </a:fld>
            <a:endParaRPr lang="en-GB"/>
          </a:p>
        </p:txBody>
      </p:sp>
      <p:sp>
        <p:nvSpPr>
          <p:cNvPr id="6" name="Footer Placeholder 4">
            <a:extLst>
              <a:ext uri="{FF2B5EF4-FFF2-40B4-BE49-F238E27FC236}">
                <a16:creationId xmlns:a16="http://schemas.microsoft.com/office/drawing/2014/main" id="{108DD25F-335C-48C3-A5F9-6F2B532EAD8C}"/>
              </a:ext>
            </a:extLst>
          </p:cNvPr>
          <p:cNvSpPr>
            <a:spLocks noGrp="1"/>
          </p:cNvSpPr>
          <p:nvPr>
            <p:ph type="ftr" sz="quarter" idx="15"/>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2BB304C0-FCC1-4D3D-97AA-818E64B3799D}"/>
              </a:ext>
            </a:extLst>
          </p:cNvPr>
          <p:cNvSpPr>
            <a:spLocks noGrp="1"/>
          </p:cNvSpPr>
          <p:nvPr>
            <p:ph type="sldNum" sz="quarter" idx="16"/>
          </p:nvPr>
        </p:nvSpPr>
        <p:spPr/>
        <p:txBody>
          <a:bodyPr/>
          <a:lstStyle>
            <a:lvl1pPr>
              <a:defRPr/>
            </a:lvl1pPr>
          </a:lstStyle>
          <a:p>
            <a:fld id="{B7621DE5-490D-4681-B341-4EB57FF5F280}" type="slidenum">
              <a:rPr lang="en-GB" altLang="en-US"/>
              <a:pPr/>
              <a:t>‹#›</a:t>
            </a:fld>
            <a:endParaRPr lang="en-GB" altLang="en-US"/>
          </a:p>
        </p:txBody>
      </p:sp>
    </p:spTree>
    <p:extLst>
      <p:ext uri="{BB962C8B-B14F-4D97-AF65-F5344CB8AC3E}">
        <p14:creationId xmlns:p14="http://schemas.microsoft.com/office/powerpoint/2010/main" val="11996299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C2A41B-DEFE-426C-8E0C-3F9EE1697CEF}"/>
              </a:ext>
            </a:extLst>
          </p:cNvPr>
          <p:cNvSpPr>
            <a:spLocks noGrp="1"/>
          </p:cNvSpPr>
          <p:nvPr>
            <p:ph type="dt" sz="half" idx="10"/>
          </p:nvPr>
        </p:nvSpPr>
        <p:spPr/>
        <p:txBody>
          <a:bodyPr/>
          <a:lstStyle>
            <a:lvl1pPr>
              <a:defRPr/>
            </a:lvl1pPr>
          </a:lstStyle>
          <a:p>
            <a:pPr>
              <a:defRPr/>
            </a:pPr>
            <a:fld id="{A6D832B1-FE9D-45D5-8E04-199C6EB00C78}" type="datetimeFigureOut">
              <a:rPr lang="en-US"/>
              <a:pPr>
                <a:defRPr/>
              </a:pPr>
              <a:t>9/7/2026</a:t>
            </a:fld>
            <a:endParaRPr lang="en-GB"/>
          </a:p>
        </p:txBody>
      </p:sp>
      <p:sp>
        <p:nvSpPr>
          <p:cNvPr id="5" name="Footer Placeholder 4">
            <a:extLst>
              <a:ext uri="{FF2B5EF4-FFF2-40B4-BE49-F238E27FC236}">
                <a16:creationId xmlns:a16="http://schemas.microsoft.com/office/drawing/2014/main" id="{C844076D-3668-4F5A-940F-309B01DDA01A}"/>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1D7C1C70-3510-41A5-9993-E9B228F89A22}"/>
              </a:ext>
            </a:extLst>
          </p:cNvPr>
          <p:cNvSpPr>
            <a:spLocks noGrp="1"/>
          </p:cNvSpPr>
          <p:nvPr>
            <p:ph type="sldNum" sz="quarter" idx="12"/>
          </p:nvPr>
        </p:nvSpPr>
        <p:spPr/>
        <p:txBody>
          <a:bodyPr/>
          <a:lstStyle>
            <a:lvl1pPr>
              <a:defRPr/>
            </a:lvl1pPr>
          </a:lstStyle>
          <a:p>
            <a:fld id="{58B7C8D3-0072-4FDC-B12C-D4E110DC9145}" type="slidenum">
              <a:rPr lang="en-GB" altLang="en-US"/>
              <a:pPr/>
              <a:t>‹#›</a:t>
            </a:fld>
            <a:endParaRPr lang="en-GB" altLang="en-US"/>
          </a:p>
        </p:txBody>
      </p:sp>
    </p:spTree>
    <p:extLst>
      <p:ext uri="{BB962C8B-B14F-4D97-AF65-F5344CB8AC3E}">
        <p14:creationId xmlns:p14="http://schemas.microsoft.com/office/powerpoint/2010/main" val="12520260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F80E07-C43E-4DD5-9052-CEE4C7B10776}"/>
              </a:ext>
            </a:extLst>
          </p:cNvPr>
          <p:cNvSpPr>
            <a:spLocks noGrp="1"/>
          </p:cNvSpPr>
          <p:nvPr>
            <p:ph type="dt" sz="half" idx="10"/>
          </p:nvPr>
        </p:nvSpPr>
        <p:spPr/>
        <p:txBody>
          <a:bodyPr/>
          <a:lstStyle>
            <a:lvl1pPr>
              <a:defRPr/>
            </a:lvl1pPr>
          </a:lstStyle>
          <a:p>
            <a:pPr>
              <a:defRPr/>
            </a:pPr>
            <a:fld id="{672D48BF-2029-43BC-895A-CA3E98D33C8B}" type="datetimeFigureOut">
              <a:rPr lang="en-US"/>
              <a:pPr>
                <a:defRPr/>
              </a:pPr>
              <a:t>9/7/2026</a:t>
            </a:fld>
            <a:endParaRPr lang="en-GB"/>
          </a:p>
        </p:txBody>
      </p:sp>
      <p:sp>
        <p:nvSpPr>
          <p:cNvPr id="5" name="Footer Placeholder 4">
            <a:extLst>
              <a:ext uri="{FF2B5EF4-FFF2-40B4-BE49-F238E27FC236}">
                <a16:creationId xmlns:a16="http://schemas.microsoft.com/office/drawing/2014/main" id="{5E928386-0B58-4A98-BD99-A23112D41C6E}"/>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0B79B954-2D5A-4996-8AE9-3429D151E902}"/>
              </a:ext>
            </a:extLst>
          </p:cNvPr>
          <p:cNvSpPr>
            <a:spLocks noGrp="1"/>
          </p:cNvSpPr>
          <p:nvPr>
            <p:ph type="sldNum" sz="quarter" idx="12"/>
          </p:nvPr>
        </p:nvSpPr>
        <p:spPr/>
        <p:txBody>
          <a:bodyPr/>
          <a:lstStyle>
            <a:lvl1pPr>
              <a:defRPr/>
            </a:lvl1pPr>
          </a:lstStyle>
          <a:p>
            <a:fld id="{76D31139-CCC6-4F6D-AB34-49443DFCFCBE}" type="slidenum">
              <a:rPr lang="en-GB" altLang="en-US"/>
              <a:pPr/>
              <a:t>‹#›</a:t>
            </a:fld>
            <a:endParaRPr lang="en-GB" altLang="en-US"/>
          </a:p>
        </p:txBody>
      </p:sp>
    </p:spTree>
    <p:extLst>
      <p:ext uri="{BB962C8B-B14F-4D97-AF65-F5344CB8AC3E}">
        <p14:creationId xmlns:p14="http://schemas.microsoft.com/office/powerpoint/2010/main" val="13221435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D712CE-6A43-4EC4-84C6-5B75F96B1843}"/>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GB"/>
          </a:p>
        </p:txBody>
      </p:sp>
      <p:sp>
        <p:nvSpPr>
          <p:cNvPr id="3" name="Subtitle 2">
            <a:extLst>
              <a:ext uri="{FF2B5EF4-FFF2-40B4-BE49-F238E27FC236}">
                <a16:creationId xmlns:a16="http://schemas.microsoft.com/office/drawing/2014/main" id="{71E58661-9AB7-491A-8956-D40F8AA8D814}"/>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BE2A83D-EAEF-437F-B105-0EA0FBE2A8B6}"/>
              </a:ext>
            </a:extLst>
          </p:cNvPr>
          <p:cNvSpPr>
            <a:spLocks noGrp="1"/>
          </p:cNvSpPr>
          <p:nvPr>
            <p:ph type="dt" sz="half" idx="10"/>
          </p:nvPr>
        </p:nvSpPr>
        <p:spPr/>
        <p:txBody>
          <a:bodyPr/>
          <a:lstStyle/>
          <a:p>
            <a:fld id="{0FB0E6A3-B898-49BF-9245-3B753EAC137B}" type="datetimeFigureOut">
              <a:rPr lang="en-GB" smtClean="0"/>
              <a:t>07/09/2026</a:t>
            </a:fld>
            <a:endParaRPr lang="en-GB"/>
          </a:p>
        </p:txBody>
      </p:sp>
      <p:sp>
        <p:nvSpPr>
          <p:cNvPr id="5" name="Footer Placeholder 4">
            <a:extLst>
              <a:ext uri="{FF2B5EF4-FFF2-40B4-BE49-F238E27FC236}">
                <a16:creationId xmlns:a16="http://schemas.microsoft.com/office/drawing/2014/main" id="{D775BCD0-A9D1-4D5A-A44F-20E83875DA2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F414C88-5040-4712-8924-A8A68D648464}"/>
              </a:ext>
            </a:extLst>
          </p:cNvPr>
          <p:cNvSpPr>
            <a:spLocks noGrp="1"/>
          </p:cNvSpPr>
          <p:nvPr>
            <p:ph type="sldNum" sz="quarter" idx="12"/>
          </p:nvPr>
        </p:nvSpPr>
        <p:spPr/>
        <p:txBody>
          <a:bodyPr/>
          <a:lstStyle/>
          <a:p>
            <a:fld id="{0FC2A1FA-43DA-456D-9B6F-F2FF84F62596}" type="slidenum">
              <a:rPr lang="en-GB" smtClean="0"/>
              <a:t>‹#›</a:t>
            </a:fld>
            <a:endParaRPr lang="en-GB"/>
          </a:p>
        </p:txBody>
      </p:sp>
    </p:spTree>
    <p:extLst>
      <p:ext uri="{BB962C8B-B14F-4D97-AF65-F5344CB8AC3E}">
        <p14:creationId xmlns:p14="http://schemas.microsoft.com/office/powerpoint/2010/main" val="1734087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069EC-A9FF-4CB9-BA04-34BB87A505D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B9FFA8C-39E1-4E52-994C-CC00E4B8F27E}"/>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EAF2DE4-8760-40C3-84C4-ED314AA3EC5C}"/>
              </a:ext>
            </a:extLst>
          </p:cNvPr>
          <p:cNvSpPr>
            <a:spLocks noGrp="1"/>
          </p:cNvSpPr>
          <p:nvPr>
            <p:ph type="dt" sz="half" idx="10"/>
          </p:nvPr>
        </p:nvSpPr>
        <p:spPr/>
        <p:txBody>
          <a:bodyPr/>
          <a:lstStyle/>
          <a:p>
            <a:fld id="{0FB0E6A3-B898-49BF-9245-3B753EAC137B}" type="datetimeFigureOut">
              <a:rPr lang="en-GB" smtClean="0"/>
              <a:t>07/09/2026</a:t>
            </a:fld>
            <a:endParaRPr lang="en-GB"/>
          </a:p>
        </p:txBody>
      </p:sp>
      <p:sp>
        <p:nvSpPr>
          <p:cNvPr id="5" name="Footer Placeholder 4">
            <a:extLst>
              <a:ext uri="{FF2B5EF4-FFF2-40B4-BE49-F238E27FC236}">
                <a16:creationId xmlns:a16="http://schemas.microsoft.com/office/drawing/2014/main" id="{A0A37FB6-23D4-48E2-B0CF-96E9D0E0243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32965DE-6046-47DD-91E5-A8F8BD311D5B}"/>
              </a:ext>
            </a:extLst>
          </p:cNvPr>
          <p:cNvSpPr>
            <a:spLocks noGrp="1"/>
          </p:cNvSpPr>
          <p:nvPr>
            <p:ph type="sldNum" sz="quarter" idx="12"/>
          </p:nvPr>
        </p:nvSpPr>
        <p:spPr/>
        <p:txBody>
          <a:bodyPr/>
          <a:lstStyle/>
          <a:p>
            <a:fld id="{0FC2A1FA-43DA-456D-9B6F-F2FF84F62596}" type="slidenum">
              <a:rPr lang="en-GB" smtClean="0"/>
              <a:t>‹#›</a:t>
            </a:fld>
            <a:endParaRPr lang="en-GB"/>
          </a:p>
        </p:txBody>
      </p:sp>
    </p:spTree>
    <p:extLst>
      <p:ext uri="{BB962C8B-B14F-4D97-AF65-F5344CB8AC3E}">
        <p14:creationId xmlns:p14="http://schemas.microsoft.com/office/powerpoint/2010/main" val="23020603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8FFCF-602D-486B-B42A-230174304543}"/>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665A1D0-2D52-4F5F-A36F-C948ACFA7250}"/>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40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7EFC71A-2A0F-433A-9DEA-47F84A51E667}"/>
              </a:ext>
            </a:extLst>
          </p:cNvPr>
          <p:cNvSpPr>
            <a:spLocks noGrp="1"/>
          </p:cNvSpPr>
          <p:nvPr>
            <p:ph type="dt" sz="half" idx="10"/>
          </p:nvPr>
        </p:nvSpPr>
        <p:spPr/>
        <p:txBody>
          <a:bodyPr/>
          <a:lstStyle/>
          <a:p>
            <a:fld id="{0FB0E6A3-B898-49BF-9245-3B753EAC137B}" type="datetimeFigureOut">
              <a:rPr lang="en-GB" smtClean="0"/>
              <a:t>07/09/2026</a:t>
            </a:fld>
            <a:endParaRPr lang="en-GB"/>
          </a:p>
        </p:txBody>
      </p:sp>
      <p:sp>
        <p:nvSpPr>
          <p:cNvPr id="5" name="Footer Placeholder 4">
            <a:extLst>
              <a:ext uri="{FF2B5EF4-FFF2-40B4-BE49-F238E27FC236}">
                <a16:creationId xmlns:a16="http://schemas.microsoft.com/office/drawing/2014/main" id="{D03A2C2E-EBC9-4C62-BCB2-3723423D9B5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E227B71-F5DE-443E-B367-39AB5EBF52E3}"/>
              </a:ext>
            </a:extLst>
          </p:cNvPr>
          <p:cNvSpPr>
            <a:spLocks noGrp="1"/>
          </p:cNvSpPr>
          <p:nvPr>
            <p:ph type="sldNum" sz="quarter" idx="12"/>
          </p:nvPr>
        </p:nvSpPr>
        <p:spPr/>
        <p:txBody>
          <a:bodyPr/>
          <a:lstStyle/>
          <a:p>
            <a:fld id="{0FC2A1FA-43DA-456D-9B6F-F2FF84F62596}" type="slidenum">
              <a:rPr lang="en-GB" smtClean="0"/>
              <a:t>‹#›</a:t>
            </a:fld>
            <a:endParaRPr lang="en-GB"/>
          </a:p>
        </p:txBody>
      </p:sp>
    </p:spTree>
    <p:extLst>
      <p:ext uri="{BB962C8B-B14F-4D97-AF65-F5344CB8AC3E}">
        <p14:creationId xmlns:p14="http://schemas.microsoft.com/office/powerpoint/2010/main" val="17914677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B55E4-0B02-4D6A-B780-B60527A6AB2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10B52FF-8D6B-411D-B29B-ABF63BE0DCAF}"/>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D7D8DA1-494F-453C-B26C-4616430E17A0}"/>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F00F700-C7C6-451E-9A97-D47B6E1787E5}"/>
              </a:ext>
            </a:extLst>
          </p:cNvPr>
          <p:cNvSpPr>
            <a:spLocks noGrp="1"/>
          </p:cNvSpPr>
          <p:nvPr>
            <p:ph type="dt" sz="half" idx="10"/>
          </p:nvPr>
        </p:nvSpPr>
        <p:spPr/>
        <p:txBody>
          <a:bodyPr/>
          <a:lstStyle/>
          <a:p>
            <a:fld id="{0FB0E6A3-B898-49BF-9245-3B753EAC137B}" type="datetimeFigureOut">
              <a:rPr lang="en-GB" smtClean="0"/>
              <a:t>07/09/2026</a:t>
            </a:fld>
            <a:endParaRPr lang="en-GB"/>
          </a:p>
        </p:txBody>
      </p:sp>
      <p:sp>
        <p:nvSpPr>
          <p:cNvPr id="6" name="Footer Placeholder 5">
            <a:extLst>
              <a:ext uri="{FF2B5EF4-FFF2-40B4-BE49-F238E27FC236}">
                <a16:creationId xmlns:a16="http://schemas.microsoft.com/office/drawing/2014/main" id="{7776EC8E-633F-49DD-A992-5F3E2E663E8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760E41E-A41D-46D9-8EF3-359CAF8508BA}"/>
              </a:ext>
            </a:extLst>
          </p:cNvPr>
          <p:cNvSpPr>
            <a:spLocks noGrp="1"/>
          </p:cNvSpPr>
          <p:nvPr>
            <p:ph type="sldNum" sz="quarter" idx="12"/>
          </p:nvPr>
        </p:nvSpPr>
        <p:spPr/>
        <p:txBody>
          <a:bodyPr/>
          <a:lstStyle/>
          <a:p>
            <a:fld id="{0FC2A1FA-43DA-456D-9B6F-F2FF84F62596}" type="slidenum">
              <a:rPr lang="en-GB" smtClean="0"/>
              <a:t>‹#›</a:t>
            </a:fld>
            <a:endParaRPr lang="en-GB"/>
          </a:p>
        </p:txBody>
      </p:sp>
    </p:spTree>
    <p:extLst>
      <p:ext uri="{BB962C8B-B14F-4D97-AF65-F5344CB8AC3E}">
        <p14:creationId xmlns:p14="http://schemas.microsoft.com/office/powerpoint/2010/main" val="7288918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1C175-C5D1-4E33-A4F0-55AA2C190C10}"/>
              </a:ext>
            </a:extLst>
          </p:cNvPr>
          <p:cNvSpPr>
            <a:spLocks noGrp="1"/>
          </p:cNvSpPr>
          <p:nvPr>
            <p:ph type="title"/>
          </p:nvPr>
        </p:nvSpPr>
        <p:spPr>
          <a:xfrm>
            <a:off x="629841" y="365126"/>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6C975B2-CF2C-425F-91B7-E6098E1450B3}"/>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C6C4753D-DBC7-4CD9-99CF-AF85A7C95AFE}"/>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BE25FC5-B523-445F-9440-B5BCCE04F72E}"/>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AB9E7E0C-C518-4173-98BA-6EDF8B568229}"/>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960772E-DD8D-4DFC-8800-81036B813CE3}"/>
              </a:ext>
            </a:extLst>
          </p:cNvPr>
          <p:cNvSpPr>
            <a:spLocks noGrp="1"/>
          </p:cNvSpPr>
          <p:nvPr>
            <p:ph type="dt" sz="half" idx="10"/>
          </p:nvPr>
        </p:nvSpPr>
        <p:spPr/>
        <p:txBody>
          <a:bodyPr/>
          <a:lstStyle/>
          <a:p>
            <a:fld id="{0FB0E6A3-B898-49BF-9245-3B753EAC137B}" type="datetimeFigureOut">
              <a:rPr lang="en-GB" smtClean="0"/>
              <a:t>07/09/2026</a:t>
            </a:fld>
            <a:endParaRPr lang="en-GB"/>
          </a:p>
        </p:txBody>
      </p:sp>
      <p:sp>
        <p:nvSpPr>
          <p:cNvPr id="8" name="Footer Placeholder 7">
            <a:extLst>
              <a:ext uri="{FF2B5EF4-FFF2-40B4-BE49-F238E27FC236}">
                <a16:creationId xmlns:a16="http://schemas.microsoft.com/office/drawing/2014/main" id="{EC4EAB98-EB14-4478-BF7B-7F991A3B1D58}"/>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8DC706F-0D65-449C-80D0-392CBB1A9B8F}"/>
              </a:ext>
            </a:extLst>
          </p:cNvPr>
          <p:cNvSpPr>
            <a:spLocks noGrp="1"/>
          </p:cNvSpPr>
          <p:nvPr>
            <p:ph type="sldNum" sz="quarter" idx="12"/>
          </p:nvPr>
        </p:nvSpPr>
        <p:spPr/>
        <p:txBody>
          <a:bodyPr/>
          <a:lstStyle/>
          <a:p>
            <a:fld id="{0FC2A1FA-43DA-456D-9B6F-F2FF84F62596}" type="slidenum">
              <a:rPr lang="en-GB" smtClean="0"/>
              <a:t>‹#›</a:t>
            </a:fld>
            <a:endParaRPr lang="en-GB"/>
          </a:p>
        </p:txBody>
      </p:sp>
    </p:spTree>
    <p:extLst>
      <p:ext uri="{BB962C8B-B14F-4D97-AF65-F5344CB8AC3E}">
        <p14:creationId xmlns:p14="http://schemas.microsoft.com/office/powerpoint/2010/main" val="38339912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BFBC3-B93C-4E9E-B6A3-6C025AB3831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14019F51-25CE-4BDE-B3B8-9802F1E33C45}"/>
              </a:ext>
            </a:extLst>
          </p:cNvPr>
          <p:cNvSpPr>
            <a:spLocks noGrp="1"/>
          </p:cNvSpPr>
          <p:nvPr>
            <p:ph type="dt" sz="half" idx="10"/>
          </p:nvPr>
        </p:nvSpPr>
        <p:spPr/>
        <p:txBody>
          <a:bodyPr/>
          <a:lstStyle/>
          <a:p>
            <a:fld id="{0FB0E6A3-B898-49BF-9245-3B753EAC137B}" type="datetimeFigureOut">
              <a:rPr lang="en-GB" smtClean="0"/>
              <a:t>07/09/2026</a:t>
            </a:fld>
            <a:endParaRPr lang="en-GB"/>
          </a:p>
        </p:txBody>
      </p:sp>
      <p:sp>
        <p:nvSpPr>
          <p:cNvPr id="4" name="Footer Placeholder 3">
            <a:extLst>
              <a:ext uri="{FF2B5EF4-FFF2-40B4-BE49-F238E27FC236}">
                <a16:creationId xmlns:a16="http://schemas.microsoft.com/office/drawing/2014/main" id="{C9340E0A-9248-482C-A431-3F9F97DA109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26FC492-B6F6-46A6-8DB4-BC8FDD2A19BD}"/>
              </a:ext>
            </a:extLst>
          </p:cNvPr>
          <p:cNvSpPr>
            <a:spLocks noGrp="1"/>
          </p:cNvSpPr>
          <p:nvPr>
            <p:ph type="sldNum" sz="quarter" idx="12"/>
          </p:nvPr>
        </p:nvSpPr>
        <p:spPr/>
        <p:txBody>
          <a:bodyPr/>
          <a:lstStyle/>
          <a:p>
            <a:fld id="{0FC2A1FA-43DA-456D-9B6F-F2FF84F62596}" type="slidenum">
              <a:rPr lang="en-GB" smtClean="0"/>
              <a:t>‹#›</a:t>
            </a:fld>
            <a:endParaRPr lang="en-GB"/>
          </a:p>
        </p:txBody>
      </p:sp>
    </p:spTree>
    <p:extLst>
      <p:ext uri="{BB962C8B-B14F-4D97-AF65-F5344CB8AC3E}">
        <p14:creationId xmlns:p14="http://schemas.microsoft.com/office/powerpoint/2010/main" val="34127549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F1901DF-8704-4821-A3A9-EF1B945CE976}"/>
              </a:ext>
            </a:extLst>
          </p:cNvPr>
          <p:cNvSpPr>
            <a:spLocks noGrp="1"/>
          </p:cNvSpPr>
          <p:nvPr>
            <p:ph type="dt" sz="half" idx="10"/>
          </p:nvPr>
        </p:nvSpPr>
        <p:spPr/>
        <p:txBody>
          <a:bodyPr/>
          <a:lstStyle/>
          <a:p>
            <a:fld id="{0FB0E6A3-B898-49BF-9245-3B753EAC137B}" type="datetimeFigureOut">
              <a:rPr lang="en-GB" smtClean="0"/>
              <a:t>07/09/2026</a:t>
            </a:fld>
            <a:endParaRPr lang="en-GB"/>
          </a:p>
        </p:txBody>
      </p:sp>
      <p:sp>
        <p:nvSpPr>
          <p:cNvPr id="3" name="Footer Placeholder 2">
            <a:extLst>
              <a:ext uri="{FF2B5EF4-FFF2-40B4-BE49-F238E27FC236}">
                <a16:creationId xmlns:a16="http://schemas.microsoft.com/office/drawing/2014/main" id="{57D0D4EF-001C-434D-9D5A-ECE1776829B7}"/>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21F0B2C-3F8E-42DB-AD41-245D7A85DC00}"/>
              </a:ext>
            </a:extLst>
          </p:cNvPr>
          <p:cNvSpPr>
            <a:spLocks noGrp="1"/>
          </p:cNvSpPr>
          <p:nvPr>
            <p:ph type="sldNum" sz="quarter" idx="12"/>
          </p:nvPr>
        </p:nvSpPr>
        <p:spPr/>
        <p:txBody>
          <a:bodyPr/>
          <a:lstStyle/>
          <a:p>
            <a:fld id="{0FC2A1FA-43DA-456D-9B6F-F2FF84F62596}" type="slidenum">
              <a:rPr lang="en-GB" smtClean="0"/>
              <a:t>‹#›</a:t>
            </a:fld>
            <a:endParaRPr lang="en-GB"/>
          </a:p>
        </p:txBody>
      </p:sp>
    </p:spTree>
    <p:extLst>
      <p:ext uri="{BB962C8B-B14F-4D97-AF65-F5344CB8AC3E}">
        <p14:creationId xmlns:p14="http://schemas.microsoft.com/office/powerpoint/2010/main" val="211486447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339AA-3DDD-4CD5-9A65-538199A71165}"/>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D6FA70B2-69A9-49EB-98F6-9580FA7C8842}"/>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1B269E9-023D-4E7A-94BD-A3F2BADE425E}"/>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en-US"/>
              <a:t>Edit Master text styles</a:t>
            </a:r>
          </a:p>
        </p:txBody>
      </p:sp>
      <p:sp>
        <p:nvSpPr>
          <p:cNvPr id="5" name="Date Placeholder 4">
            <a:extLst>
              <a:ext uri="{FF2B5EF4-FFF2-40B4-BE49-F238E27FC236}">
                <a16:creationId xmlns:a16="http://schemas.microsoft.com/office/drawing/2014/main" id="{8A181C2A-39E3-40C6-9C35-570AF3977536}"/>
              </a:ext>
            </a:extLst>
          </p:cNvPr>
          <p:cNvSpPr>
            <a:spLocks noGrp="1"/>
          </p:cNvSpPr>
          <p:nvPr>
            <p:ph type="dt" sz="half" idx="10"/>
          </p:nvPr>
        </p:nvSpPr>
        <p:spPr/>
        <p:txBody>
          <a:bodyPr/>
          <a:lstStyle/>
          <a:p>
            <a:fld id="{0FB0E6A3-B898-49BF-9245-3B753EAC137B}" type="datetimeFigureOut">
              <a:rPr lang="en-GB" smtClean="0"/>
              <a:t>07/09/2026</a:t>
            </a:fld>
            <a:endParaRPr lang="en-GB"/>
          </a:p>
        </p:txBody>
      </p:sp>
      <p:sp>
        <p:nvSpPr>
          <p:cNvPr id="6" name="Footer Placeholder 5">
            <a:extLst>
              <a:ext uri="{FF2B5EF4-FFF2-40B4-BE49-F238E27FC236}">
                <a16:creationId xmlns:a16="http://schemas.microsoft.com/office/drawing/2014/main" id="{5B9F36E7-9093-41DE-B2A6-BAD22541F56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C9E4D9F-BD5B-4E6E-A476-B6610CCDBC3D}"/>
              </a:ext>
            </a:extLst>
          </p:cNvPr>
          <p:cNvSpPr>
            <a:spLocks noGrp="1"/>
          </p:cNvSpPr>
          <p:nvPr>
            <p:ph type="sldNum" sz="quarter" idx="12"/>
          </p:nvPr>
        </p:nvSpPr>
        <p:spPr/>
        <p:txBody>
          <a:bodyPr/>
          <a:lstStyle/>
          <a:p>
            <a:fld id="{0FC2A1FA-43DA-456D-9B6F-F2FF84F62596}" type="slidenum">
              <a:rPr lang="en-GB" smtClean="0"/>
              <a:t>‹#›</a:t>
            </a:fld>
            <a:endParaRPr lang="en-GB"/>
          </a:p>
        </p:txBody>
      </p:sp>
    </p:spTree>
    <p:extLst>
      <p:ext uri="{BB962C8B-B14F-4D97-AF65-F5344CB8AC3E}">
        <p14:creationId xmlns:p14="http://schemas.microsoft.com/office/powerpoint/2010/main" val="201778028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17CFC-BB35-4A86-ACCB-C2AB1592A1B2}"/>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ED1C206-CB0E-4DB3-B720-972D11EBD041}"/>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a:p>
        </p:txBody>
      </p:sp>
      <p:sp>
        <p:nvSpPr>
          <p:cNvPr id="4" name="Text Placeholder 3">
            <a:extLst>
              <a:ext uri="{FF2B5EF4-FFF2-40B4-BE49-F238E27FC236}">
                <a16:creationId xmlns:a16="http://schemas.microsoft.com/office/drawing/2014/main" id="{FABC65BA-76D3-4D55-829F-2D04157C1953}"/>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en-US"/>
              <a:t>Edit Master text styles</a:t>
            </a:r>
          </a:p>
        </p:txBody>
      </p:sp>
      <p:sp>
        <p:nvSpPr>
          <p:cNvPr id="5" name="Date Placeholder 4">
            <a:extLst>
              <a:ext uri="{FF2B5EF4-FFF2-40B4-BE49-F238E27FC236}">
                <a16:creationId xmlns:a16="http://schemas.microsoft.com/office/drawing/2014/main" id="{D2D92B5C-99F5-4C82-9B76-0881F7E99D46}"/>
              </a:ext>
            </a:extLst>
          </p:cNvPr>
          <p:cNvSpPr>
            <a:spLocks noGrp="1"/>
          </p:cNvSpPr>
          <p:nvPr>
            <p:ph type="dt" sz="half" idx="10"/>
          </p:nvPr>
        </p:nvSpPr>
        <p:spPr/>
        <p:txBody>
          <a:bodyPr/>
          <a:lstStyle/>
          <a:p>
            <a:fld id="{0FB0E6A3-B898-49BF-9245-3B753EAC137B}" type="datetimeFigureOut">
              <a:rPr lang="en-GB" smtClean="0"/>
              <a:t>07/09/2026</a:t>
            </a:fld>
            <a:endParaRPr lang="en-GB"/>
          </a:p>
        </p:txBody>
      </p:sp>
      <p:sp>
        <p:nvSpPr>
          <p:cNvPr id="6" name="Footer Placeholder 5">
            <a:extLst>
              <a:ext uri="{FF2B5EF4-FFF2-40B4-BE49-F238E27FC236}">
                <a16:creationId xmlns:a16="http://schemas.microsoft.com/office/drawing/2014/main" id="{3664310E-2CF1-4EF0-BDB1-E895249BEB9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B9A3FCA-BB22-499E-819B-91734BF3C180}"/>
              </a:ext>
            </a:extLst>
          </p:cNvPr>
          <p:cNvSpPr>
            <a:spLocks noGrp="1"/>
          </p:cNvSpPr>
          <p:nvPr>
            <p:ph type="sldNum" sz="quarter" idx="12"/>
          </p:nvPr>
        </p:nvSpPr>
        <p:spPr/>
        <p:txBody>
          <a:bodyPr/>
          <a:lstStyle/>
          <a:p>
            <a:fld id="{0FC2A1FA-43DA-456D-9B6F-F2FF84F62596}" type="slidenum">
              <a:rPr lang="en-GB" smtClean="0"/>
              <a:t>‹#›</a:t>
            </a:fld>
            <a:endParaRPr lang="en-GB"/>
          </a:p>
        </p:txBody>
      </p:sp>
    </p:spTree>
    <p:extLst>
      <p:ext uri="{BB962C8B-B14F-4D97-AF65-F5344CB8AC3E}">
        <p14:creationId xmlns:p14="http://schemas.microsoft.com/office/powerpoint/2010/main" val="4876770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140BE-0A8D-482B-8B82-BBA0658A172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DEDD765-4162-41FC-B612-70A7780BF04E}"/>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FA71B88-304C-48EA-9D14-3E60551391F9}"/>
              </a:ext>
            </a:extLst>
          </p:cNvPr>
          <p:cNvSpPr>
            <a:spLocks noGrp="1"/>
          </p:cNvSpPr>
          <p:nvPr>
            <p:ph type="dt" sz="half" idx="10"/>
          </p:nvPr>
        </p:nvSpPr>
        <p:spPr/>
        <p:txBody>
          <a:bodyPr/>
          <a:lstStyle/>
          <a:p>
            <a:fld id="{0FB0E6A3-B898-49BF-9245-3B753EAC137B}" type="datetimeFigureOut">
              <a:rPr lang="en-GB" smtClean="0"/>
              <a:t>07/09/2026</a:t>
            </a:fld>
            <a:endParaRPr lang="en-GB"/>
          </a:p>
        </p:txBody>
      </p:sp>
      <p:sp>
        <p:nvSpPr>
          <p:cNvPr id="5" name="Footer Placeholder 4">
            <a:extLst>
              <a:ext uri="{FF2B5EF4-FFF2-40B4-BE49-F238E27FC236}">
                <a16:creationId xmlns:a16="http://schemas.microsoft.com/office/drawing/2014/main" id="{916FC189-1C44-4BE9-9C8D-130BA5B16D7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816C861-6497-420F-B953-7842704CB4B3}"/>
              </a:ext>
            </a:extLst>
          </p:cNvPr>
          <p:cNvSpPr>
            <a:spLocks noGrp="1"/>
          </p:cNvSpPr>
          <p:nvPr>
            <p:ph type="sldNum" sz="quarter" idx="12"/>
          </p:nvPr>
        </p:nvSpPr>
        <p:spPr/>
        <p:txBody>
          <a:bodyPr/>
          <a:lstStyle/>
          <a:p>
            <a:fld id="{0FC2A1FA-43DA-456D-9B6F-F2FF84F62596}" type="slidenum">
              <a:rPr lang="en-GB" smtClean="0"/>
              <a:t>‹#›</a:t>
            </a:fld>
            <a:endParaRPr lang="en-GB"/>
          </a:p>
        </p:txBody>
      </p:sp>
    </p:spTree>
    <p:extLst>
      <p:ext uri="{BB962C8B-B14F-4D97-AF65-F5344CB8AC3E}">
        <p14:creationId xmlns:p14="http://schemas.microsoft.com/office/powerpoint/2010/main" val="76225356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8EEEEDE-2573-40C5-96B8-051FB6A04598}"/>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B715803-51F0-41DE-9177-B21D00DE1532}"/>
              </a:ext>
            </a:extLst>
          </p:cNvPr>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91739A5-ADBD-4D81-BBD5-C1D6DC8C15B2}"/>
              </a:ext>
            </a:extLst>
          </p:cNvPr>
          <p:cNvSpPr>
            <a:spLocks noGrp="1"/>
          </p:cNvSpPr>
          <p:nvPr>
            <p:ph type="dt" sz="half" idx="10"/>
          </p:nvPr>
        </p:nvSpPr>
        <p:spPr/>
        <p:txBody>
          <a:bodyPr/>
          <a:lstStyle/>
          <a:p>
            <a:fld id="{0FB0E6A3-B898-49BF-9245-3B753EAC137B}" type="datetimeFigureOut">
              <a:rPr lang="en-GB" smtClean="0"/>
              <a:t>07/09/2026</a:t>
            </a:fld>
            <a:endParaRPr lang="en-GB"/>
          </a:p>
        </p:txBody>
      </p:sp>
      <p:sp>
        <p:nvSpPr>
          <p:cNvPr id="5" name="Footer Placeholder 4">
            <a:extLst>
              <a:ext uri="{FF2B5EF4-FFF2-40B4-BE49-F238E27FC236}">
                <a16:creationId xmlns:a16="http://schemas.microsoft.com/office/drawing/2014/main" id="{11901674-0E55-4777-B1A5-20E77D2EB59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6A8BAA9-4B1B-4439-9B1C-A546DEFA2F69}"/>
              </a:ext>
            </a:extLst>
          </p:cNvPr>
          <p:cNvSpPr>
            <a:spLocks noGrp="1"/>
          </p:cNvSpPr>
          <p:nvPr>
            <p:ph type="sldNum" sz="quarter" idx="12"/>
          </p:nvPr>
        </p:nvSpPr>
        <p:spPr/>
        <p:txBody>
          <a:bodyPr/>
          <a:lstStyle/>
          <a:p>
            <a:fld id="{0FC2A1FA-43DA-456D-9B6F-F2FF84F62596}" type="slidenum">
              <a:rPr lang="en-GB" smtClean="0"/>
              <a:t>‹#›</a:t>
            </a:fld>
            <a:endParaRPr lang="en-GB"/>
          </a:p>
        </p:txBody>
      </p:sp>
    </p:spTree>
    <p:extLst>
      <p:ext uri="{BB962C8B-B14F-4D97-AF65-F5344CB8AC3E}">
        <p14:creationId xmlns:p14="http://schemas.microsoft.com/office/powerpoint/2010/main" val="37813938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16">
            <a:extLst>
              <a:ext uri="{FF2B5EF4-FFF2-40B4-BE49-F238E27FC236}">
                <a16:creationId xmlns:a16="http://schemas.microsoft.com/office/drawing/2014/main" id="{AF865DDB-4D66-4C54-B601-7FA02C7BB363}"/>
              </a:ext>
            </a:extLst>
          </p:cNvPr>
          <p:cNvGrpSpPr>
            <a:grpSpLocks/>
          </p:cNvGrpSpPr>
          <p:nvPr/>
        </p:nvGrpSpPr>
        <p:grpSpPr bwMode="auto">
          <a:xfrm>
            <a:off x="-7938" y="-7938"/>
            <a:ext cx="9170988" cy="6873876"/>
            <a:chOff x="-8467" y="-8468"/>
            <a:chExt cx="9171317" cy="6874935"/>
          </a:xfrm>
        </p:grpSpPr>
        <p:sp>
          <p:nvSpPr>
            <p:cNvPr id="7" name="Freeform 6">
              <a:extLst>
                <a:ext uri="{FF2B5EF4-FFF2-40B4-BE49-F238E27FC236}">
                  <a16:creationId xmlns:a16="http://schemas.microsoft.com/office/drawing/2014/main" id="{BBA5554F-7C8B-48FD-BECF-E364354F304F}"/>
                </a:ext>
              </a:extLst>
            </p:cNvPr>
            <p:cNvSpPr/>
            <p:nvPr/>
          </p:nvSpPr>
          <p:spPr>
            <a:xfrm>
              <a:off x="-8467" y="4013290"/>
              <a:ext cx="457217" cy="285317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a:extLst>
                <a:ext uri="{FF2B5EF4-FFF2-40B4-BE49-F238E27FC236}">
                  <a16:creationId xmlns:a16="http://schemas.microsoft.com/office/drawing/2014/main" id="{2C930B42-C8FD-46C0-BBF2-737FB59DF40F}"/>
                </a:ext>
              </a:extLst>
            </p:cNvPr>
            <p:cNvCxnSpPr/>
            <p:nvPr/>
          </p:nvCxnSpPr>
          <p:spPr>
            <a:xfrm flipV="1">
              <a:off x="5130455" y="4175239"/>
              <a:ext cx="4022869" cy="2683288"/>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B34EA3DD-B591-43CD-8239-EE2A1BAF5B72}"/>
                </a:ext>
              </a:extLst>
            </p:cNvPr>
            <p:cNvCxnSpPr/>
            <p:nvPr/>
          </p:nvCxnSpPr>
          <p:spPr>
            <a:xfrm>
              <a:off x="7043462" y="-529"/>
              <a:ext cx="1217656" cy="685905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0" name="Freeform 9">
              <a:extLst>
                <a:ext uri="{FF2B5EF4-FFF2-40B4-BE49-F238E27FC236}">
                  <a16:creationId xmlns:a16="http://schemas.microsoft.com/office/drawing/2014/main" id="{A539B11C-C8E8-4263-8B48-7A0F6C9B83DD}"/>
                </a:ext>
              </a:extLst>
            </p:cNvPr>
            <p:cNvSpPr/>
            <p:nvPr/>
          </p:nvSpPr>
          <p:spPr>
            <a:xfrm>
              <a:off x="6892644" y="-529"/>
              <a:ext cx="2268619" cy="686699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a:extLst>
                <a:ext uri="{FF2B5EF4-FFF2-40B4-BE49-F238E27FC236}">
                  <a16:creationId xmlns:a16="http://schemas.microsoft.com/office/drawing/2014/main" id="{CE778103-6A03-405D-A738-271AF9777F6A}"/>
                </a:ext>
              </a:extLst>
            </p:cNvPr>
            <p:cNvSpPr/>
            <p:nvPr/>
          </p:nvSpPr>
          <p:spPr>
            <a:xfrm>
              <a:off x="7205393" y="-8468"/>
              <a:ext cx="1947932" cy="6866996"/>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a:extLst>
                <a:ext uri="{FF2B5EF4-FFF2-40B4-BE49-F238E27FC236}">
                  <a16:creationId xmlns:a16="http://schemas.microsoft.com/office/drawing/2014/main" id="{ADA71227-CCB3-405A-AEEA-E65640621576}"/>
                </a:ext>
              </a:extLst>
            </p:cNvPr>
            <p:cNvSpPr/>
            <p:nvPr/>
          </p:nvSpPr>
          <p:spPr>
            <a:xfrm>
              <a:off x="6638634" y="3919613"/>
              <a:ext cx="2513103" cy="2938915"/>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a:extLst>
                <a:ext uri="{FF2B5EF4-FFF2-40B4-BE49-F238E27FC236}">
                  <a16:creationId xmlns:a16="http://schemas.microsoft.com/office/drawing/2014/main" id="{45894609-BEB4-49CB-9164-0B7CBA8A016B}"/>
                </a:ext>
              </a:extLst>
            </p:cNvPr>
            <p:cNvSpPr/>
            <p:nvPr/>
          </p:nvSpPr>
          <p:spPr>
            <a:xfrm>
              <a:off x="7010123" y="-8468"/>
              <a:ext cx="2143202" cy="6866996"/>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a:extLst>
                <a:ext uri="{FF2B5EF4-FFF2-40B4-BE49-F238E27FC236}">
                  <a16:creationId xmlns:a16="http://schemas.microsoft.com/office/drawing/2014/main" id="{E330C1BC-32B1-4090-9BEE-7FAD323905B5}"/>
                </a:ext>
              </a:extLst>
            </p:cNvPr>
            <p:cNvSpPr/>
            <p:nvPr/>
          </p:nvSpPr>
          <p:spPr>
            <a:xfrm>
              <a:off x="8296044" y="-8468"/>
              <a:ext cx="857281" cy="6866996"/>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a:extLst>
                <a:ext uri="{FF2B5EF4-FFF2-40B4-BE49-F238E27FC236}">
                  <a16:creationId xmlns:a16="http://schemas.microsoft.com/office/drawing/2014/main" id="{83BB5083-12AF-4FAD-A7AC-15841BA91DAC}"/>
                </a:ext>
              </a:extLst>
            </p:cNvPr>
            <p:cNvSpPr/>
            <p:nvPr/>
          </p:nvSpPr>
          <p:spPr>
            <a:xfrm>
              <a:off x="8094425" y="-8468"/>
              <a:ext cx="1066838" cy="6866996"/>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a:extLst>
                <a:ext uri="{FF2B5EF4-FFF2-40B4-BE49-F238E27FC236}">
                  <a16:creationId xmlns:a16="http://schemas.microsoft.com/office/drawing/2014/main" id="{790F8D39-6FED-47E9-ADCB-4669C451D408}"/>
                </a:ext>
              </a:extLst>
            </p:cNvPr>
            <p:cNvSpPr/>
            <p:nvPr/>
          </p:nvSpPr>
          <p:spPr>
            <a:xfrm>
              <a:off x="8069024" y="4894488"/>
              <a:ext cx="1093826" cy="1964040"/>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1027" name="Title Placeholder 1">
            <a:extLst>
              <a:ext uri="{FF2B5EF4-FFF2-40B4-BE49-F238E27FC236}">
                <a16:creationId xmlns:a16="http://schemas.microsoft.com/office/drawing/2014/main" id="{947B59A6-2624-49EB-9595-41CEAC515727}"/>
              </a:ext>
            </a:extLst>
          </p:cNvPr>
          <p:cNvSpPr>
            <a:spLocks noGrp="1"/>
          </p:cNvSpPr>
          <p:nvPr>
            <p:ph type="title"/>
          </p:nvPr>
        </p:nvSpPr>
        <p:spPr bwMode="auto">
          <a:xfrm>
            <a:off x="609600" y="609600"/>
            <a:ext cx="6348413" cy="132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8" name="Text Placeholder 2">
            <a:extLst>
              <a:ext uri="{FF2B5EF4-FFF2-40B4-BE49-F238E27FC236}">
                <a16:creationId xmlns:a16="http://schemas.microsoft.com/office/drawing/2014/main" id="{47837F04-6B72-4641-86F8-2222D11FFB19}"/>
              </a:ext>
            </a:extLst>
          </p:cNvPr>
          <p:cNvSpPr>
            <a:spLocks noGrp="1"/>
          </p:cNvSpPr>
          <p:nvPr>
            <p:ph type="body" idx="1"/>
          </p:nvPr>
        </p:nvSpPr>
        <p:spPr bwMode="auto">
          <a:xfrm>
            <a:off x="609600" y="2160588"/>
            <a:ext cx="6348413" cy="388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4223D033-A627-4DEC-941E-B12A94F127A2}"/>
              </a:ext>
            </a:extLst>
          </p:cNvPr>
          <p:cNvSpPr>
            <a:spLocks noGrp="1"/>
          </p:cNvSpPr>
          <p:nvPr>
            <p:ph type="dt" sz="half" idx="2"/>
          </p:nvPr>
        </p:nvSpPr>
        <p:spPr>
          <a:xfrm>
            <a:off x="5405438" y="6042025"/>
            <a:ext cx="684212"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67A01CEE-E21C-48BF-9349-CE7D7F67A37C}" type="datetimeFigureOut">
              <a:rPr lang="en-US"/>
              <a:pPr>
                <a:defRPr/>
              </a:pPr>
              <a:t>9/7/2026</a:t>
            </a:fld>
            <a:endParaRPr lang="en-GB"/>
          </a:p>
        </p:txBody>
      </p:sp>
      <p:sp>
        <p:nvSpPr>
          <p:cNvPr id="5" name="Footer Placeholder 4">
            <a:extLst>
              <a:ext uri="{FF2B5EF4-FFF2-40B4-BE49-F238E27FC236}">
                <a16:creationId xmlns:a16="http://schemas.microsoft.com/office/drawing/2014/main" id="{1BC3BD95-56FA-40D7-9435-B482359FF53B}"/>
              </a:ext>
            </a:extLst>
          </p:cNvPr>
          <p:cNvSpPr>
            <a:spLocks noGrp="1"/>
          </p:cNvSpPr>
          <p:nvPr>
            <p:ph type="ftr" sz="quarter" idx="3"/>
          </p:nvPr>
        </p:nvSpPr>
        <p:spPr>
          <a:xfrm>
            <a:off x="609600" y="6042025"/>
            <a:ext cx="46228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en-GB"/>
          </a:p>
        </p:txBody>
      </p:sp>
      <p:sp>
        <p:nvSpPr>
          <p:cNvPr id="6" name="Slide Number Placeholder 5">
            <a:extLst>
              <a:ext uri="{FF2B5EF4-FFF2-40B4-BE49-F238E27FC236}">
                <a16:creationId xmlns:a16="http://schemas.microsoft.com/office/drawing/2014/main" id="{80D95341-B6B1-4CF6-8614-40A93B1350E8}"/>
              </a:ext>
            </a:extLst>
          </p:cNvPr>
          <p:cNvSpPr>
            <a:spLocks noGrp="1"/>
          </p:cNvSpPr>
          <p:nvPr>
            <p:ph type="sldNum" sz="quarter" idx="4"/>
          </p:nvPr>
        </p:nvSpPr>
        <p:spPr>
          <a:xfrm>
            <a:off x="6445250" y="6042025"/>
            <a:ext cx="512763" cy="365125"/>
          </a:xfrm>
          <a:prstGeom prst="rect">
            <a:avLst/>
          </a:prstGeom>
        </p:spPr>
        <p:txBody>
          <a:bodyPr vert="horz" wrap="square" lIns="91440" tIns="45720" rIns="91440" bIns="45720" numCol="1" anchor="ctr" anchorCtr="0" compatLnSpc="1">
            <a:prstTxWarp prst="textNoShape">
              <a:avLst/>
            </a:prstTxWarp>
          </a:bodyPr>
          <a:lstStyle>
            <a:lvl1pPr algn="r">
              <a:defRPr sz="900">
                <a:solidFill>
                  <a:schemeClr val="accent1"/>
                </a:solidFill>
              </a:defRPr>
            </a:lvl1pPr>
          </a:lstStyle>
          <a:p>
            <a:fld id="{C5C4F5A4-5F69-4173-BA73-836E45D251FE}" type="slidenum">
              <a:rPr lang="en-GB" altLang="en-US"/>
              <a:pPr/>
              <a:t>‹#›</a:t>
            </a:fld>
            <a:endParaRPr lang="en-GB" altLang="en-US"/>
          </a:p>
        </p:txBody>
      </p:sp>
    </p:spTree>
  </p:cSld>
  <p:clrMap bg1="lt1" tx1="dk1" bg2="lt2" tx2="dk2" accent1="accent1" accent2="accent2" accent3="accent3" accent4="accent4" accent5="accent5" accent6="accent6" hlink="hlink" folHlink="folHlink"/>
  <p:sldLayoutIdLst>
    <p:sldLayoutId id="2147483729"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30" r:id="rId11"/>
    <p:sldLayoutId id="2147483725" r:id="rId12"/>
    <p:sldLayoutId id="2147483731" r:id="rId13"/>
    <p:sldLayoutId id="2147483726" r:id="rId14"/>
    <p:sldLayoutId id="2147483727" r:id="rId15"/>
    <p:sldLayoutId id="2147483728" r:id="rId16"/>
  </p:sldLayoutIdLst>
  <p:txStyles>
    <p:titleStyle>
      <a:lvl1pPr algn="l" defTabSz="457200" rtl="0" eaLnBrk="0" fontAlgn="base" hangingPunct="0">
        <a:spcBef>
          <a:spcPct val="0"/>
        </a:spcBef>
        <a:spcAft>
          <a:spcPct val="0"/>
        </a:spcAft>
        <a:defRPr sz="3600" kern="1200">
          <a:solidFill>
            <a:schemeClr val="accent1"/>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anose="020B0603020202020204" pitchFamily="34" charset="0"/>
        </a:defRPr>
      </a:lvl2pPr>
      <a:lvl3pPr algn="l" defTabSz="457200" rtl="0" eaLnBrk="0" fontAlgn="base" hangingPunct="0">
        <a:spcBef>
          <a:spcPct val="0"/>
        </a:spcBef>
        <a:spcAft>
          <a:spcPct val="0"/>
        </a:spcAft>
        <a:defRPr sz="3600">
          <a:solidFill>
            <a:schemeClr val="accent1"/>
          </a:solidFill>
          <a:latin typeface="Trebuchet MS" panose="020B0603020202020204" pitchFamily="34" charset="0"/>
        </a:defRPr>
      </a:lvl3pPr>
      <a:lvl4pPr algn="l" defTabSz="457200" rtl="0" eaLnBrk="0" fontAlgn="base" hangingPunct="0">
        <a:spcBef>
          <a:spcPct val="0"/>
        </a:spcBef>
        <a:spcAft>
          <a:spcPct val="0"/>
        </a:spcAft>
        <a:defRPr sz="3600">
          <a:solidFill>
            <a:schemeClr val="accent1"/>
          </a:solidFill>
          <a:latin typeface="Trebuchet MS" panose="020B0603020202020204" pitchFamily="34" charset="0"/>
        </a:defRPr>
      </a:lvl4pPr>
      <a:lvl5pPr algn="l" defTabSz="457200" rtl="0" eaLnBrk="0" fontAlgn="base" hangingPunct="0">
        <a:spcBef>
          <a:spcPct val="0"/>
        </a:spcBef>
        <a:spcAft>
          <a:spcPct val="0"/>
        </a:spcAft>
        <a:defRPr sz="3600">
          <a:solidFill>
            <a:schemeClr val="accent1"/>
          </a:solidFill>
          <a:latin typeface="Trebuchet MS" panose="020B0603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0" fontAlgn="base" hangingPunct="0">
        <a:spcBef>
          <a:spcPts val="1000"/>
        </a:spcBef>
        <a:spcAft>
          <a:spcPct val="0"/>
        </a:spcAft>
        <a:buClr>
          <a:schemeClr val="accent1"/>
        </a:buClr>
        <a:buSzPct val="80000"/>
        <a:buFont typeface="Wingdings 3" panose="05040102010807070707" pitchFamily="18" charset="2"/>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D218B54-BB18-4F5E-96B2-3B8E0AFD9B6B}"/>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41A36DF-8281-44DA-99F0-955E7877524A}"/>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148DAB2-E8E5-4E0B-A07C-33BB57AE41EB}"/>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B0E6A3-B898-49BF-9245-3B753EAC137B}" type="datetimeFigureOut">
              <a:rPr lang="en-GB" smtClean="0"/>
              <a:t>07/09/2026</a:t>
            </a:fld>
            <a:endParaRPr lang="en-GB"/>
          </a:p>
        </p:txBody>
      </p:sp>
      <p:sp>
        <p:nvSpPr>
          <p:cNvPr id="5" name="Footer Placeholder 4">
            <a:extLst>
              <a:ext uri="{FF2B5EF4-FFF2-40B4-BE49-F238E27FC236}">
                <a16:creationId xmlns:a16="http://schemas.microsoft.com/office/drawing/2014/main" id="{00341EA3-8C75-4C6F-9D55-166533D2778D}"/>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B099913-4F84-479F-8F24-EB21B90A43AC}"/>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FC2A1FA-43DA-456D-9B6F-F2FF84F62596}" type="slidenum">
              <a:rPr lang="en-GB" smtClean="0"/>
              <a:t>‹#›</a:t>
            </a:fld>
            <a:endParaRPr lang="en-GB"/>
          </a:p>
        </p:txBody>
      </p:sp>
    </p:spTree>
    <p:extLst>
      <p:ext uri="{BB962C8B-B14F-4D97-AF65-F5344CB8AC3E}">
        <p14:creationId xmlns:p14="http://schemas.microsoft.com/office/powerpoint/2010/main" val="15676084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4.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3.xml"/><Relationship Id="rId7" Type="http://schemas.microsoft.com/office/2007/relationships/diagramDrawing" Target="../diagrams/drawing3.xml"/><Relationship Id="rId12"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3.xml"/><Relationship Id="rId11" Type="http://schemas.openxmlformats.org/officeDocument/2006/relationships/image" Target="../media/image8.png"/><Relationship Id="rId5" Type="http://schemas.openxmlformats.org/officeDocument/2006/relationships/diagramQuickStyle" Target="../diagrams/quickStyle3.xml"/><Relationship Id="rId10" Type="http://schemas.openxmlformats.org/officeDocument/2006/relationships/image" Target="../media/image7.png"/><Relationship Id="rId4" Type="http://schemas.openxmlformats.org/officeDocument/2006/relationships/diagramLayout" Target="../diagrams/layout3.xml"/><Relationship Id="rId9"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www.cheshirewestandchester.gov.uk/residents/education-and-learning/free-school-meals"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13.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6.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7.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0.xml"/><Relationship Id="rId7" Type="http://schemas.openxmlformats.org/officeDocument/2006/relationships/image" Target="../media/image13.png"/><Relationship Id="rId2" Type="http://schemas.openxmlformats.org/officeDocument/2006/relationships/diagramData" Target="../diagrams/data10.xml"/><Relationship Id="rId1" Type="http://schemas.openxmlformats.org/officeDocument/2006/relationships/slideLayout" Target="../slideLayouts/slideLayout4.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a:extLst>
              <a:ext uri="{FF2B5EF4-FFF2-40B4-BE49-F238E27FC236}">
                <a16:creationId xmlns:a16="http://schemas.microsoft.com/office/drawing/2014/main" id="{5CB49BBF-9B30-465D-B4D6-95532F1A92D4}"/>
              </a:ext>
            </a:extLst>
          </p:cNvPr>
          <p:cNvSpPr>
            <a:spLocks noGrp="1"/>
          </p:cNvSpPr>
          <p:nvPr>
            <p:ph type="ctrTitle"/>
          </p:nvPr>
        </p:nvSpPr>
        <p:spPr>
          <a:xfrm>
            <a:off x="359532" y="2996952"/>
            <a:ext cx="7076972" cy="1101719"/>
          </a:xfrm>
        </p:spPr>
        <p:txBody>
          <a:bodyPr/>
          <a:lstStyle/>
          <a:p>
            <a:pPr eaLnBrk="1" hangingPunct="1"/>
            <a:r>
              <a:rPr lang="en-GB" altLang="en-US" sz="4800" b="1">
                <a:solidFill>
                  <a:schemeClr val="accent2">
                    <a:lumMod val="50000"/>
                  </a:schemeClr>
                </a:solidFill>
                <a:latin typeface="+mn-lt"/>
              </a:rPr>
              <a:t>Welcome Meeting </a:t>
            </a:r>
            <a:br>
              <a:rPr lang="en-GB" altLang="en-US" sz="4800" b="1">
                <a:solidFill>
                  <a:schemeClr val="accent2">
                    <a:lumMod val="50000"/>
                  </a:schemeClr>
                </a:solidFill>
                <a:latin typeface="+mn-lt"/>
              </a:rPr>
            </a:br>
            <a:r>
              <a:rPr lang="en-GB" altLang="en-US" sz="4800" b="1">
                <a:solidFill>
                  <a:schemeClr val="accent2">
                    <a:lumMod val="50000"/>
                  </a:schemeClr>
                </a:solidFill>
                <a:latin typeface="+mn-lt"/>
              </a:rPr>
              <a:t>Year 1</a:t>
            </a:r>
          </a:p>
        </p:txBody>
      </p:sp>
      <p:sp>
        <p:nvSpPr>
          <p:cNvPr id="3" name="Subtitle 2">
            <a:extLst>
              <a:ext uri="{FF2B5EF4-FFF2-40B4-BE49-F238E27FC236}">
                <a16:creationId xmlns:a16="http://schemas.microsoft.com/office/drawing/2014/main" id="{8348285C-969D-48C8-BC51-A006700C6C28}"/>
              </a:ext>
            </a:extLst>
          </p:cNvPr>
          <p:cNvSpPr>
            <a:spLocks noGrp="1"/>
          </p:cNvSpPr>
          <p:nvPr>
            <p:ph type="subTitle" idx="1"/>
          </p:nvPr>
        </p:nvSpPr>
        <p:spPr>
          <a:xfrm>
            <a:off x="1691680" y="4077072"/>
            <a:ext cx="5827713" cy="1096963"/>
          </a:xfrm>
        </p:spPr>
        <p:txBody>
          <a:bodyPr rtlCol="0">
            <a:normAutofit/>
          </a:bodyPr>
          <a:lstStyle/>
          <a:p>
            <a:pPr eaLnBrk="1" fontAlgn="auto" hangingPunct="1">
              <a:spcAft>
                <a:spcPts val="0"/>
              </a:spcAft>
              <a:defRPr/>
            </a:pPr>
            <a:r>
              <a:rPr lang="en-GB" dirty="0"/>
              <a:t> 3rd September 2026</a:t>
            </a:r>
          </a:p>
        </p:txBody>
      </p:sp>
      <p:sp>
        <p:nvSpPr>
          <p:cNvPr id="2" name="TextBox 1"/>
          <p:cNvSpPr txBox="1"/>
          <p:nvPr/>
        </p:nvSpPr>
        <p:spPr>
          <a:xfrm>
            <a:off x="107504" y="6388100"/>
            <a:ext cx="504056" cy="369332"/>
          </a:xfrm>
          <a:prstGeom prst="rect">
            <a:avLst/>
          </a:prstGeom>
          <a:noFill/>
        </p:spPr>
        <p:txBody>
          <a:bodyPr wrap="square" lIns="91440" tIns="45720" rIns="91440" bIns="45720" rtlCol="0" anchor="t">
            <a:spAutoFit/>
          </a:bodyPr>
          <a:lstStyle/>
          <a:p>
            <a:endParaRPr lang="en-GB" dirty="0">
              <a:cs typeface="Aria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1268760"/>
            <a:ext cx="6377230" cy="7623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5" name="Rectangle 74">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7" name="Straight Connector 76">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833484" y="0"/>
            <a:ext cx="9144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2468234" y="3681413"/>
            <a:ext cx="357266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81"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61926" y="-8467"/>
            <a:ext cx="2255511"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3"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78400" y="-8467"/>
            <a:ext cx="1941419"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5" name="Isosceles Triangle 84">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068" y="3048000"/>
            <a:ext cx="2444751"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87"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6694" y="-8467"/>
            <a:ext cx="214074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9" name="Isosceles Triangle 88">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54568" y="3589867"/>
            <a:ext cx="136286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91" name="Freeform: Shape 90">
            <a:extLst>
              <a:ext uri="{FF2B5EF4-FFF2-40B4-BE49-F238E27FC236}">
                <a16:creationId xmlns:a16="http://schemas.microsoft.com/office/drawing/2014/main" id="{A5EC319D-0FEA-4B95-A3EA-01E35672C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8223" y="-8467"/>
            <a:ext cx="4495777" cy="6866467"/>
          </a:xfrm>
          <a:custGeom>
            <a:avLst/>
            <a:gdLst>
              <a:gd name="connsiteX0" fmla="*/ 0 w 5994369"/>
              <a:gd name="connsiteY0" fmla="*/ 0 h 6866467"/>
              <a:gd name="connsiteX1" fmla="*/ 1249825 w 5994369"/>
              <a:gd name="connsiteY1" fmla="*/ 0 h 6866467"/>
              <a:gd name="connsiteX2" fmla="*/ 1249825 w 5994369"/>
              <a:gd name="connsiteY2" fmla="*/ 8467 h 6866467"/>
              <a:gd name="connsiteX3" fmla="*/ 5994369 w 5994369"/>
              <a:gd name="connsiteY3" fmla="*/ 8467 h 6866467"/>
              <a:gd name="connsiteX4" fmla="*/ 5994369 w 5994369"/>
              <a:gd name="connsiteY4" fmla="*/ 6866467 h 6866467"/>
              <a:gd name="connsiteX5" fmla="*/ 1249825 w 5994369"/>
              <a:gd name="connsiteY5" fmla="*/ 6866467 h 6866467"/>
              <a:gd name="connsiteX6" fmla="*/ 1109382 w 5994369"/>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369" h="6866467">
                <a:moveTo>
                  <a:pt x="0" y="0"/>
                </a:moveTo>
                <a:lnTo>
                  <a:pt x="1249825" y="0"/>
                </a:lnTo>
                <a:lnTo>
                  <a:pt x="1249825" y="8467"/>
                </a:lnTo>
                <a:lnTo>
                  <a:pt x="5994369" y="8467"/>
                </a:lnTo>
                <a:lnTo>
                  <a:pt x="5994369" y="6866467"/>
                </a:lnTo>
                <a:lnTo>
                  <a:pt x="1249825" y="6866467"/>
                </a:lnTo>
                <a:lnTo>
                  <a:pt x="1109382" y="68664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218" name="Title 1">
            <a:extLst>
              <a:ext uri="{FF2B5EF4-FFF2-40B4-BE49-F238E27FC236}">
                <a16:creationId xmlns:a16="http://schemas.microsoft.com/office/drawing/2014/main" id="{2D20CE02-99F0-4554-91C1-FBE6A2536536}"/>
              </a:ext>
            </a:extLst>
          </p:cNvPr>
          <p:cNvSpPr>
            <a:spLocks noGrp="1"/>
          </p:cNvSpPr>
          <p:nvPr>
            <p:ph type="title"/>
          </p:nvPr>
        </p:nvSpPr>
        <p:spPr>
          <a:xfrm>
            <a:off x="5386292" y="609600"/>
            <a:ext cx="3384742" cy="2227730"/>
          </a:xfrm>
        </p:spPr>
        <p:txBody>
          <a:bodyPr anchor="ctr">
            <a:normAutofit/>
          </a:bodyPr>
          <a:lstStyle/>
          <a:p>
            <a:pPr eaLnBrk="1" hangingPunct="1"/>
            <a:r>
              <a:rPr lang="en-GB" altLang="en-US" u="sng">
                <a:solidFill>
                  <a:srgbClr val="FFFFFF"/>
                </a:solidFill>
              </a:rPr>
              <a:t>Year 1 Team</a:t>
            </a:r>
          </a:p>
        </p:txBody>
      </p:sp>
      <p:pic>
        <p:nvPicPr>
          <p:cNvPr id="9220" name="Picture 10" descr="j0238267">
            <a:extLst>
              <a:ext uri="{FF2B5EF4-FFF2-40B4-BE49-F238E27FC236}">
                <a16:creationId xmlns:a16="http://schemas.microsoft.com/office/drawing/2014/main" id="{FF4236D1-4350-47A2-8C28-9FAE19C3860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567938" y="2617019"/>
            <a:ext cx="2892580" cy="171286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9" name="Content Placeholder 2">
            <a:extLst>
              <a:ext uri="{FF2B5EF4-FFF2-40B4-BE49-F238E27FC236}">
                <a16:creationId xmlns:a16="http://schemas.microsoft.com/office/drawing/2014/main" id="{CC850978-697A-4C3C-86FF-37657C3500B0}"/>
              </a:ext>
            </a:extLst>
          </p:cNvPr>
          <p:cNvSpPr>
            <a:spLocks noGrp="1"/>
          </p:cNvSpPr>
          <p:nvPr>
            <p:ph idx="1"/>
          </p:nvPr>
        </p:nvSpPr>
        <p:spPr>
          <a:xfrm>
            <a:off x="5203740" y="2420887"/>
            <a:ext cx="3384741" cy="3768039"/>
          </a:xfrm>
        </p:spPr>
        <p:txBody>
          <a:bodyPr anchor="t">
            <a:normAutofit/>
          </a:bodyPr>
          <a:lstStyle/>
          <a:p>
            <a:pPr marL="0" indent="0" algn="ctr" eaLnBrk="1" hangingPunct="1">
              <a:lnSpc>
                <a:spcPct val="90000"/>
              </a:lnSpc>
              <a:buFont typeface="Arial" panose="020B0604020202020204" pitchFamily="34" charset="0"/>
              <a:buNone/>
            </a:pPr>
            <a:r>
              <a:rPr lang="en-GB" altLang="en-US" sz="1700" dirty="0">
                <a:solidFill>
                  <a:srgbClr val="FFFFFF"/>
                </a:solidFill>
              </a:rPr>
              <a:t>Teachers:</a:t>
            </a:r>
          </a:p>
          <a:p>
            <a:pPr marL="0" indent="0" algn="ctr" eaLnBrk="1" hangingPunct="1">
              <a:lnSpc>
                <a:spcPct val="90000"/>
              </a:lnSpc>
              <a:buFont typeface="Arial" panose="020B0604020202020204" pitchFamily="34" charset="0"/>
              <a:buNone/>
            </a:pPr>
            <a:r>
              <a:rPr lang="en-GB" altLang="en-US" sz="1700" dirty="0">
                <a:solidFill>
                  <a:srgbClr val="FFFFFF"/>
                </a:solidFill>
              </a:rPr>
              <a:t>Mr Allen (Wheelock)</a:t>
            </a:r>
          </a:p>
          <a:p>
            <a:pPr marL="0" indent="0" algn="ctr" eaLnBrk="1" hangingPunct="1">
              <a:lnSpc>
                <a:spcPct val="90000"/>
              </a:lnSpc>
              <a:buFont typeface="Arial" panose="020B0604020202020204" pitchFamily="34" charset="0"/>
              <a:buNone/>
            </a:pPr>
            <a:r>
              <a:rPr lang="en-GB" altLang="en-US" sz="1700" dirty="0">
                <a:solidFill>
                  <a:srgbClr val="FFFFFF"/>
                </a:solidFill>
              </a:rPr>
              <a:t>Mrs McNeill (Dee)</a:t>
            </a:r>
          </a:p>
          <a:p>
            <a:pPr marL="0" indent="0" algn="ctr">
              <a:lnSpc>
                <a:spcPct val="90000"/>
              </a:lnSpc>
            </a:pPr>
            <a:r>
              <a:rPr lang="en-GB" altLang="en-US" sz="1700" dirty="0">
                <a:solidFill>
                  <a:srgbClr val="FFFFFF"/>
                </a:solidFill>
              </a:rPr>
              <a:t>Mrs Powell</a:t>
            </a:r>
            <a:endParaRPr lang="en-GB" dirty="0"/>
          </a:p>
          <a:p>
            <a:pPr marL="0" indent="0" algn="ctr" eaLnBrk="1" hangingPunct="1">
              <a:lnSpc>
                <a:spcPct val="90000"/>
              </a:lnSpc>
              <a:buFont typeface="Arial" panose="020B0604020202020204" pitchFamily="34" charset="0"/>
              <a:buNone/>
            </a:pPr>
            <a:r>
              <a:rPr lang="en-GB" altLang="en-US" sz="1700" dirty="0">
                <a:solidFill>
                  <a:srgbClr val="FFFFFF"/>
                </a:solidFill>
              </a:rPr>
              <a:t>Teaching Assistants:</a:t>
            </a:r>
          </a:p>
          <a:p>
            <a:pPr marL="0" indent="0" algn="ctr" eaLnBrk="1" hangingPunct="1">
              <a:lnSpc>
                <a:spcPct val="90000"/>
              </a:lnSpc>
            </a:pPr>
            <a:r>
              <a:rPr lang="en-GB" altLang="en-US" sz="1700" dirty="0">
                <a:solidFill>
                  <a:srgbClr val="FFFFFF"/>
                </a:solidFill>
              </a:rPr>
              <a:t>Mrs Berry</a:t>
            </a:r>
          </a:p>
          <a:p>
            <a:pPr marL="0" indent="0" algn="ctr">
              <a:lnSpc>
                <a:spcPct val="90000"/>
              </a:lnSpc>
            </a:pPr>
            <a:r>
              <a:rPr lang="en-GB" altLang="en-US" sz="1700" dirty="0">
                <a:solidFill>
                  <a:srgbClr val="FFFFFF"/>
                </a:solidFill>
              </a:rPr>
              <a:t>Miss Taylor</a:t>
            </a:r>
          </a:p>
          <a:p>
            <a:pPr marL="0" indent="0" algn="ctr">
              <a:lnSpc>
                <a:spcPct val="90000"/>
              </a:lnSpc>
            </a:pPr>
            <a:r>
              <a:rPr lang="en-GB" altLang="en-US" sz="1700" dirty="0">
                <a:solidFill>
                  <a:srgbClr val="FFFFFF"/>
                </a:solidFill>
              </a:rPr>
              <a:t>Miss Lea</a:t>
            </a:r>
          </a:p>
          <a:p>
            <a:pPr marL="0" indent="0" algn="ctr">
              <a:lnSpc>
                <a:spcPct val="90000"/>
              </a:lnSpc>
            </a:pPr>
            <a:r>
              <a:rPr lang="en-GB" altLang="en-US" sz="1700" dirty="0">
                <a:solidFill>
                  <a:srgbClr val="FFFFFF"/>
                </a:solidFill>
              </a:rPr>
              <a:t>Mr Heatley</a:t>
            </a:r>
          </a:p>
        </p:txBody>
      </p:sp>
      <p:sp>
        <p:nvSpPr>
          <p:cNvPr id="17" name="Content Placeholder 2">
            <a:extLst>
              <a:ext uri="{FF2B5EF4-FFF2-40B4-BE49-F238E27FC236}">
                <a16:creationId xmlns:a16="http://schemas.microsoft.com/office/drawing/2014/main" id="{CC850978-697A-4C3C-86FF-37657C3500B0}"/>
              </a:ext>
            </a:extLst>
          </p:cNvPr>
          <p:cNvSpPr txBox="1">
            <a:spLocks/>
          </p:cNvSpPr>
          <p:nvPr/>
        </p:nvSpPr>
        <p:spPr bwMode="auto">
          <a:xfrm>
            <a:off x="505267" y="908720"/>
            <a:ext cx="3239020" cy="1296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defTabSz="457200" rtl="0" eaLnBrk="0" fontAlgn="base" hangingPunct="0">
              <a:spcBef>
                <a:spcPts val="1000"/>
              </a:spcBef>
              <a:spcAft>
                <a:spcPct val="0"/>
              </a:spcAft>
              <a:buClr>
                <a:schemeClr val="accent1"/>
              </a:buClr>
              <a:buSzPct val="80000"/>
              <a:buFont typeface="Wingdings 3" panose="05040102010807070707" pitchFamily="18" charset="2"/>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ctr" eaLnBrk="1" hangingPunct="1">
              <a:lnSpc>
                <a:spcPct val="90000"/>
              </a:lnSpc>
              <a:buFont typeface="Arial" panose="020B0604020202020204" pitchFamily="34" charset="0"/>
              <a:buNone/>
            </a:pPr>
            <a:r>
              <a:rPr lang="en-GB" altLang="en-US" sz="4000">
                <a:solidFill>
                  <a:schemeClr val="accent2">
                    <a:lumMod val="50000"/>
                  </a:schemeClr>
                </a:solidFill>
              </a:rPr>
              <a:t>Welcome to Year 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Title 1">
            <a:extLst>
              <a:ext uri="{FF2B5EF4-FFF2-40B4-BE49-F238E27FC236}">
                <a16:creationId xmlns:a16="http://schemas.microsoft.com/office/drawing/2014/main" id="{1DB36789-6001-41D3-8AD1-267BE6856DCB}"/>
              </a:ext>
            </a:extLst>
          </p:cNvPr>
          <p:cNvSpPr>
            <a:spLocks noGrp="1"/>
          </p:cNvSpPr>
          <p:nvPr>
            <p:ph type="title"/>
          </p:nvPr>
        </p:nvSpPr>
        <p:spPr>
          <a:xfrm>
            <a:off x="467544" y="2088975"/>
            <a:ext cx="2888343" cy="1320800"/>
          </a:xfrm>
        </p:spPr>
        <p:txBody>
          <a:bodyPr>
            <a:normAutofit/>
          </a:bodyPr>
          <a:lstStyle/>
          <a:p>
            <a:pPr eaLnBrk="1" hangingPunct="1"/>
            <a:r>
              <a:rPr lang="en-GB" altLang="en-US" sz="3300">
                <a:solidFill>
                  <a:schemeClr val="accent2">
                    <a:lumMod val="50000"/>
                  </a:schemeClr>
                </a:solidFill>
              </a:rPr>
              <a:t>Responsibility</a:t>
            </a:r>
          </a:p>
        </p:txBody>
      </p:sp>
      <p:sp>
        <p:nvSpPr>
          <p:cNvPr id="11267" name="Content Placeholder 2">
            <a:extLst>
              <a:ext uri="{FF2B5EF4-FFF2-40B4-BE49-F238E27FC236}">
                <a16:creationId xmlns:a16="http://schemas.microsoft.com/office/drawing/2014/main" id="{20250D76-AEF9-4F31-9776-9D535AB6DC8B}"/>
              </a:ext>
            </a:extLst>
          </p:cNvPr>
          <p:cNvSpPr>
            <a:spLocks noGrp="1"/>
          </p:cNvSpPr>
          <p:nvPr>
            <p:ph idx="1"/>
          </p:nvPr>
        </p:nvSpPr>
        <p:spPr>
          <a:xfrm>
            <a:off x="3978609" y="1388933"/>
            <a:ext cx="2888342" cy="3880773"/>
          </a:xfrm>
        </p:spPr>
        <p:txBody>
          <a:bodyPr>
            <a:normAutofit/>
          </a:bodyPr>
          <a:lstStyle/>
          <a:p>
            <a:pPr eaLnBrk="1" hangingPunct="1"/>
            <a:r>
              <a:rPr lang="en-GB" altLang="en-US"/>
              <a:t>Increase children’s own responsibility</a:t>
            </a:r>
          </a:p>
          <a:p>
            <a:pPr eaLnBrk="1" hangingPunct="1"/>
            <a:r>
              <a:rPr lang="en-GB" altLang="en-US"/>
              <a:t>Look after themselves and own belongings</a:t>
            </a:r>
          </a:p>
          <a:p>
            <a:pPr lvl="1" eaLnBrk="1" hangingPunct="1"/>
            <a:r>
              <a:rPr lang="en-GB" altLang="en-US"/>
              <a:t>Reading book/diary</a:t>
            </a:r>
          </a:p>
          <a:p>
            <a:pPr lvl="1" eaLnBrk="1" hangingPunct="1"/>
            <a:r>
              <a:rPr lang="en-GB" altLang="en-US"/>
              <a:t>Change reading book</a:t>
            </a:r>
          </a:p>
          <a:p>
            <a:pPr lvl="1" eaLnBrk="1" hangingPunct="1"/>
            <a:r>
              <a:rPr lang="en-GB" altLang="en-US"/>
              <a:t>P.E. kit</a:t>
            </a:r>
          </a:p>
          <a:p>
            <a:pPr lvl="1" eaLnBrk="1" hangingPunct="1"/>
            <a:r>
              <a:rPr lang="en-GB" altLang="en-US"/>
              <a:t>Uniform and coats</a:t>
            </a:r>
          </a:p>
          <a:p>
            <a:pPr lvl="1" eaLnBrk="1" hangingPunct="1"/>
            <a:r>
              <a:rPr lang="en-GB" altLang="en-US"/>
              <a:t>Water bottles </a:t>
            </a:r>
          </a:p>
        </p:txBody>
      </p:sp>
      <p:cxnSp>
        <p:nvCxnSpPr>
          <p:cNvPr id="11270" name="Straight Connector 72">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028259" y="0"/>
            <a:ext cx="9144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271" name="Straight Connector 74">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568950" y="3681413"/>
            <a:ext cx="357266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1272"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107" y="-8467"/>
            <a:ext cx="2255511"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273"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02581" y="-8467"/>
            <a:ext cx="1941419"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274"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9249" y="3048000"/>
            <a:ext cx="2444751"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275"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00875" y="-8467"/>
            <a:ext cx="214074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276"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74047" y="-8467"/>
            <a:ext cx="967571"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277"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4249" y="-8467"/>
            <a:ext cx="937369"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278"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8749" y="3589867"/>
            <a:ext cx="136286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 name="Rectangle 1"/>
          <p:cNvSpPr/>
          <p:nvPr/>
        </p:nvSpPr>
        <p:spPr>
          <a:xfrm>
            <a:off x="6498" y="6459680"/>
            <a:ext cx="184731" cy="646331"/>
          </a:xfrm>
          <a:prstGeom prst="rect">
            <a:avLst/>
          </a:prstGeom>
        </p:spPr>
        <p:txBody>
          <a:bodyPr wrap="none">
            <a:spAutoFit/>
          </a:bodyPr>
          <a:lstStyle/>
          <a:p>
            <a:endParaRPr lang="en-GB"/>
          </a:p>
          <a:p>
            <a:endParaRPr lang="en-GB"/>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CB5AA8A5-25CC-4295-892F-367FCDAF2B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5" name="Group 74">
            <a:extLst>
              <a:ext uri="{FF2B5EF4-FFF2-40B4-BE49-F238E27FC236}">
                <a16:creationId xmlns:a16="http://schemas.microsoft.com/office/drawing/2014/main" id="{09DD65AA-8280-4962-92F3-DF1CB53349D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34303" y="-8467"/>
            <a:ext cx="3575050" cy="6866467"/>
            <a:chOff x="7425267" y="-8467"/>
            <a:chExt cx="4766733" cy="6866467"/>
          </a:xfrm>
        </p:grpSpPr>
        <p:cxnSp>
          <p:nvCxnSpPr>
            <p:cNvPr id="76" name="Straight Connector 75">
              <a:extLst>
                <a:ext uri="{FF2B5EF4-FFF2-40B4-BE49-F238E27FC236}">
                  <a16:creationId xmlns:a16="http://schemas.microsoft.com/office/drawing/2014/main" id="{88942788-FC6D-44C2-BFC1-6F064710DA0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BFBFBF">
                  <a:alpha val="75000"/>
                </a:srgbClr>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01093AC6-E5C2-4894-A520-5BE11049F27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BFBFBF">
                  <a:alpha val="80000"/>
                </a:srgbClr>
              </a:solidFill>
            </a:ln>
          </p:spPr>
          <p:style>
            <a:lnRef idx="2">
              <a:schemeClr val="accent1"/>
            </a:lnRef>
            <a:fillRef idx="0">
              <a:schemeClr val="accent1"/>
            </a:fillRef>
            <a:effectRef idx="1">
              <a:schemeClr val="accent1"/>
            </a:effectRef>
            <a:fontRef idx="minor">
              <a:schemeClr val="tx1"/>
            </a:fontRef>
          </p:style>
        </p:cxnSp>
        <p:sp>
          <p:nvSpPr>
            <p:cNvPr id="78" name="Rectangle 23">
              <a:extLst>
                <a:ext uri="{FF2B5EF4-FFF2-40B4-BE49-F238E27FC236}">
                  <a16:creationId xmlns:a16="http://schemas.microsoft.com/office/drawing/2014/main" id="{F2EF9281-EAD8-4973-938C-52DECCD0F6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9" name="Rectangle 25">
              <a:extLst>
                <a:ext uri="{FF2B5EF4-FFF2-40B4-BE49-F238E27FC236}">
                  <a16:creationId xmlns:a16="http://schemas.microsoft.com/office/drawing/2014/main" id="{F4D52681-7A79-4750-8E02-7C30DBAFE9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0" name="Isosceles Triangle 79">
              <a:extLst>
                <a:ext uri="{FF2B5EF4-FFF2-40B4-BE49-F238E27FC236}">
                  <a16:creationId xmlns:a16="http://schemas.microsoft.com/office/drawing/2014/main" id="{F132E88E-8003-49D3-88BD-E18DF69650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81" name="Rectangle 27">
              <a:extLst>
                <a:ext uri="{FF2B5EF4-FFF2-40B4-BE49-F238E27FC236}">
                  <a16:creationId xmlns:a16="http://schemas.microsoft.com/office/drawing/2014/main" id="{8C986A99-157C-40D0-97AD-371B6F55E3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6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2" name="Rectangle 28">
              <a:extLst>
                <a:ext uri="{FF2B5EF4-FFF2-40B4-BE49-F238E27FC236}">
                  <a16:creationId xmlns:a16="http://schemas.microsoft.com/office/drawing/2014/main" id="{264123D5-6D32-4F54-BAD5-43A5BAF6AF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3" name="Rectangle 29">
              <a:extLst>
                <a:ext uri="{FF2B5EF4-FFF2-40B4-BE49-F238E27FC236}">
                  <a16:creationId xmlns:a16="http://schemas.microsoft.com/office/drawing/2014/main" id="{5FCA8C06-6A3E-4C39-9EF2-1179873319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84" name="Isosceles Triangle 83">
              <a:extLst>
                <a:ext uri="{FF2B5EF4-FFF2-40B4-BE49-F238E27FC236}">
                  <a16:creationId xmlns:a16="http://schemas.microsoft.com/office/drawing/2014/main" id="{3F93416A-6C44-4D77-A94A-DEBC035EA6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13314" name="Title 1">
            <a:extLst>
              <a:ext uri="{FF2B5EF4-FFF2-40B4-BE49-F238E27FC236}">
                <a16:creationId xmlns:a16="http://schemas.microsoft.com/office/drawing/2014/main" id="{05A3510E-C805-4E2D-8E9A-800CBC471BDD}"/>
              </a:ext>
            </a:extLst>
          </p:cNvPr>
          <p:cNvSpPr>
            <a:spLocks noGrp="1"/>
          </p:cNvSpPr>
          <p:nvPr>
            <p:ph type="title"/>
          </p:nvPr>
        </p:nvSpPr>
        <p:spPr>
          <a:xfrm>
            <a:off x="489360" y="1382486"/>
            <a:ext cx="2660686" cy="4093028"/>
          </a:xfrm>
        </p:spPr>
        <p:txBody>
          <a:bodyPr anchor="ctr">
            <a:normAutofit/>
          </a:bodyPr>
          <a:lstStyle/>
          <a:p>
            <a:pPr eaLnBrk="1" hangingPunct="1"/>
            <a:r>
              <a:rPr lang="en-GB" altLang="en-US" sz="3800">
                <a:solidFill>
                  <a:schemeClr val="accent2">
                    <a:lumMod val="50000"/>
                  </a:schemeClr>
                </a:solidFill>
              </a:rPr>
              <a:t>Transition into Year 1</a:t>
            </a:r>
          </a:p>
        </p:txBody>
      </p:sp>
      <p:sp>
        <p:nvSpPr>
          <p:cNvPr id="86" name="Rectangle 85">
            <a:extLst>
              <a:ext uri="{FF2B5EF4-FFF2-40B4-BE49-F238E27FC236}">
                <a16:creationId xmlns:a16="http://schemas.microsoft.com/office/drawing/2014/main" id="{24C6BC13-FB1E-48CC-B421-3D06039728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06968" y="0"/>
            <a:ext cx="483703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3316" name="Content Placeholder 2">
            <a:extLst>
              <a:ext uri="{FF2B5EF4-FFF2-40B4-BE49-F238E27FC236}">
                <a16:creationId xmlns:a16="http://schemas.microsoft.com/office/drawing/2014/main" id="{EF820E35-4047-4E8D-92AB-B820459A1758}"/>
              </a:ext>
            </a:extLst>
          </p:cNvPr>
          <p:cNvGraphicFramePr>
            <a:graphicFrameLocks noGrp="1"/>
          </p:cNvGraphicFramePr>
          <p:nvPr>
            <p:ph idx="1"/>
            <p:extLst>
              <p:ext uri="{D42A27DB-BD31-4B8C-83A1-F6EECF244321}">
                <p14:modId xmlns:p14="http://schemas.microsoft.com/office/powerpoint/2010/main" val="3441488723"/>
              </p:ext>
            </p:extLst>
          </p:nvPr>
        </p:nvGraphicFramePr>
        <p:xfrm>
          <a:off x="3369602" y="548680"/>
          <a:ext cx="5289415" cy="52190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Rectangle 1"/>
          <p:cNvSpPr/>
          <p:nvPr/>
        </p:nvSpPr>
        <p:spPr>
          <a:xfrm>
            <a:off x="-24419" y="6468917"/>
            <a:ext cx="184731" cy="646331"/>
          </a:xfrm>
          <a:prstGeom prst="rect">
            <a:avLst/>
          </a:prstGeom>
        </p:spPr>
        <p:txBody>
          <a:bodyPr wrap="none">
            <a:spAutoFit/>
          </a:bodyPr>
          <a:lstStyle/>
          <a:p>
            <a:endParaRPr lang="en-GB"/>
          </a:p>
          <a:p>
            <a:endParaRPr lang="en-GB"/>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4" name="Rectangle 73">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6" name="Rectangle 75">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8" name="Straight Connector 77">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833484" y="0"/>
            <a:ext cx="9144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2468234" y="3681413"/>
            <a:ext cx="357266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82"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61926" y="-8467"/>
            <a:ext cx="2255511"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4"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78400" y="-8467"/>
            <a:ext cx="1941419"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6" name="Isosceles Triangle 85">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068" y="3048000"/>
            <a:ext cx="2444751"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88"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6694" y="-8467"/>
            <a:ext cx="214074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90" name="Isosceles Triangle 89">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54568" y="3589867"/>
            <a:ext cx="136286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92" name="Freeform: Shape 91">
            <a:extLst>
              <a:ext uri="{FF2B5EF4-FFF2-40B4-BE49-F238E27FC236}">
                <a16:creationId xmlns:a16="http://schemas.microsoft.com/office/drawing/2014/main" id="{A5EC319D-0FEA-4B95-A3EA-01E35672C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8223" y="-8467"/>
            <a:ext cx="4495777" cy="6866467"/>
          </a:xfrm>
          <a:custGeom>
            <a:avLst/>
            <a:gdLst>
              <a:gd name="connsiteX0" fmla="*/ 0 w 5994369"/>
              <a:gd name="connsiteY0" fmla="*/ 0 h 6866467"/>
              <a:gd name="connsiteX1" fmla="*/ 1249825 w 5994369"/>
              <a:gd name="connsiteY1" fmla="*/ 0 h 6866467"/>
              <a:gd name="connsiteX2" fmla="*/ 1249825 w 5994369"/>
              <a:gd name="connsiteY2" fmla="*/ 8467 h 6866467"/>
              <a:gd name="connsiteX3" fmla="*/ 5994369 w 5994369"/>
              <a:gd name="connsiteY3" fmla="*/ 8467 h 6866467"/>
              <a:gd name="connsiteX4" fmla="*/ 5994369 w 5994369"/>
              <a:gd name="connsiteY4" fmla="*/ 6866467 h 6866467"/>
              <a:gd name="connsiteX5" fmla="*/ 1249825 w 5994369"/>
              <a:gd name="connsiteY5" fmla="*/ 6866467 h 6866467"/>
              <a:gd name="connsiteX6" fmla="*/ 1109382 w 5994369"/>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369" h="6866467">
                <a:moveTo>
                  <a:pt x="0" y="0"/>
                </a:moveTo>
                <a:lnTo>
                  <a:pt x="1249825" y="0"/>
                </a:lnTo>
                <a:lnTo>
                  <a:pt x="1249825" y="8467"/>
                </a:lnTo>
                <a:lnTo>
                  <a:pt x="5994369" y="8467"/>
                </a:lnTo>
                <a:lnTo>
                  <a:pt x="5994369" y="6866467"/>
                </a:lnTo>
                <a:lnTo>
                  <a:pt x="1249825" y="6866467"/>
                </a:lnTo>
                <a:lnTo>
                  <a:pt x="1109382" y="68664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338" name="Title 1">
            <a:extLst>
              <a:ext uri="{FF2B5EF4-FFF2-40B4-BE49-F238E27FC236}">
                <a16:creationId xmlns:a16="http://schemas.microsoft.com/office/drawing/2014/main" id="{EF2F8A68-10F2-4763-ABEC-11945A9457E9}"/>
              </a:ext>
            </a:extLst>
          </p:cNvPr>
          <p:cNvSpPr>
            <a:spLocks noGrp="1"/>
          </p:cNvSpPr>
          <p:nvPr>
            <p:ph type="title"/>
          </p:nvPr>
        </p:nvSpPr>
        <p:spPr>
          <a:xfrm>
            <a:off x="356825" y="1040410"/>
            <a:ext cx="2935573" cy="1091208"/>
          </a:xfrm>
        </p:spPr>
        <p:txBody>
          <a:bodyPr anchor="ctr">
            <a:normAutofit/>
          </a:bodyPr>
          <a:lstStyle/>
          <a:p>
            <a:pPr eaLnBrk="1" hangingPunct="1"/>
            <a:r>
              <a:rPr lang="en-GB" altLang="en-US">
                <a:solidFill>
                  <a:schemeClr val="accent2">
                    <a:lumMod val="50000"/>
                  </a:schemeClr>
                </a:solidFill>
              </a:rPr>
              <a:t>Daily Routine</a:t>
            </a:r>
          </a:p>
        </p:txBody>
      </p:sp>
      <p:pic>
        <p:nvPicPr>
          <p:cNvPr id="14340" name="Picture 2" descr="C:\Users\Richard\AppData\Local\Microsoft\Windows\Temporary Internet Files\Content.IE5\JZZI9E03\MC900295297[1].wmf">
            <a:extLst>
              <a:ext uri="{FF2B5EF4-FFF2-40B4-BE49-F238E27FC236}">
                <a16:creationId xmlns:a16="http://schemas.microsoft.com/office/drawing/2014/main" id="{2702F084-4E2F-43DD-A540-EEDF910EE3E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567938" y="2414727"/>
            <a:ext cx="2892580" cy="211744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Content Placeholder 2">
            <a:extLst>
              <a:ext uri="{FF2B5EF4-FFF2-40B4-BE49-F238E27FC236}">
                <a16:creationId xmlns:a16="http://schemas.microsoft.com/office/drawing/2014/main" id="{FCEF60CF-7AD7-4EC2-8AA8-33BF78D96FC3}"/>
              </a:ext>
            </a:extLst>
          </p:cNvPr>
          <p:cNvSpPr>
            <a:spLocks noGrp="1"/>
          </p:cNvSpPr>
          <p:nvPr>
            <p:ph idx="1"/>
          </p:nvPr>
        </p:nvSpPr>
        <p:spPr>
          <a:xfrm>
            <a:off x="5004409" y="1389031"/>
            <a:ext cx="4231479" cy="3317938"/>
          </a:xfrm>
        </p:spPr>
        <p:txBody>
          <a:bodyPr rtlCol="0" anchor="t">
            <a:noAutofit/>
          </a:bodyPr>
          <a:lstStyle/>
          <a:p>
            <a:pPr marL="0" indent="0" eaLnBrk="1" fontAlgn="auto" hangingPunct="1">
              <a:lnSpc>
                <a:spcPct val="90000"/>
              </a:lnSpc>
              <a:spcAft>
                <a:spcPts val="0"/>
              </a:spcAft>
              <a:buNone/>
              <a:defRPr/>
            </a:pPr>
            <a:r>
              <a:rPr lang="en-GB" altLang="en-US" sz="2000" b="1" dirty="0">
                <a:solidFill>
                  <a:srgbClr val="FFFFFF"/>
                </a:solidFill>
              </a:rPr>
              <a:t>Doors open: 8:45 am – Close: 8:55am – after this, entry will be through the office. </a:t>
            </a:r>
          </a:p>
          <a:p>
            <a:pPr marL="0" indent="0" eaLnBrk="1" fontAlgn="auto" hangingPunct="1">
              <a:lnSpc>
                <a:spcPct val="90000"/>
              </a:lnSpc>
              <a:spcAft>
                <a:spcPts val="0"/>
              </a:spcAft>
              <a:buNone/>
              <a:defRPr/>
            </a:pPr>
            <a:endParaRPr lang="en-GB" altLang="en-US" sz="2000" b="1" u="sng" dirty="0">
              <a:solidFill>
                <a:srgbClr val="FFFFFF"/>
              </a:solidFill>
            </a:endParaRPr>
          </a:p>
          <a:p>
            <a:pPr marL="0" indent="0" eaLnBrk="1" fontAlgn="auto" hangingPunct="1">
              <a:lnSpc>
                <a:spcPct val="90000"/>
              </a:lnSpc>
              <a:spcAft>
                <a:spcPts val="0"/>
              </a:spcAft>
              <a:buNone/>
              <a:defRPr/>
            </a:pPr>
            <a:r>
              <a:rPr lang="en-GB" altLang="en-US" sz="2000" b="1" u="sng" dirty="0">
                <a:solidFill>
                  <a:srgbClr val="FFFFFF"/>
                </a:solidFill>
              </a:rPr>
              <a:t>Mornings – </a:t>
            </a:r>
          </a:p>
          <a:p>
            <a:pPr marL="0" indent="0" eaLnBrk="1" fontAlgn="auto" hangingPunct="1">
              <a:lnSpc>
                <a:spcPct val="90000"/>
              </a:lnSpc>
              <a:spcAft>
                <a:spcPts val="0"/>
              </a:spcAft>
              <a:buNone/>
              <a:defRPr/>
            </a:pPr>
            <a:r>
              <a:rPr lang="en-GB" altLang="en-US" sz="2000" dirty="0">
                <a:solidFill>
                  <a:srgbClr val="FFFFFF"/>
                </a:solidFill>
              </a:rPr>
              <a:t>Fine- Motor, Phonics, Maths and English </a:t>
            </a:r>
          </a:p>
          <a:p>
            <a:pPr marL="0" indent="0" eaLnBrk="1" fontAlgn="auto" hangingPunct="1">
              <a:lnSpc>
                <a:spcPct val="90000"/>
              </a:lnSpc>
              <a:spcAft>
                <a:spcPts val="0"/>
              </a:spcAft>
              <a:buNone/>
              <a:defRPr/>
            </a:pPr>
            <a:endParaRPr lang="en-GB" altLang="en-US" sz="2000" u="sng" dirty="0">
              <a:solidFill>
                <a:srgbClr val="FFFFFF"/>
              </a:solidFill>
            </a:endParaRPr>
          </a:p>
          <a:p>
            <a:pPr marL="0" indent="0" eaLnBrk="1" fontAlgn="auto" hangingPunct="1">
              <a:lnSpc>
                <a:spcPct val="90000"/>
              </a:lnSpc>
              <a:spcAft>
                <a:spcPts val="0"/>
              </a:spcAft>
              <a:buNone/>
              <a:defRPr/>
            </a:pPr>
            <a:r>
              <a:rPr lang="en-GB" altLang="en-US" sz="2000" u="sng" dirty="0">
                <a:solidFill>
                  <a:srgbClr val="FFFFFF"/>
                </a:solidFill>
              </a:rPr>
              <a:t>Afternoons –</a:t>
            </a:r>
          </a:p>
          <a:p>
            <a:pPr marL="0" indent="0" eaLnBrk="1" fontAlgn="auto" hangingPunct="1">
              <a:lnSpc>
                <a:spcPct val="90000"/>
              </a:lnSpc>
              <a:spcAft>
                <a:spcPts val="0"/>
              </a:spcAft>
              <a:buNone/>
              <a:defRPr/>
            </a:pPr>
            <a:r>
              <a:rPr lang="en-GB" altLang="en-US" sz="2000" dirty="0">
                <a:solidFill>
                  <a:srgbClr val="FFFFFF"/>
                </a:solidFill>
              </a:rPr>
              <a:t>Science	,History, Geography, Art, D&amp;T, PE, Music, RE, Computing, PSHE, Outdoor Learning.</a:t>
            </a:r>
          </a:p>
          <a:p>
            <a:pPr marL="0" indent="0" eaLnBrk="1" fontAlgn="auto" hangingPunct="1">
              <a:lnSpc>
                <a:spcPct val="90000"/>
              </a:lnSpc>
              <a:spcAft>
                <a:spcPts val="0"/>
              </a:spcAft>
              <a:buNone/>
              <a:defRPr/>
            </a:pPr>
            <a:endParaRPr lang="en-GB" altLang="en-US" sz="2000" dirty="0">
              <a:solidFill>
                <a:srgbClr val="FFFFFF"/>
              </a:solidFill>
            </a:endParaRPr>
          </a:p>
          <a:p>
            <a:pPr marL="0" indent="0" eaLnBrk="1" fontAlgn="auto" hangingPunct="1">
              <a:lnSpc>
                <a:spcPct val="90000"/>
              </a:lnSpc>
              <a:spcAft>
                <a:spcPts val="0"/>
              </a:spcAft>
              <a:buNone/>
              <a:defRPr/>
            </a:pPr>
            <a:r>
              <a:rPr lang="en-GB" altLang="en-US" sz="2000" b="1" dirty="0">
                <a:solidFill>
                  <a:srgbClr val="FFFFFF"/>
                </a:solidFill>
              </a:rPr>
              <a:t>Home time: 3:15 pm</a:t>
            </a:r>
          </a:p>
        </p:txBody>
      </p:sp>
      <p:sp>
        <p:nvSpPr>
          <p:cNvPr id="2" name="Rectangle 1"/>
          <p:cNvSpPr/>
          <p:nvPr/>
        </p:nvSpPr>
        <p:spPr>
          <a:xfrm>
            <a:off x="54436" y="6459680"/>
            <a:ext cx="184731" cy="646331"/>
          </a:xfrm>
          <a:prstGeom prst="rect">
            <a:avLst/>
          </a:prstGeom>
        </p:spPr>
        <p:txBody>
          <a:bodyPr wrap="none">
            <a:spAutoFit/>
          </a:bodyPr>
          <a:lstStyle/>
          <a:p>
            <a:endParaRPr lang="en-GB"/>
          </a:p>
          <a:p>
            <a:endParaRPr lang="en-GB"/>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6" name="Rectangle 135">
            <a:extLst>
              <a:ext uri="{FF2B5EF4-FFF2-40B4-BE49-F238E27FC236}">
                <a16:creationId xmlns:a16="http://schemas.microsoft.com/office/drawing/2014/main" id="{CB5AA8A5-25CC-4295-892F-367FCDAF2B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8" name="Group 137">
            <a:extLst>
              <a:ext uri="{FF2B5EF4-FFF2-40B4-BE49-F238E27FC236}">
                <a16:creationId xmlns:a16="http://schemas.microsoft.com/office/drawing/2014/main" id="{09DD65AA-8280-4962-92F3-DF1CB53349D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34303" y="-8467"/>
            <a:ext cx="3575050" cy="6866467"/>
            <a:chOff x="7425267" y="-8467"/>
            <a:chExt cx="4766733" cy="6866467"/>
          </a:xfrm>
        </p:grpSpPr>
        <p:cxnSp>
          <p:nvCxnSpPr>
            <p:cNvPr id="139" name="Straight Connector 138">
              <a:extLst>
                <a:ext uri="{FF2B5EF4-FFF2-40B4-BE49-F238E27FC236}">
                  <a16:creationId xmlns:a16="http://schemas.microsoft.com/office/drawing/2014/main" id="{88942788-FC6D-44C2-BFC1-6F064710DA0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BFBFBF">
                  <a:alpha val="75000"/>
                </a:srgbClr>
              </a:solidFill>
            </a:ln>
          </p:spPr>
          <p:style>
            <a:lnRef idx="2">
              <a:schemeClr val="accent1"/>
            </a:lnRef>
            <a:fillRef idx="0">
              <a:schemeClr val="accent1"/>
            </a:fillRef>
            <a:effectRef idx="1">
              <a:schemeClr val="accent1"/>
            </a:effectRef>
            <a:fontRef idx="minor">
              <a:schemeClr val="tx1"/>
            </a:fontRef>
          </p:style>
        </p:cxnSp>
        <p:cxnSp>
          <p:nvCxnSpPr>
            <p:cNvPr id="140" name="Straight Connector 139">
              <a:extLst>
                <a:ext uri="{FF2B5EF4-FFF2-40B4-BE49-F238E27FC236}">
                  <a16:creationId xmlns:a16="http://schemas.microsoft.com/office/drawing/2014/main" id="{01093AC6-E5C2-4894-A520-5BE11049F27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BFBFBF">
                  <a:alpha val="80000"/>
                </a:srgbClr>
              </a:solidFill>
            </a:ln>
          </p:spPr>
          <p:style>
            <a:lnRef idx="2">
              <a:schemeClr val="accent1"/>
            </a:lnRef>
            <a:fillRef idx="0">
              <a:schemeClr val="accent1"/>
            </a:fillRef>
            <a:effectRef idx="1">
              <a:schemeClr val="accent1"/>
            </a:effectRef>
            <a:fontRef idx="minor">
              <a:schemeClr val="tx1"/>
            </a:fontRef>
          </p:style>
        </p:cxnSp>
        <p:sp>
          <p:nvSpPr>
            <p:cNvPr id="141" name="Rectangle 23">
              <a:extLst>
                <a:ext uri="{FF2B5EF4-FFF2-40B4-BE49-F238E27FC236}">
                  <a16:creationId xmlns:a16="http://schemas.microsoft.com/office/drawing/2014/main" id="{F2EF9281-EAD8-4973-938C-52DECCD0F6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2" name="Rectangle 25">
              <a:extLst>
                <a:ext uri="{FF2B5EF4-FFF2-40B4-BE49-F238E27FC236}">
                  <a16:creationId xmlns:a16="http://schemas.microsoft.com/office/drawing/2014/main" id="{F4D52681-7A79-4750-8E02-7C30DBAFE9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3" name="Isosceles Triangle 142">
              <a:extLst>
                <a:ext uri="{FF2B5EF4-FFF2-40B4-BE49-F238E27FC236}">
                  <a16:creationId xmlns:a16="http://schemas.microsoft.com/office/drawing/2014/main" id="{F132E88E-8003-49D3-88BD-E18DF69650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4" name="Rectangle 27">
              <a:extLst>
                <a:ext uri="{FF2B5EF4-FFF2-40B4-BE49-F238E27FC236}">
                  <a16:creationId xmlns:a16="http://schemas.microsoft.com/office/drawing/2014/main" id="{8C986A99-157C-40D0-97AD-371B6F55E3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6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5" name="Rectangle 28">
              <a:extLst>
                <a:ext uri="{FF2B5EF4-FFF2-40B4-BE49-F238E27FC236}">
                  <a16:creationId xmlns:a16="http://schemas.microsoft.com/office/drawing/2014/main" id="{264123D5-6D32-4F54-BAD5-43A5BAF6AF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6" name="Rectangle 29">
              <a:extLst>
                <a:ext uri="{FF2B5EF4-FFF2-40B4-BE49-F238E27FC236}">
                  <a16:creationId xmlns:a16="http://schemas.microsoft.com/office/drawing/2014/main" id="{5FCA8C06-6A3E-4C39-9EF2-1179873319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7" name="Isosceles Triangle 146">
              <a:extLst>
                <a:ext uri="{FF2B5EF4-FFF2-40B4-BE49-F238E27FC236}">
                  <a16:creationId xmlns:a16="http://schemas.microsoft.com/office/drawing/2014/main" id="{3F93416A-6C44-4D77-A94A-DEBC035EA6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2530" name="Title 1">
            <a:extLst>
              <a:ext uri="{FF2B5EF4-FFF2-40B4-BE49-F238E27FC236}">
                <a16:creationId xmlns:a16="http://schemas.microsoft.com/office/drawing/2014/main" id="{83834D3A-193C-4E3C-9EED-FE87EC5A686F}"/>
              </a:ext>
            </a:extLst>
          </p:cNvPr>
          <p:cNvSpPr>
            <a:spLocks noGrp="1"/>
          </p:cNvSpPr>
          <p:nvPr>
            <p:ph type="title"/>
          </p:nvPr>
        </p:nvSpPr>
        <p:spPr>
          <a:xfrm>
            <a:off x="426292" y="620688"/>
            <a:ext cx="2660686" cy="4093028"/>
          </a:xfrm>
        </p:spPr>
        <p:txBody>
          <a:bodyPr anchor="ctr">
            <a:normAutofit/>
          </a:bodyPr>
          <a:lstStyle/>
          <a:p>
            <a:pPr eaLnBrk="1" hangingPunct="1"/>
            <a:r>
              <a:rPr lang="en-GB" altLang="en-US" sz="3800">
                <a:solidFill>
                  <a:schemeClr val="accent2">
                    <a:lumMod val="50000"/>
                  </a:schemeClr>
                </a:solidFill>
              </a:rPr>
              <a:t>Phonics</a:t>
            </a:r>
          </a:p>
        </p:txBody>
      </p:sp>
      <p:sp>
        <p:nvSpPr>
          <p:cNvPr id="149" name="Rectangle 148">
            <a:extLst>
              <a:ext uri="{FF2B5EF4-FFF2-40B4-BE49-F238E27FC236}">
                <a16:creationId xmlns:a16="http://schemas.microsoft.com/office/drawing/2014/main" id="{24C6BC13-FB1E-48CC-B421-3D06039728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06968" y="0"/>
            <a:ext cx="483703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2532" name="Content Placeholder 2">
            <a:extLst>
              <a:ext uri="{FF2B5EF4-FFF2-40B4-BE49-F238E27FC236}">
                <a16:creationId xmlns:a16="http://schemas.microsoft.com/office/drawing/2014/main" id="{F337A855-C722-4CE7-812F-ED8CDF7CE067}"/>
              </a:ext>
            </a:extLst>
          </p:cNvPr>
          <p:cNvGraphicFramePr>
            <a:graphicFrameLocks noGrp="1"/>
          </p:cNvGraphicFramePr>
          <p:nvPr>
            <p:ph idx="1"/>
            <p:extLst>
              <p:ext uri="{D42A27DB-BD31-4B8C-83A1-F6EECF244321}">
                <p14:modId xmlns:p14="http://schemas.microsoft.com/office/powerpoint/2010/main" val="4019096877"/>
              </p:ext>
            </p:extLst>
          </p:nvPr>
        </p:nvGraphicFramePr>
        <p:xfrm>
          <a:off x="3639407" y="944564"/>
          <a:ext cx="5019610" cy="48231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7" name="Picture 16">
            <a:extLst>
              <a:ext uri="{FF2B5EF4-FFF2-40B4-BE49-F238E27FC236}">
                <a16:creationId xmlns:a16="http://schemas.microsoft.com/office/drawing/2014/main" id="{15F7C554-145D-4E15-AB53-17BC0C11E359}"/>
              </a:ext>
            </a:extLst>
          </p:cNvPr>
          <p:cNvPicPr>
            <a:picLocks noChangeAspect="1"/>
          </p:cNvPicPr>
          <p:nvPr/>
        </p:nvPicPr>
        <p:blipFill>
          <a:blip r:embed="rId7"/>
          <a:stretch>
            <a:fillRect/>
          </a:stretch>
        </p:blipFill>
        <p:spPr>
          <a:xfrm>
            <a:off x="82960" y="3388028"/>
            <a:ext cx="2567852" cy="703229"/>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392" name="Rectangle 137">
            <a:extLst>
              <a:ext uri="{FF2B5EF4-FFF2-40B4-BE49-F238E27FC236}">
                <a16:creationId xmlns:a16="http://schemas.microsoft.com/office/drawing/2014/main" id="{CB5AA8A5-25CC-4295-892F-367FCDAF2B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393" name="Group 139">
            <a:extLst>
              <a:ext uri="{FF2B5EF4-FFF2-40B4-BE49-F238E27FC236}">
                <a16:creationId xmlns:a16="http://schemas.microsoft.com/office/drawing/2014/main" id="{09DD65AA-8280-4962-92F3-DF1CB53349D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34303" y="-8467"/>
            <a:ext cx="3575050" cy="6866467"/>
            <a:chOff x="7425267" y="-8467"/>
            <a:chExt cx="4766733" cy="6866467"/>
          </a:xfrm>
        </p:grpSpPr>
        <p:cxnSp>
          <p:nvCxnSpPr>
            <p:cNvPr id="141" name="Straight Connector 140">
              <a:extLst>
                <a:ext uri="{FF2B5EF4-FFF2-40B4-BE49-F238E27FC236}">
                  <a16:creationId xmlns:a16="http://schemas.microsoft.com/office/drawing/2014/main" id="{88942788-FC6D-44C2-BFC1-6F064710DA0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BFBFBF">
                  <a:alpha val="75000"/>
                </a:srgbClr>
              </a:solidFill>
            </a:ln>
          </p:spPr>
          <p:style>
            <a:lnRef idx="2">
              <a:schemeClr val="accent1"/>
            </a:lnRef>
            <a:fillRef idx="0">
              <a:schemeClr val="accent1"/>
            </a:fillRef>
            <a:effectRef idx="1">
              <a:schemeClr val="accent1"/>
            </a:effectRef>
            <a:fontRef idx="minor">
              <a:schemeClr val="tx1"/>
            </a:fontRef>
          </p:style>
        </p:cxnSp>
        <p:cxnSp>
          <p:nvCxnSpPr>
            <p:cNvPr id="142" name="Straight Connector 141">
              <a:extLst>
                <a:ext uri="{FF2B5EF4-FFF2-40B4-BE49-F238E27FC236}">
                  <a16:creationId xmlns:a16="http://schemas.microsoft.com/office/drawing/2014/main" id="{01093AC6-E5C2-4894-A520-5BE11049F27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BFBFBF">
                  <a:alpha val="80000"/>
                </a:srgbClr>
              </a:solidFill>
            </a:ln>
          </p:spPr>
          <p:style>
            <a:lnRef idx="2">
              <a:schemeClr val="accent1"/>
            </a:lnRef>
            <a:fillRef idx="0">
              <a:schemeClr val="accent1"/>
            </a:fillRef>
            <a:effectRef idx="1">
              <a:schemeClr val="accent1"/>
            </a:effectRef>
            <a:fontRef idx="minor">
              <a:schemeClr val="tx1"/>
            </a:fontRef>
          </p:style>
        </p:cxnSp>
        <p:sp>
          <p:nvSpPr>
            <p:cNvPr id="143" name="Rectangle 23">
              <a:extLst>
                <a:ext uri="{FF2B5EF4-FFF2-40B4-BE49-F238E27FC236}">
                  <a16:creationId xmlns:a16="http://schemas.microsoft.com/office/drawing/2014/main" id="{F2EF9281-EAD8-4973-938C-52DECCD0F6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4" name="Rectangle 25">
              <a:extLst>
                <a:ext uri="{FF2B5EF4-FFF2-40B4-BE49-F238E27FC236}">
                  <a16:creationId xmlns:a16="http://schemas.microsoft.com/office/drawing/2014/main" id="{F4D52681-7A79-4750-8E02-7C30DBAFE9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5" name="Isosceles Triangle 144">
              <a:extLst>
                <a:ext uri="{FF2B5EF4-FFF2-40B4-BE49-F238E27FC236}">
                  <a16:creationId xmlns:a16="http://schemas.microsoft.com/office/drawing/2014/main" id="{F132E88E-8003-49D3-88BD-E18DF69650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6" name="Rectangle 27">
              <a:extLst>
                <a:ext uri="{FF2B5EF4-FFF2-40B4-BE49-F238E27FC236}">
                  <a16:creationId xmlns:a16="http://schemas.microsoft.com/office/drawing/2014/main" id="{8C986A99-157C-40D0-97AD-371B6F55E3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6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7" name="Rectangle 28">
              <a:extLst>
                <a:ext uri="{FF2B5EF4-FFF2-40B4-BE49-F238E27FC236}">
                  <a16:creationId xmlns:a16="http://schemas.microsoft.com/office/drawing/2014/main" id="{264123D5-6D32-4F54-BAD5-43A5BAF6AF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8" name="Rectangle 29">
              <a:extLst>
                <a:ext uri="{FF2B5EF4-FFF2-40B4-BE49-F238E27FC236}">
                  <a16:creationId xmlns:a16="http://schemas.microsoft.com/office/drawing/2014/main" id="{5FCA8C06-6A3E-4C39-9EF2-1179873319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9" name="Isosceles Triangle 148">
              <a:extLst>
                <a:ext uri="{FF2B5EF4-FFF2-40B4-BE49-F238E27FC236}">
                  <a16:creationId xmlns:a16="http://schemas.microsoft.com/office/drawing/2014/main" id="{3F93416A-6C44-4D77-A94A-DEBC035EA6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16386" name="Title 1">
            <a:extLst>
              <a:ext uri="{FF2B5EF4-FFF2-40B4-BE49-F238E27FC236}">
                <a16:creationId xmlns:a16="http://schemas.microsoft.com/office/drawing/2014/main" id="{3666A3FB-C572-43C9-8A15-16509F64DD41}"/>
              </a:ext>
            </a:extLst>
          </p:cNvPr>
          <p:cNvSpPr>
            <a:spLocks noGrp="1"/>
          </p:cNvSpPr>
          <p:nvPr>
            <p:ph type="title"/>
          </p:nvPr>
        </p:nvSpPr>
        <p:spPr>
          <a:xfrm>
            <a:off x="305611" y="146255"/>
            <a:ext cx="2660686" cy="4093028"/>
          </a:xfrm>
        </p:spPr>
        <p:txBody>
          <a:bodyPr anchor="ctr">
            <a:normAutofit/>
          </a:bodyPr>
          <a:lstStyle/>
          <a:p>
            <a:pPr eaLnBrk="1" hangingPunct="1"/>
            <a:r>
              <a:rPr lang="en-GB" altLang="en-US" sz="3800" dirty="0">
                <a:solidFill>
                  <a:schemeClr val="accent2">
                    <a:lumMod val="50000"/>
                  </a:schemeClr>
                </a:solidFill>
              </a:rPr>
              <a:t>Reading</a:t>
            </a:r>
            <a:br>
              <a:rPr lang="en-GB" altLang="en-US" sz="3800" u="sng" dirty="0">
                <a:solidFill>
                  <a:schemeClr val="accent2">
                    <a:lumMod val="50000"/>
                  </a:schemeClr>
                </a:solidFill>
              </a:rPr>
            </a:br>
            <a:br>
              <a:rPr lang="en-GB" altLang="en-US" sz="3800" u="sng" dirty="0">
                <a:solidFill>
                  <a:schemeClr val="accent2">
                    <a:lumMod val="50000"/>
                  </a:schemeClr>
                </a:solidFill>
              </a:rPr>
            </a:br>
            <a:r>
              <a:rPr lang="en-GB" altLang="en-US" sz="2000" dirty="0">
                <a:solidFill>
                  <a:schemeClr val="accent2">
                    <a:lumMod val="50000"/>
                  </a:schemeClr>
                </a:solidFill>
              </a:rPr>
              <a:t>We will provide all children with a new named reading folder. These need to be brought in </a:t>
            </a:r>
            <a:r>
              <a:rPr lang="en-GB" altLang="en-US" sz="2000" b="1" u="sng" dirty="0">
                <a:solidFill>
                  <a:schemeClr val="accent2">
                    <a:lumMod val="50000"/>
                  </a:schemeClr>
                </a:solidFill>
              </a:rPr>
              <a:t>daily</a:t>
            </a:r>
            <a:r>
              <a:rPr lang="en-GB" altLang="en-US" sz="2000" dirty="0">
                <a:solidFill>
                  <a:schemeClr val="accent2">
                    <a:lumMod val="50000"/>
                  </a:schemeClr>
                </a:solidFill>
              </a:rPr>
              <a:t> to support their learning. </a:t>
            </a:r>
          </a:p>
        </p:txBody>
      </p:sp>
      <p:sp>
        <p:nvSpPr>
          <p:cNvPr id="16394" name="Rectangle 150">
            <a:extLst>
              <a:ext uri="{FF2B5EF4-FFF2-40B4-BE49-F238E27FC236}">
                <a16:creationId xmlns:a16="http://schemas.microsoft.com/office/drawing/2014/main" id="{24C6BC13-FB1E-48CC-B421-3D06039728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06968" y="0"/>
            <a:ext cx="483703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6395" name="Content Placeholder 2">
            <a:extLst>
              <a:ext uri="{FF2B5EF4-FFF2-40B4-BE49-F238E27FC236}">
                <a16:creationId xmlns:a16="http://schemas.microsoft.com/office/drawing/2014/main" id="{C166A45C-D9C6-40AE-8413-98E510AA9867}"/>
              </a:ext>
            </a:extLst>
          </p:cNvPr>
          <p:cNvGraphicFramePr>
            <a:graphicFrameLocks noGrp="1"/>
          </p:cNvGraphicFramePr>
          <p:nvPr>
            <p:ph idx="1"/>
            <p:extLst>
              <p:ext uri="{D42A27DB-BD31-4B8C-83A1-F6EECF244321}">
                <p14:modId xmlns:p14="http://schemas.microsoft.com/office/powerpoint/2010/main" val="921876902"/>
              </p:ext>
            </p:extLst>
          </p:nvPr>
        </p:nvGraphicFramePr>
        <p:xfrm>
          <a:off x="505592" y="4797152"/>
          <a:ext cx="8512671" cy="19893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p:cNvPicPr>
            <a:picLocks noChangeAspect="1"/>
          </p:cNvPicPr>
          <p:nvPr/>
        </p:nvPicPr>
        <p:blipFill>
          <a:blip r:embed="rId8"/>
          <a:stretch>
            <a:fillRect/>
          </a:stretch>
        </p:blipFill>
        <p:spPr>
          <a:xfrm>
            <a:off x="3324368" y="624509"/>
            <a:ext cx="5325121" cy="3902155"/>
          </a:xfrm>
          <a:prstGeom prst="rect">
            <a:avLst/>
          </a:prstGeom>
        </p:spPr>
      </p:pic>
      <p:pic>
        <p:nvPicPr>
          <p:cNvPr id="4" name="Picture 3"/>
          <p:cNvPicPr>
            <a:picLocks noChangeAspect="1"/>
          </p:cNvPicPr>
          <p:nvPr/>
        </p:nvPicPr>
        <p:blipFill>
          <a:blip r:embed="rId9"/>
          <a:stretch>
            <a:fillRect/>
          </a:stretch>
        </p:blipFill>
        <p:spPr>
          <a:xfrm>
            <a:off x="3336903" y="657684"/>
            <a:ext cx="5312586" cy="3893966"/>
          </a:xfrm>
          <a:prstGeom prst="rect">
            <a:avLst/>
          </a:prstGeom>
        </p:spPr>
      </p:pic>
      <p:pic>
        <p:nvPicPr>
          <p:cNvPr id="5" name="Picture 4"/>
          <p:cNvPicPr>
            <a:picLocks noChangeAspect="1"/>
          </p:cNvPicPr>
          <p:nvPr/>
        </p:nvPicPr>
        <p:blipFill>
          <a:blip r:embed="rId10"/>
          <a:stretch>
            <a:fillRect/>
          </a:stretch>
        </p:blipFill>
        <p:spPr>
          <a:xfrm>
            <a:off x="3336901" y="624509"/>
            <a:ext cx="5396123" cy="3902155"/>
          </a:xfrm>
          <a:prstGeom prst="rect">
            <a:avLst/>
          </a:prstGeom>
        </p:spPr>
      </p:pic>
      <p:pic>
        <p:nvPicPr>
          <p:cNvPr id="6" name="Picture 5"/>
          <p:cNvPicPr>
            <a:picLocks noChangeAspect="1"/>
          </p:cNvPicPr>
          <p:nvPr/>
        </p:nvPicPr>
        <p:blipFill>
          <a:blip r:embed="rId11"/>
          <a:stretch>
            <a:fillRect/>
          </a:stretch>
        </p:blipFill>
        <p:spPr>
          <a:xfrm>
            <a:off x="3330613" y="623173"/>
            <a:ext cx="5402411" cy="3938006"/>
          </a:xfrm>
          <a:prstGeom prst="rect">
            <a:avLst/>
          </a:prstGeom>
        </p:spPr>
      </p:pic>
      <p:pic>
        <p:nvPicPr>
          <p:cNvPr id="7" name="Picture 6"/>
          <p:cNvPicPr>
            <a:picLocks noChangeAspect="1"/>
          </p:cNvPicPr>
          <p:nvPr/>
        </p:nvPicPr>
        <p:blipFill>
          <a:blip r:embed="rId12"/>
          <a:stretch>
            <a:fillRect/>
          </a:stretch>
        </p:blipFill>
        <p:spPr>
          <a:xfrm rot="16200000">
            <a:off x="3911346" y="-284562"/>
            <a:ext cx="4090580" cy="561318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CB5AA8A5-25CC-4295-892F-367FCDAF2B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4" name="Group 73">
            <a:extLst>
              <a:ext uri="{FF2B5EF4-FFF2-40B4-BE49-F238E27FC236}">
                <a16:creationId xmlns:a16="http://schemas.microsoft.com/office/drawing/2014/main" id="{09DD65AA-8280-4962-92F3-DF1CB53349D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34303" y="-8467"/>
            <a:ext cx="3575050" cy="6866467"/>
            <a:chOff x="7425267" y="-8467"/>
            <a:chExt cx="4766733" cy="6866467"/>
          </a:xfrm>
        </p:grpSpPr>
        <p:cxnSp>
          <p:nvCxnSpPr>
            <p:cNvPr id="75" name="Straight Connector 74">
              <a:extLst>
                <a:ext uri="{FF2B5EF4-FFF2-40B4-BE49-F238E27FC236}">
                  <a16:creationId xmlns:a16="http://schemas.microsoft.com/office/drawing/2014/main" id="{88942788-FC6D-44C2-BFC1-6F064710DA0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BFBFBF">
                  <a:alpha val="75000"/>
                </a:srgbClr>
              </a:solidFill>
            </a:ln>
          </p:spPr>
          <p:style>
            <a:lnRef idx="2">
              <a:schemeClr val="accent1"/>
            </a:lnRef>
            <a:fillRef idx="0">
              <a:schemeClr val="accent1"/>
            </a:fillRef>
            <a:effectRef idx="1">
              <a:schemeClr val="accent1"/>
            </a:effectRef>
            <a:fontRef idx="minor">
              <a:schemeClr val="tx1"/>
            </a:fontRef>
          </p:style>
        </p:cxnSp>
        <p:cxnSp>
          <p:nvCxnSpPr>
            <p:cNvPr id="76" name="Straight Connector 75">
              <a:extLst>
                <a:ext uri="{FF2B5EF4-FFF2-40B4-BE49-F238E27FC236}">
                  <a16:creationId xmlns:a16="http://schemas.microsoft.com/office/drawing/2014/main" id="{01093AC6-E5C2-4894-A520-5BE11049F27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BFBFBF">
                  <a:alpha val="80000"/>
                </a:srgbClr>
              </a:solidFill>
            </a:ln>
          </p:spPr>
          <p:style>
            <a:lnRef idx="2">
              <a:schemeClr val="accent1"/>
            </a:lnRef>
            <a:fillRef idx="0">
              <a:schemeClr val="accent1"/>
            </a:fillRef>
            <a:effectRef idx="1">
              <a:schemeClr val="accent1"/>
            </a:effectRef>
            <a:fontRef idx="minor">
              <a:schemeClr val="tx1"/>
            </a:fontRef>
          </p:style>
        </p:cxnSp>
        <p:sp>
          <p:nvSpPr>
            <p:cNvPr id="77" name="Rectangle 23">
              <a:extLst>
                <a:ext uri="{FF2B5EF4-FFF2-40B4-BE49-F238E27FC236}">
                  <a16:creationId xmlns:a16="http://schemas.microsoft.com/office/drawing/2014/main" id="{F2EF9281-EAD8-4973-938C-52DECCD0F6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8" name="Rectangle 25">
              <a:extLst>
                <a:ext uri="{FF2B5EF4-FFF2-40B4-BE49-F238E27FC236}">
                  <a16:creationId xmlns:a16="http://schemas.microsoft.com/office/drawing/2014/main" id="{F4D52681-7A79-4750-8E02-7C30DBAFE9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9" name="Isosceles Triangle 78">
              <a:extLst>
                <a:ext uri="{FF2B5EF4-FFF2-40B4-BE49-F238E27FC236}">
                  <a16:creationId xmlns:a16="http://schemas.microsoft.com/office/drawing/2014/main" id="{F132E88E-8003-49D3-88BD-E18DF69650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80" name="Rectangle 27">
              <a:extLst>
                <a:ext uri="{FF2B5EF4-FFF2-40B4-BE49-F238E27FC236}">
                  <a16:creationId xmlns:a16="http://schemas.microsoft.com/office/drawing/2014/main" id="{8C986A99-157C-40D0-97AD-371B6F55E3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6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1" name="Rectangle 28">
              <a:extLst>
                <a:ext uri="{FF2B5EF4-FFF2-40B4-BE49-F238E27FC236}">
                  <a16:creationId xmlns:a16="http://schemas.microsoft.com/office/drawing/2014/main" id="{264123D5-6D32-4F54-BAD5-43A5BAF6AF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2" name="Rectangle 29">
              <a:extLst>
                <a:ext uri="{FF2B5EF4-FFF2-40B4-BE49-F238E27FC236}">
                  <a16:creationId xmlns:a16="http://schemas.microsoft.com/office/drawing/2014/main" id="{5FCA8C06-6A3E-4C39-9EF2-1179873319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83" name="Isosceles Triangle 82">
              <a:extLst>
                <a:ext uri="{FF2B5EF4-FFF2-40B4-BE49-F238E27FC236}">
                  <a16:creationId xmlns:a16="http://schemas.microsoft.com/office/drawing/2014/main" id="{3F93416A-6C44-4D77-A94A-DEBC035EA6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18434" name="Title 1">
            <a:extLst>
              <a:ext uri="{FF2B5EF4-FFF2-40B4-BE49-F238E27FC236}">
                <a16:creationId xmlns:a16="http://schemas.microsoft.com/office/drawing/2014/main" id="{9AEDB23D-EBD6-49FA-A68A-452A44045252}"/>
              </a:ext>
            </a:extLst>
          </p:cNvPr>
          <p:cNvSpPr>
            <a:spLocks noGrp="1"/>
          </p:cNvSpPr>
          <p:nvPr>
            <p:ph type="title"/>
          </p:nvPr>
        </p:nvSpPr>
        <p:spPr>
          <a:xfrm>
            <a:off x="489360" y="1382486"/>
            <a:ext cx="2660686" cy="4093028"/>
          </a:xfrm>
        </p:spPr>
        <p:txBody>
          <a:bodyPr vert="horz" lIns="91440" tIns="45720" rIns="91440" bIns="45720" rtlCol="0" anchor="ctr">
            <a:normAutofit/>
          </a:bodyPr>
          <a:lstStyle/>
          <a:p>
            <a:pPr eaLnBrk="1" hangingPunct="1"/>
            <a:r>
              <a:rPr lang="en-US" altLang="en-US" sz="3800">
                <a:solidFill>
                  <a:schemeClr val="accent2">
                    <a:lumMod val="50000"/>
                  </a:schemeClr>
                </a:solidFill>
              </a:rPr>
              <a:t>Reading</a:t>
            </a:r>
          </a:p>
        </p:txBody>
      </p:sp>
      <p:sp>
        <p:nvSpPr>
          <p:cNvPr id="85" name="Rectangle 84">
            <a:extLst>
              <a:ext uri="{FF2B5EF4-FFF2-40B4-BE49-F238E27FC236}">
                <a16:creationId xmlns:a16="http://schemas.microsoft.com/office/drawing/2014/main" id="{24C6BC13-FB1E-48CC-B421-3D06039728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06968" y="0"/>
            <a:ext cx="483703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8436" name="Content Placeholder 2">
            <a:extLst>
              <a:ext uri="{FF2B5EF4-FFF2-40B4-BE49-F238E27FC236}">
                <a16:creationId xmlns:a16="http://schemas.microsoft.com/office/drawing/2014/main" id="{13064CFC-3286-492E-8643-F22C974E1201}"/>
              </a:ext>
            </a:extLst>
          </p:cNvPr>
          <p:cNvGraphicFramePr/>
          <p:nvPr>
            <p:extLst>
              <p:ext uri="{D42A27DB-BD31-4B8C-83A1-F6EECF244321}">
                <p14:modId xmlns:p14="http://schemas.microsoft.com/office/powerpoint/2010/main" val="1490909185"/>
              </p:ext>
            </p:extLst>
          </p:nvPr>
        </p:nvGraphicFramePr>
        <p:xfrm>
          <a:off x="3639407" y="944564"/>
          <a:ext cx="5019610" cy="48231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3FA8408-4122-B6AD-4F35-FBDF6C39AA36}"/>
            </a:ext>
          </a:extLst>
        </p:cNvPr>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ECB7E023-843D-EA62-77DD-8BD3D92106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4" name="Group 73">
            <a:extLst>
              <a:ext uri="{FF2B5EF4-FFF2-40B4-BE49-F238E27FC236}">
                <a16:creationId xmlns:a16="http://schemas.microsoft.com/office/drawing/2014/main" id="{0D5C85F8-1811-3249-3B7C-6A79E4C2B37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34303" y="-8467"/>
            <a:ext cx="3575050" cy="6866467"/>
            <a:chOff x="7425267" y="-8467"/>
            <a:chExt cx="4766733" cy="6866467"/>
          </a:xfrm>
        </p:grpSpPr>
        <p:cxnSp>
          <p:nvCxnSpPr>
            <p:cNvPr id="75" name="Straight Connector 74">
              <a:extLst>
                <a:ext uri="{FF2B5EF4-FFF2-40B4-BE49-F238E27FC236}">
                  <a16:creationId xmlns:a16="http://schemas.microsoft.com/office/drawing/2014/main" id="{E7F84677-B864-F1C3-4A87-ED8F03A7C1B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BFBFBF">
                  <a:alpha val="75000"/>
                </a:srgbClr>
              </a:solidFill>
            </a:ln>
          </p:spPr>
          <p:style>
            <a:lnRef idx="2">
              <a:schemeClr val="accent1"/>
            </a:lnRef>
            <a:fillRef idx="0">
              <a:schemeClr val="accent1"/>
            </a:fillRef>
            <a:effectRef idx="1">
              <a:schemeClr val="accent1"/>
            </a:effectRef>
            <a:fontRef idx="minor">
              <a:schemeClr val="tx1"/>
            </a:fontRef>
          </p:style>
        </p:cxnSp>
        <p:cxnSp>
          <p:nvCxnSpPr>
            <p:cNvPr id="76" name="Straight Connector 75">
              <a:extLst>
                <a:ext uri="{FF2B5EF4-FFF2-40B4-BE49-F238E27FC236}">
                  <a16:creationId xmlns:a16="http://schemas.microsoft.com/office/drawing/2014/main" id="{0E9B3254-CFFE-325F-A046-1845CCD5F2B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BFBFBF">
                  <a:alpha val="80000"/>
                </a:srgbClr>
              </a:solidFill>
            </a:ln>
          </p:spPr>
          <p:style>
            <a:lnRef idx="2">
              <a:schemeClr val="accent1"/>
            </a:lnRef>
            <a:fillRef idx="0">
              <a:schemeClr val="accent1"/>
            </a:fillRef>
            <a:effectRef idx="1">
              <a:schemeClr val="accent1"/>
            </a:effectRef>
            <a:fontRef idx="minor">
              <a:schemeClr val="tx1"/>
            </a:fontRef>
          </p:style>
        </p:cxnSp>
        <p:sp>
          <p:nvSpPr>
            <p:cNvPr id="77" name="Rectangle 23">
              <a:extLst>
                <a:ext uri="{FF2B5EF4-FFF2-40B4-BE49-F238E27FC236}">
                  <a16:creationId xmlns:a16="http://schemas.microsoft.com/office/drawing/2014/main" id="{755CAFBF-3BF1-88FD-E79C-BC5DCEB754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8" name="Rectangle 25">
              <a:extLst>
                <a:ext uri="{FF2B5EF4-FFF2-40B4-BE49-F238E27FC236}">
                  <a16:creationId xmlns:a16="http://schemas.microsoft.com/office/drawing/2014/main" id="{0E84F8F9-FF92-2F6E-7ABE-1772B3D45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9" name="Isosceles Triangle 78">
              <a:extLst>
                <a:ext uri="{FF2B5EF4-FFF2-40B4-BE49-F238E27FC236}">
                  <a16:creationId xmlns:a16="http://schemas.microsoft.com/office/drawing/2014/main" id="{75EF83C0-1EBF-DD84-937A-0653A7C30E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80" name="Rectangle 27">
              <a:extLst>
                <a:ext uri="{FF2B5EF4-FFF2-40B4-BE49-F238E27FC236}">
                  <a16:creationId xmlns:a16="http://schemas.microsoft.com/office/drawing/2014/main" id="{8F2E4227-2AD2-3D63-F36B-A69EC2C9AE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6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1" name="Rectangle 28">
              <a:extLst>
                <a:ext uri="{FF2B5EF4-FFF2-40B4-BE49-F238E27FC236}">
                  <a16:creationId xmlns:a16="http://schemas.microsoft.com/office/drawing/2014/main" id="{0AD7DC33-2F7B-8B60-3D95-8A029ACBA3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2" name="Rectangle 29">
              <a:extLst>
                <a:ext uri="{FF2B5EF4-FFF2-40B4-BE49-F238E27FC236}">
                  <a16:creationId xmlns:a16="http://schemas.microsoft.com/office/drawing/2014/main" id="{1F11D993-4623-B375-1356-C147B1811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83" name="Isosceles Triangle 82">
              <a:extLst>
                <a:ext uri="{FF2B5EF4-FFF2-40B4-BE49-F238E27FC236}">
                  <a16:creationId xmlns:a16="http://schemas.microsoft.com/office/drawing/2014/main" id="{5F2CBCB3-39FB-A584-4203-9CD2345C20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85" name="Rectangle 84">
            <a:extLst>
              <a:ext uri="{FF2B5EF4-FFF2-40B4-BE49-F238E27FC236}">
                <a16:creationId xmlns:a16="http://schemas.microsoft.com/office/drawing/2014/main" id="{11D5F37E-E98C-636D-6ABB-7506C18C19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06968" y="0"/>
            <a:ext cx="483703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3">
            <a:extLst>
              <a:ext uri="{FF2B5EF4-FFF2-40B4-BE49-F238E27FC236}">
                <a16:creationId xmlns:a16="http://schemas.microsoft.com/office/drawing/2014/main" id="{34B387A1-54AD-A79E-8E54-7E394E172939}"/>
              </a:ext>
            </a:extLst>
          </p:cNvPr>
          <p:cNvSpPr>
            <a:spLocks noGrp="1"/>
          </p:cNvSpPr>
          <p:nvPr/>
        </p:nvSpPr>
        <p:spPr>
          <a:xfrm>
            <a:off x="-96520" y="18255"/>
            <a:ext cx="10515600" cy="616939"/>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u="sng" dirty="0">
                <a:latin typeface="Trebuchet MS"/>
              </a:rPr>
              <a:t>Autumn Reading Challenge</a:t>
            </a:r>
          </a:p>
        </p:txBody>
      </p:sp>
      <p:sp>
        <p:nvSpPr>
          <p:cNvPr id="15" name="Content Placeholder 4">
            <a:extLst>
              <a:ext uri="{FF2B5EF4-FFF2-40B4-BE49-F238E27FC236}">
                <a16:creationId xmlns:a16="http://schemas.microsoft.com/office/drawing/2014/main" id="{DB13F06F-7F8C-0D32-73CE-126F6BABAD26}"/>
              </a:ext>
            </a:extLst>
          </p:cNvPr>
          <p:cNvSpPr>
            <a:spLocks noGrp="1"/>
          </p:cNvSpPr>
          <p:nvPr/>
        </p:nvSpPr>
        <p:spPr>
          <a:xfrm>
            <a:off x="0" y="635194"/>
            <a:ext cx="9133839" cy="2958253"/>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latin typeface="Trebuchet MS"/>
              </a:rPr>
              <a:t>The latest challenge has been launched in assembly this week.</a:t>
            </a:r>
            <a:endParaRPr lang="en-US" dirty="0"/>
          </a:p>
          <a:p>
            <a:pPr marL="0" lvl="0" indent="0" fontAlgn="base">
              <a:buNone/>
            </a:pPr>
            <a:endParaRPr lang="en-GB" sz="2400" dirty="0">
              <a:latin typeface="Trebuchet MS"/>
            </a:endParaRPr>
          </a:p>
          <a:p>
            <a:r>
              <a:rPr lang="en-GB" sz="2400" dirty="0">
                <a:latin typeface="Trebuchet MS"/>
              </a:rPr>
              <a:t>We can count up to </a:t>
            </a:r>
            <a:r>
              <a:rPr lang="en-GB" sz="2400" b="1" dirty="0">
                <a:latin typeface="Trebuchet MS"/>
              </a:rPr>
              <a:t>7 reads each week.</a:t>
            </a:r>
          </a:p>
          <a:p>
            <a:endParaRPr lang="en-GB" sz="2400" b="1" dirty="0"/>
          </a:p>
          <a:p>
            <a:r>
              <a:rPr lang="en-GB" sz="2400" dirty="0"/>
              <a:t>Certificates and stickers will be sent home. A prize awarded to those who reach at least 70 reads by Christmas.</a:t>
            </a:r>
          </a:p>
        </p:txBody>
      </p:sp>
      <p:pic>
        <p:nvPicPr>
          <p:cNvPr id="16" name="Picture 15">
            <a:extLst>
              <a:ext uri="{FF2B5EF4-FFF2-40B4-BE49-F238E27FC236}">
                <a16:creationId xmlns:a16="http://schemas.microsoft.com/office/drawing/2014/main" id="{9BCA7298-CEE3-4644-FAA3-F0D4FA1B24D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518" b="10338"/>
          <a:stretch>
            <a:fillRect/>
          </a:stretch>
        </p:blipFill>
        <p:spPr bwMode="auto">
          <a:xfrm>
            <a:off x="5969082" y="3429001"/>
            <a:ext cx="3145743" cy="3410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a:extLst>
              <a:ext uri="{FF2B5EF4-FFF2-40B4-BE49-F238E27FC236}">
                <a16:creationId xmlns:a16="http://schemas.microsoft.com/office/drawing/2014/main" id="{82D6C207-924A-AB1F-9EB5-BE2CDF9654B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6286" b="9570"/>
          <a:stretch>
            <a:fillRect/>
          </a:stretch>
        </p:blipFill>
        <p:spPr bwMode="auto">
          <a:xfrm>
            <a:off x="3003222" y="3439160"/>
            <a:ext cx="3145743" cy="3410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a:extLst>
              <a:ext uri="{FF2B5EF4-FFF2-40B4-BE49-F238E27FC236}">
                <a16:creationId xmlns:a16="http://schemas.microsoft.com/office/drawing/2014/main" id="{9E44F00B-603A-E73F-3310-C8878534BE1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4995" b="9846"/>
          <a:stretch>
            <a:fillRect/>
          </a:stretch>
        </p:blipFill>
        <p:spPr bwMode="auto">
          <a:xfrm>
            <a:off x="275134" y="3429000"/>
            <a:ext cx="2954314"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Box 1">
            <a:extLst>
              <a:ext uri="{FF2B5EF4-FFF2-40B4-BE49-F238E27FC236}">
                <a16:creationId xmlns:a16="http://schemas.microsoft.com/office/drawing/2014/main" id="{987C89E4-7FF4-01AF-B105-841F7438A78F}"/>
              </a:ext>
            </a:extLst>
          </p:cNvPr>
          <p:cNvSpPr txBox="1"/>
          <p:nvPr/>
        </p:nvSpPr>
        <p:spPr>
          <a:xfrm>
            <a:off x="1038694" y="3580686"/>
            <a:ext cx="1334124" cy="120032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7200" b="1">
                <a:latin typeface="Comic Sans MS" panose="030F0702030302020204" pitchFamily="66" charset="0"/>
              </a:rPr>
              <a:t>25</a:t>
            </a:r>
            <a:endParaRPr lang="en-GB" b="1">
              <a:latin typeface="Comic Sans MS" panose="030F0702030302020204" pitchFamily="66" charset="0"/>
            </a:endParaRPr>
          </a:p>
        </p:txBody>
      </p:sp>
      <p:sp>
        <p:nvSpPr>
          <p:cNvPr id="20" name="TextBox 5">
            <a:extLst>
              <a:ext uri="{FF2B5EF4-FFF2-40B4-BE49-F238E27FC236}">
                <a16:creationId xmlns:a16="http://schemas.microsoft.com/office/drawing/2014/main" id="{60C4466E-165E-0D3A-B06B-AD2209150B40}"/>
              </a:ext>
            </a:extLst>
          </p:cNvPr>
          <p:cNvSpPr txBox="1"/>
          <p:nvPr/>
        </p:nvSpPr>
        <p:spPr>
          <a:xfrm>
            <a:off x="3909030" y="3597227"/>
            <a:ext cx="1334124" cy="120032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7200" b="1">
                <a:latin typeface="Comic Sans MS" panose="030F0702030302020204" pitchFamily="66" charset="0"/>
              </a:rPr>
              <a:t>50</a:t>
            </a:r>
            <a:endParaRPr lang="en-GB" b="1">
              <a:latin typeface="Comic Sans MS" panose="030F0702030302020204" pitchFamily="66" charset="0"/>
            </a:endParaRPr>
          </a:p>
        </p:txBody>
      </p:sp>
      <p:sp>
        <p:nvSpPr>
          <p:cNvPr id="21" name="TextBox 7">
            <a:extLst>
              <a:ext uri="{FF2B5EF4-FFF2-40B4-BE49-F238E27FC236}">
                <a16:creationId xmlns:a16="http://schemas.microsoft.com/office/drawing/2014/main" id="{54415A49-A3FF-BEA8-08CB-F1CD18CB560A}"/>
              </a:ext>
            </a:extLst>
          </p:cNvPr>
          <p:cNvSpPr txBox="1"/>
          <p:nvPr/>
        </p:nvSpPr>
        <p:spPr>
          <a:xfrm>
            <a:off x="6874890" y="3587067"/>
            <a:ext cx="1334124" cy="120032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7200" b="1">
                <a:latin typeface="Comic Sans MS" panose="030F0702030302020204" pitchFamily="66" charset="0"/>
              </a:rPr>
              <a:t>70</a:t>
            </a:r>
            <a:endParaRPr lang="en-GB" b="1">
              <a:latin typeface="Comic Sans MS" panose="030F0702030302020204" pitchFamily="66" charset="0"/>
            </a:endParaRPr>
          </a:p>
        </p:txBody>
      </p:sp>
      <p:sp>
        <p:nvSpPr>
          <p:cNvPr id="22" name="TextBox 8">
            <a:extLst>
              <a:ext uri="{FF2B5EF4-FFF2-40B4-BE49-F238E27FC236}">
                <a16:creationId xmlns:a16="http://schemas.microsoft.com/office/drawing/2014/main" id="{F62A8757-F802-A3FD-DCA6-CFACA1914FFE}"/>
              </a:ext>
            </a:extLst>
          </p:cNvPr>
          <p:cNvSpPr txBox="1"/>
          <p:nvPr/>
        </p:nvSpPr>
        <p:spPr>
          <a:xfrm>
            <a:off x="653349" y="6056497"/>
            <a:ext cx="2104815"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a:latin typeface="Comic Sans MS" panose="030F0702030302020204" pitchFamily="66" charset="0"/>
              </a:rPr>
              <a:t>Sticker and certificate</a:t>
            </a:r>
          </a:p>
        </p:txBody>
      </p:sp>
      <p:sp>
        <p:nvSpPr>
          <p:cNvPr id="23" name="TextBox 10">
            <a:extLst>
              <a:ext uri="{FF2B5EF4-FFF2-40B4-BE49-F238E27FC236}">
                <a16:creationId xmlns:a16="http://schemas.microsoft.com/office/drawing/2014/main" id="{1B4A8948-FEF2-BE3A-AC1D-F07E82126EEB}"/>
              </a:ext>
            </a:extLst>
          </p:cNvPr>
          <p:cNvSpPr txBox="1"/>
          <p:nvPr/>
        </p:nvSpPr>
        <p:spPr>
          <a:xfrm>
            <a:off x="3523684" y="6044738"/>
            <a:ext cx="2104815"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a:latin typeface="Comic Sans MS" panose="030F0702030302020204" pitchFamily="66" charset="0"/>
              </a:rPr>
              <a:t>Sticker and certificate</a:t>
            </a:r>
          </a:p>
        </p:txBody>
      </p:sp>
      <p:sp>
        <p:nvSpPr>
          <p:cNvPr id="24" name="TextBox 12">
            <a:extLst>
              <a:ext uri="{FF2B5EF4-FFF2-40B4-BE49-F238E27FC236}">
                <a16:creationId xmlns:a16="http://schemas.microsoft.com/office/drawing/2014/main" id="{D4BC3829-90B2-B0B8-AA3D-F6145BEF6ABA}"/>
              </a:ext>
            </a:extLst>
          </p:cNvPr>
          <p:cNvSpPr txBox="1"/>
          <p:nvPr/>
        </p:nvSpPr>
        <p:spPr>
          <a:xfrm>
            <a:off x="6489544" y="6064088"/>
            <a:ext cx="2104815"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a:latin typeface="Comic Sans MS" panose="030F0702030302020204" pitchFamily="66" charset="0"/>
              </a:rPr>
              <a:t>Certificate and reading treat</a:t>
            </a:r>
          </a:p>
        </p:txBody>
      </p:sp>
    </p:spTree>
    <p:extLst>
      <p:ext uri="{BB962C8B-B14F-4D97-AF65-F5344CB8AC3E}">
        <p14:creationId xmlns:p14="http://schemas.microsoft.com/office/powerpoint/2010/main" val="18687408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a:extLst>
              <a:ext uri="{FF2B5EF4-FFF2-40B4-BE49-F238E27FC236}">
                <a16:creationId xmlns:a16="http://schemas.microsoft.com/office/drawing/2014/main" id="{9AEDB23D-EBD6-49FA-A68A-452A44045252}"/>
              </a:ext>
            </a:extLst>
          </p:cNvPr>
          <p:cNvSpPr>
            <a:spLocks noGrp="1"/>
          </p:cNvSpPr>
          <p:nvPr>
            <p:ph type="title"/>
          </p:nvPr>
        </p:nvSpPr>
        <p:spPr>
          <a:xfrm>
            <a:off x="489360" y="1382486"/>
            <a:ext cx="2660686" cy="4093028"/>
          </a:xfrm>
        </p:spPr>
        <p:txBody>
          <a:bodyPr vert="horz" lIns="91440" tIns="45720" rIns="91440" bIns="45720" rtlCol="0" anchor="ctr">
            <a:normAutofit/>
          </a:bodyPr>
          <a:lstStyle/>
          <a:p>
            <a:pPr eaLnBrk="1" hangingPunct="1"/>
            <a:r>
              <a:rPr lang="en-US" altLang="en-US" sz="3800">
                <a:solidFill>
                  <a:schemeClr val="accent2">
                    <a:lumMod val="50000"/>
                  </a:schemeClr>
                </a:solidFill>
              </a:rPr>
              <a:t>Residential</a:t>
            </a:r>
          </a:p>
        </p:txBody>
      </p:sp>
      <p:graphicFrame>
        <p:nvGraphicFramePr>
          <p:cNvPr id="18436" name="Content Placeholder 2">
            <a:extLst>
              <a:ext uri="{FF2B5EF4-FFF2-40B4-BE49-F238E27FC236}">
                <a16:creationId xmlns:a16="http://schemas.microsoft.com/office/drawing/2014/main" id="{13064CFC-3286-492E-8643-F22C974E1201}"/>
              </a:ext>
            </a:extLst>
          </p:cNvPr>
          <p:cNvGraphicFramePr/>
          <p:nvPr>
            <p:extLst>
              <p:ext uri="{D42A27DB-BD31-4B8C-83A1-F6EECF244321}">
                <p14:modId xmlns:p14="http://schemas.microsoft.com/office/powerpoint/2010/main" val="2777688443"/>
              </p:ext>
            </p:extLst>
          </p:nvPr>
        </p:nvGraphicFramePr>
        <p:xfrm>
          <a:off x="3347864" y="332656"/>
          <a:ext cx="5311153" cy="54350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746390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9807F0-E620-F32A-4A08-826C061482D5}"/>
            </a:ext>
          </a:extLst>
        </p:cNvPr>
        <p:cNvGrpSpPr/>
        <p:nvPr/>
      </p:nvGrpSpPr>
      <p:grpSpPr>
        <a:xfrm>
          <a:off x="0" y="0"/>
          <a:ext cx="0" cy="0"/>
          <a:chOff x="0" y="0"/>
          <a:chExt cx="0" cy="0"/>
        </a:xfrm>
      </p:grpSpPr>
      <p:sp>
        <p:nvSpPr>
          <p:cNvPr id="18434" name="Title 1">
            <a:extLst>
              <a:ext uri="{FF2B5EF4-FFF2-40B4-BE49-F238E27FC236}">
                <a16:creationId xmlns:a16="http://schemas.microsoft.com/office/drawing/2014/main" id="{F36AED10-087E-024D-7EF7-E8569942899D}"/>
              </a:ext>
            </a:extLst>
          </p:cNvPr>
          <p:cNvSpPr>
            <a:spLocks noGrp="1"/>
          </p:cNvSpPr>
          <p:nvPr>
            <p:ph type="title"/>
          </p:nvPr>
        </p:nvSpPr>
        <p:spPr>
          <a:xfrm>
            <a:off x="395841" y="229095"/>
            <a:ext cx="8178257" cy="580901"/>
          </a:xfrm>
        </p:spPr>
        <p:txBody>
          <a:bodyPr vert="horz" lIns="91440" tIns="45720" rIns="91440" bIns="45720" rtlCol="0" anchor="ctr">
            <a:normAutofit fontScale="90000"/>
          </a:bodyPr>
          <a:lstStyle/>
          <a:p>
            <a:r>
              <a:rPr lang="en-US" altLang="en-US" sz="3800" dirty="0">
                <a:solidFill>
                  <a:schemeClr val="accent2">
                    <a:lumMod val="50000"/>
                  </a:schemeClr>
                </a:solidFill>
              </a:rPr>
              <a:t>Pupil Premium and Free School Meals</a:t>
            </a:r>
            <a:endParaRPr lang="en-US" dirty="0">
              <a:solidFill>
                <a:schemeClr val="accent2">
                  <a:lumMod val="50000"/>
                </a:schemeClr>
              </a:solidFill>
            </a:endParaRPr>
          </a:p>
        </p:txBody>
      </p:sp>
      <p:sp>
        <p:nvSpPr>
          <p:cNvPr id="4" name="TextBox 3">
            <a:extLst>
              <a:ext uri="{FF2B5EF4-FFF2-40B4-BE49-F238E27FC236}">
                <a16:creationId xmlns:a16="http://schemas.microsoft.com/office/drawing/2014/main" id="{CBE4E64F-D7CC-25AB-0C3D-BB63C1686CE5}"/>
              </a:ext>
            </a:extLst>
          </p:cNvPr>
          <p:cNvSpPr txBox="1"/>
          <p:nvPr/>
        </p:nvSpPr>
        <p:spPr>
          <a:xfrm>
            <a:off x="72737" y="810491"/>
            <a:ext cx="9071263" cy="59093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latin typeface="Segoe UI Emoji"/>
                <a:ea typeface="Segoe UI Emoji"/>
                <a:cs typeface="Segoe UI Emoji"/>
              </a:rPr>
              <a:t>Pupil Premium and Free School Meals</a:t>
            </a:r>
            <a:br>
              <a:rPr lang="en-US" dirty="0"/>
            </a:br>
            <a:br>
              <a:rPr lang="en-US" dirty="0"/>
            </a:br>
            <a:r>
              <a:rPr lang="en-US" dirty="0">
                <a:latin typeface="Arial"/>
                <a:cs typeface="Arial"/>
              </a:rPr>
              <a:t>From the start of the 2026/27 academic year (September 2026):</a:t>
            </a:r>
            <a:br>
              <a:rPr lang="en-US" dirty="0"/>
            </a:br>
            <a:br>
              <a:rPr lang="en-US" dirty="0"/>
            </a:br>
            <a:r>
              <a:rPr lang="en-US" dirty="0">
                <a:latin typeface="Segoe UI Emoji"/>
                <a:ea typeface="Segoe UI Emoji"/>
                <a:cs typeface="Segoe UI Emoji"/>
              </a:rPr>
              <a:t>✔️</a:t>
            </a:r>
            <a:r>
              <a:rPr lang="en-US" dirty="0">
                <a:latin typeface="Arial"/>
                <a:cs typeface="Arial"/>
              </a:rPr>
              <a:t>All children in households receiving Universal Credit will become eligible for Free School Meals. (Expanded Free School Meals)</a:t>
            </a:r>
            <a:br>
              <a:rPr lang="en-US" dirty="0"/>
            </a:br>
            <a:br>
              <a:rPr lang="en-US" dirty="0"/>
            </a:br>
            <a:r>
              <a:rPr lang="en-US" dirty="0">
                <a:latin typeface="Segoe UI Emoji"/>
                <a:ea typeface="Segoe UI Emoji"/>
                <a:cs typeface="Segoe UI Emoji"/>
              </a:rPr>
              <a:t>✔️</a:t>
            </a:r>
            <a:r>
              <a:rPr lang="en-US" dirty="0">
                <a:latin typeface="Arial"/>
                <a:cs typeface="Arial"/>
              </a:rPr>
              <a:t>The current earnings threshold (approximately £7,400 per year) will remain for additional benefits such as Pupil Premium eligibility. (Targeted Free School Meals)</a:t>
            </a:r>
            <a:br>
              <a:rPr lang="en-US" dirty="0"/>
            </a:br>
            <a:br>
              <a:rPr lang="en-US" dirty="0"/>
            </a:br>
            <a:r>
              <a:rPr lang="en-US" dirty="0">
                <a:latin typeface="Segoe UI Emoji"/>
                <a:ea typeface="Segoe UI Emoji"/>
                <a:cs typeface="Segoe UI Emoji"/>
              </a:rPr>
              <a:t>✔️</a:t>
            </a:r>
            <a:r>
              <a:rPr lang="en-US" dirty="0">
                <a:latin typeface="Arial"/>
                <a:cs typeface="Arial"/>
              </a:rPr>
              <a:t> This is a significant expansion and is expected to make many more families eligible!</a:t>
            </a:r>
            <a:br>
              <a:rPr lang="en-US" dirty="0"/>
            </a:br>
            <a:br>
              <a:rPr lang="en-US" dirty="0"/>
            </a:br>
            <a:r>
              <a:rPr lang="en-US" b="1" dirty="0">
                <a:latin typeface="Arial"/>
                <a:cs typeface="Arial"/>
              </a:rPr>
              <a:t>What this means for your child</a:t>
            </a:r>
            <a:r>
              <a:rPr lang="en-US" b="1" dirty="0">
                <a:latin typeface="Aptos"/>
                <a:cs typeface="Aptos"/>
              </a:rPr>
              <a:t>…</a:t>
            </a:r>
            <a:br>
              <a:rPr lang="en-US" b="1" dirty="0"/>
            </a:br>
            <a:br>
              <a:rPr lang="en-US" dirty="0"/>
            </a:br>
            <a:r>
              <a:rPr lang="en-US" dirty="0">
                <a:latin typeface="Arial"/>
                <a:cs typeface="Arial"/>
              </a:rPr>
              <a:t>Cheshire West and Chester Council has confirmed that:</a:t>
            </a:r>
            <a:br>
              <a:rPr lang="en-US" dirty="0"/>
            </a:br>
            <a:br>
              <a:rPr lang="en-US" dirty="0"/>
            </a:br>
            <a:r>
              <a:rPr lang="en-US" dirty="0">
                <a:latin typeface="Segoe UI Emoji"/>
                <a:ea typeface="Segoe UI Emoji"/>
                <a:cs typeface="Segoe UI Emoji"/>
              </a:rPr>
              <a:t>✔️</a:t>
            </a:r>
            <a:r>
              <a:rPr lang="en-US" dirty="0">
                <a:latin typeface="Arial"/>
                <a:cs typeface="Arial"/>
              </a:rPr>
              <a:t>From September 2026, any family receiving Universal Credit will be entitled to apply for FSM.</a:t>
            </a:r>
            <a:br>
              <a:rPr lang="en-US" dirty="0"/>
            </a:br>
            <a:br>
              <a:rPr lang="en-US" dirty="0"/>
            </a:br>
            <a:r>
              <a:rPr lang="en-US" dirty="0">
                <a:latin typeface="Segoe UI Emoji"/>
                <a:ea typeface="Segoe UI Emoji"/>
                <a:cs typeface="Segoe UI Emoji"/>
              </a:rPr>
              <a:t>✔️</a:t>
            </a:r>
            <a:r>
              <a:rPr lang="en-US" dirty="0">
                <a:latin typeface="Arial"/>
                <a:cs typeface="Arial"/>
              </a:rPr>
              <a:t>Please note, families must apply through the council - entitlement is not automatic.</a:t>
            </a:r>
            <a:br>
              <a:rPr lang="en-US" dirty="0"/>
            </a:br>
            <a:endParaRPr lang="en-US" dirty="0"/>
          </a:p>
        </p:txBody>
      </p:sp>
    </p:spTree>
    <p:extLst>
      <p:ext uri="{BB962C8B-B14F-4D97-AF65-F5344CB8AC3E}">
        <p14:creationId xmlns:p14="http://schemas.microsoft.com/office/powerpoint/2010/main" val="9758561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F3D717-8811-F8D7-11C3-CBAE16CCA039}"/>
            </a:ext>
          </a:extLst>
        </p:cNvPr>
        <p:cNvGrpSpPr/>
        <p:nvPr/>
      </p:nvGrpSpPr>
      <p:grpSpPr>
        <a:xfrm>
          <a:off x="0" y="0"/>
          <a:ext cx="0" cy="0"/>
          <a:chOff x="0" y="0"/>
          <a:chExt cx="0" cy="0"/>
        </a:xfrm>
      </p:grpSpPr>
      <p:sp>
        <p:nvSpPr>
          <p:cNvPr id="18434" name="Title 1">
            <a:extLst>
              <a:ext uri="{FF2B5EF4-FFF2-40B4-BE49-F238E27FC236}">
                <a16:creationId xmlns:a16="http://schemas.microsoft.com/office/drawing/2014/main" id="{EC325B3C-A923-7A65-30A8-C6C053442939}"/>
              </a:ext>
            </a:extLst>
          </p:cNvPr>
          <p:cNvSpPr>
            <a:spLocks noGrp="1"/>
          </p:cNvSpPr>
          <p:nvPr>
            <p:ph type="title"/>
          </p:nvPr>
        </p:nvSpPr>
        <p:spPr>
          <a:xfrm>
            <a:off x="395841" y="229095"/>
            <a:ext cx="8178257" cy="580901"/>
          </a:xfrm>
        </p:spPr>
        <p:txBody>
          <a:bodyPr vert="horz" lIns="91440" tIns="45720" rIns="91440" bIns="45720" rtlCol="0" anchor="ctr">
            <a:normAutofit fontScale="90000"/>
          </a:bodyPr>
          <a:lstStyle/>
          <a:p>
            <a:r>
              <a:rPr lang="en-US" altLang="en-US" sz="3800" dirty="0">
                <a:solidFill>
                  <a:schemeClr val="accent2">
                    <a:lumMod val="50000"/>
                  </a:schemeClr>
                </a:solidFill>
              </a:rPr>
              <a:t>Pupil Premium and Free School Meals</a:t>
            </a:r>
            <a:endParaRPr lang="en-US" dirty="0">
              <a:solidFill>
                <a:schemeClr val="accent2">
                  <a:lumMod val="50000"/>
                </a:schemeClr>
              </a:solidFill>
            </a:endParaRPr>
          </a:p>
        </p:txBody>
      </p:sp>
      <p:sp>
        <p:nvSpPr>
          <p:cNvPr id="2" name="TextBox 1">
            <a:extLst>
              <a:ext uri="{FF2B5EF4-FFF2-40B4-BE49-F238E27FC236}">
                <a16:creationId xmlns:a16="http://schemas.microsoft.com/office/drawing/2014/main" id="{83D89F09-A777-A47E-30E1-200376B07577}"/>
              </a:ext>
            </a:extLst>
          </p:cNvPr>
          <p:cNvSpPr txBox="1"/>
          <p:nvPr/>
        </p:nvSpPr>
        <p:spPr>
          <a:xfrm>
            <a:off x="124691" y="810491"/>
            <a:ext cx="8769927" cy="618630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rtl="0"/>
            <a:r>
              <a:rPr lang="en-US" sz="1800" b="1" i="0" u="none" strike="noStrike" baseline="0" dirty="0">
                <a:solidFill>
                  <a:srgbClr val="000000"/>
                </a:solidFill>
                <a:latin typeface="Arial"/>
                <a:ea typeface="Segoe UI"/>
                <a:cs typeface="Segoe UI"/>
              </a:rPr>
              <a:t>Why it is important to apply?</a:t>
            </a:r>
            <a:r>
              <a:rPr lang="en-US" sz="1800" b="0" i="0" dirty="0">
                <a:solidFill>
                  <a:srgbClr val="000000"/>
                </a:solidFill>
                <a:latin typeface="Arial"/>
                <a:ea typeface="Segoe UI"/>
                <a:cs typeface="Segoe UI"/>
              </a:rPr>
              <a:t>​</a:t>
            </a:r>
            <a:br>
              <a:rPr lang="en-US" sz="1800" b="0" i="0" dirty="0">
                <a:latin typeface="Arial"/>
                <a:ea typeface="Segoe UI"/>
                <a:cs typeface="Segoe UI"/>
              </a:rPr>
            </a:br>
            <a:r>
              <a:rPr lang="en-US" sz="1800" b="0" i="0" dirty="0">
                <a:solidFill>
                  <a:srgbClr val="000000"/>
                </a:solidFill>
                <a:latin typeface="Arial"/>
                <a:ea typeface="Segoe UI"/>
                <a:cs typeface="Segoe UI"/>
              </a:rPr>
              <a:t>​</a:t>
            </a:r>
            <a:br>
              <a:rPr lang="en-US" sz="1800" b="0" i="0" dirty="0">
                <a:latin typeface="Arial"/>
                <a:ea typeface="Segoe UI"/>
                <a:cs typeface="Segoe UI"/>
              </a:rPr>
            </a:br>
            <a:r>
              <a:rPr lang="en-US" sz="1800" b="0" i="0" u="none" strike="noStrike" baseline="0" dirty="0">
                <a:solidFill>
                  <a:srgbClr val="000000"/>
                </a:solidFill>
                <a:latin typeface="Arial"/>
                <a:ea typeface="Segoe UI"/>
                <a:cs typeface="Segoe UI"/>
              </a:rPr>
              <a:t>Applying for FSM is important because:</a:t>
            </a:r>
            <a:r>
              <a:rPr lang="en-US" sz="1800" b="0" i="0" dirty="0">
                <a:solidFill>
                  <a:srgbClr val="000000"/>
                </a:solidFill>
                <a:latin typeface="Arial"/>
                <a:ea typeface="Segoe UI"/>
                <a:cs typeface="Segoe UI"/>
              </a:rPr>
              <a:t>​</a:t>
            </a:r>
            <a:br>
              <a:rPr lang="en-US" sz="1800" b="0" i="0" dirty="0">
                <a:latin typeface="Arial"/>
                <a:ea typeface="Segoe UI"/>
                <a:cs typeface="Segoe UI"/>
              </a:rPr>
            </a:br>
            <a:r>
              <a:rPr lang="en-US" sz="1800" b="0" i="0" dirty="0">
                <a:solidFill>
                  <a:srgbClr val="000000"/>
                </a:solidFill>
                <a:latin typeface="Arial"/>
                <a:ea typeface="Segoe UI"/>
                <a:cs typeface="Segoe UI"/>
              </a:rPr>
              <a:t>​</a:t>
            </a:r>
            <a:br>
              <a:rPr lang="en-US" sz="1800" b="0" i="0" dirty="0">
                <a:latin typeface="Arial"/>
                <a:ea typeface="Segoe UI"/>
                <a:cs typeface="Segoe UI"/>
              </a:rPr>
            </a:br>
            <a:r>
              <a:rPr lang="en-US" sz="1800" b="0" i="0" u="none" strike="noStrike" baseline="0" dirty="0">
                <a:solidFill>
                  <a:srgbClr val="000000"/>
                </a:solidFill>
                <a:latin typeface="Segoe UI Emoji"/>
                <a:ea typeface="Segoe UI"/>
                <a:cs typeface="Segoe UI"/>
              </a:rPr>
              <a:t>✔️</a:t>
            </a:r>
            <a:r>
              <a:rPr lang="en-US" sz="1800" b="0" i="0" u="none" strike="noStrike" baseline="0" dirty="0">
                <a:solidFill>
                  <a:srgbClr val="000000"/>
                </a:solidFill>
                <a:latin typeface="Arial"/>
                <a:ea typeface="Segoe UI"/>
                <a:cs typeface="Segoe UI"/>
              </a:rPr>
              <a:t> Your child will receive a free, nutritious meal each day at school</a:t>
            </a:r>
            <a:r>
              <a:rPr lang="en-US" sz="1800" b="0" i="0" dirty="0">
                <a:solidFill>
                  <a:srgbClr val="000000"/>
                </a:solidFill>
                <a:latin typeface="Arial"/>
                <a:ea typeface="Segoe UI"/>
                <a:cs typeface="Segoe UI"/>
              </a:rPr>
              <a:t>​</a:t>
            </a:r>
            <a:br>
              <a:rPr lang="en-US" sz="1800" b="0" i="0" dirty="0">
                <a:latin typeface="Arial"/>
                <a:ea typeface="Segoe UI"/>
                <a:cs typeface="Segoe UI"/>
              </a:rPr>
            </a:br>
            <a:r>
              <a:rPr lang="en-US" sz="1800" b="0" i="0" dirty="0">
                <a:solidFill>
                  <a:srgbClr val="000000"/>
                </a:solidFill>
                <a:latin typeface="Arial"/>
                <a:ea typeface="Segoe UI"/>
                <a:cs typeface="Segoe UI"/>
              </a:rPr>
              <a:t>​</a:t>
            </a:r>
            <a:br>
              <a:rPr lang="en-US" sz="1800" b="0" i="0" dirty="0">
                <a:latin typeface="Arial"/>
                <a:ea typeface="Segoe UI"/>
                <a:cs typeface="Segoe UI"/>
              </a:rPr>
            </a:br>
            <a:r>
              <a:rPr lang="en-US" sz="1800" b="0" i="0" u="none" strike="noStrike" baseline="0" dirty="0">
                <a:solidFill>
                  <a:srgbClr val="000000"/>
                </a:solidFill>
                <a:latin typeface="Segoe UI Emoji"/>
                <a:ea typeface="Segoe UI"/>
                <a:cs typeface="Segoe UI"/>
              </a:rPr>
              <a:t>✔️</a:t>
            </a:r>
            <a:r>
              <a:rPr lang="en-US" sz="1800" b="0" i="0" u="none" strike="noStrike" baseline="0" dirty="0">
                <a:solidFill>
                  <a:srgbClr val="000000"/>
                </a:solidFill>
                <a:latin typeface="Arial"/>
                <a:ea typeface="Segoe UI"/>
                <a:cs typeface="Segoe UI"/>
              </a:rPr>
              <a:t> You could save around £450–£500 per child each year on lunches</a:t>
            </a:r>
            <a:r>
              <a:rPr lang="en-US" sz="1800" b="0" i="0" dirty="0">
                <a:solidFill>
                  <a:srgbClr val="000000"/>
                </a:solidFill>
                <a:latin typeface="Arial"/>
                <a:ea typeface="Segoe UI"/>
                <a:cs typeface="Segoe UI"/>
              </a:rPr>
              <a:t>​</a:t>
            </a:r>
            <a:br>
              <a:rPr lang="en-US" sz="1800" b="0" i="0" dirty="0">
                <a:latin typeface="Arial"/>
                <a:ea typeface="Segoe UI"/>
                <a:cs typeface="Segoe UI"/>
              </a:rPr>
            </a:br>
            <a:r>
              <a:rPr lang="en-US" sz="1800" b="0" i="0" dirty="0">
                <a:solidFill>
                  <a:srgbClr val="000000"/>
                </a:solidFill>
                <a:latin typeface="Arial"/>
                <a:ea typeface="Segoe UI"/>
                <a:cs typeface="Segoe UI"/>
              </a:rPr>
              <a:t>​</a:t>
            </a:r>
            <a:br>
              <a:rPr lang="en-US" sz="1800" b="0" i="0" dirty="0">
                <a:latin typeface="Arial"/>
                <a:ea typeface="Segoe UI"/>
                <a:cs typeface="Segoe UI"/>
              </a:rPr>
            </a:br>
            <a:r>
              <a:rPr lang="en-US" sz="1800" b="0" i="0" u="none" strike="noStrike" baseline="0" dirty="0">
                <a:solidFill>
                  <a:srgbClr val="000000"/>
                </a:solidFill>
                <a:latin typeface="Segoe UI Emoji"/>
                <a:ea typeface="Segoe UI"/>
                <a:cs typeface="Segoe UI"/>
              </a:rPr>
              <a:t>✔️</a:t>
            </a:r>
            <a:r>
              <a:rPr lang="en-US" sz="1800" b="0" i="0" u="none" strike="noStrike" baseline="0" dirty="0">
                <a:solidFill>
                  <a:srgbClr val="000000"/>
                </a:solidFill>
                <a:latin typeface="Arial"/>
                <a:ea typeface="Segoe UI"/>
                <a:cs typeface="Segoe UI"/>
              </a:rPr>
              <a:t>The school receives additional funding (Pupil Premium) for some eligible pupils, helping to provide extra support and opportunities.</a:t>
            </a:r>
            <a:r>
              <a:rPr lang="en-US" sz="1800" b="0" i="0" dirty="0">
                <a:solidFill>
                  <a:srgbClr val="000000"/>
                </a:solidFill>
                <a:latin typeface="Arial"/>
                <a:ea typeface="Segoe UI"/>
                <a:cs typeface="Segoe UI"/>
              </a:rPr>
              <a:t>​</a:t>
            </a:r>
            <a:br>
              <a:rPr lang="en-US" sz="1800" b="0" i="0" dirty="0">
                <a:latin typeface="Arial"/>
                <a:ea typeface="Segoe UI"/>
                <a:cs typeface="Segoe UI"/>
              </a:rPr>
            </a:br>
            <a:r>
              <a:rPr lang="en-US" sz="1800" b="0" i="0" dirty="0">
                <a:solidFill>
                  <a:srgbClr val="000000"/>
                </a:solidFill>
                <a:latin typeface="Arial"/>
                <a:ea typeface="Segoe UI"/>
                <a:cs typeface="Segoe UI"/>
              </a:rPr>
              <a:t>​</a:t>
            </a:r>
            <a:br>
              <a:rPr lang="en-US" sz="1800" b="0" i="0" dirty="0">
                <a:latin typeface="Arial"/>
                <a:ea typeface="Segoe UI"/>
                <a:cs typeface="Segoe UI"/>
              </a:rPr>
            </a:br>
            <a:r>
              <a:rPr lang="en-US" sz="1800" b="0" i="0" u="none" strike="noStrike" baseline="0" dirty="0">
                <a:solidFill>
                  <a:srgbClr val="000000"/>
                </a:solidFill>
                <a:latin typeface="Segoe UI Emoji"/>
                <a:ea typeface="Segoe UI"/>
                <a:cs typeface="Segoe UI"/>
              </a:rPr>
              <a:t>✔️</a:t>
            </a:r>
            <a:r>
              <a:rPr lang="en-US" sz="1800" b="0" i="0" u="none" strike="noStrike" baseline="0" dirty="0">
                <a:solidFill>
                  <a:srgbClr val="000000"/>
                </a:solidFill>
                <a:latin typeface="Arial"/>
                <a:ea typeface="Segoe UI"/>
                <a:cs typeface="Segoe UI"/>
              </a:rPr>
              <a:t> Even if your child is in Reception, Year 1 or Year 2 and already receives a universal free meal, registering for FSM remains essential if you are eligible.</a:t>
            </a:r>
            <a:r>
              <a:rPr lang="en-US" sz="1800" b="0" i="0" dirty="0">
                <a:solidFill>
                  <a:srgbClr val="000000"/>
                </a:solidFill>
                <a:latin typeface="Arial"/>
                <a:ea typeface="Segoe UI"/>
                <a:cs typeface="Segoe UI"/>
              </a:rPr>
              <a:t>​</a:t>
            </a:r>
          </a:p>
          <a:p>
            <a:pPr algn="l" rtl="0"/>
            <a:r>
              <a:rPr lang="en-US" sz="1800" b="1" i="0" u="none" strike="noStrike" baseline="0" dirty="0">
                <a:solidFill>
                  <a:srgbClr val="000000"/>
                </a:solidFill>
                <a:latin typeface="Arial"/>
                <a:ea typeface="Segoe UI"/>
                <a:cs typeface="Segoe UI"/>
              </a:rPr>
              <a:t>What you need to do…</a:t>
            </a:r>
            <a:r>
              <a:rPr lang="en-US" sz="1800" b="0" i="0" dirty="0">
                <a:solidFill>
                  <a:srgbClr val="000000"/>
                </a:solidFill>
                <a:latin typeface="Arial"/>
                <a:ea typeface="Segoe UI"/>
                <a:cs typeface="Segoe UI"/>
              </a:rPr>
              <a:t>​</a:t>
            </a:r>
            <a:br>
              <a:rPr lang="en-US" sz="1800" b="0" i="0" dirty="0">
                <a:latin typeface="Arial"/>
                <a:ea typeface="Segoe UI"/>
                <a:cs typeface="Segoe UI"/>
              </a:rPr>
            </a:br>
            <a:r>
              <a:rPr lang="en-US" sz="1800" b="0" i="0" dirty="0">
                <a:solidFill>
                  <a:srgbClr val="000000"/>
                </a:solidFill>
                <a:latin typeface="Arial"/>
                <a:ea typeface="Segoe UI"/>
                <a:cs typeface="Segoe UI"/>
              </a:rPr>
              <a:t>​</a:t>
            </a:r>
            <a:br>
              <a:rPr lang="en-US" sz="1800" b="0" i="0" dirty="0">
                <a:latin typeface="Arial"/>
                <a:ea typeface="Segoe UI"/>
                <a:cs typeface="Segoe UI"/>
              </a:rPr>
            </a:br>
            <a:r>
              <a:rPr lang="en-US" sz="1800" b="0" i="0" u="none" strike="noStrike" baseline="0" dirty="0">
                <a:solidFill>
                  <a:srgbClr val="000000"/>
                </a:solidFill>
                <a:latin typeface="Segoe UI Emoji"/>
                <a:ea typeface="Segoe UI"/>
                <a:cs typeface="Segoe UI"/>
              </a:rPr>
              <a:t>✔️</a:t>
            </a:r>
            <a:r>
              <a:rPr lang="en-US" sz="1800" b="0" i="0" u="none" strike="noStrike" baseline="0" dirty="0">
                <a:solidFill>
                  <a:srgbClr val="000000"/>
                </a:solidFill>
                <a:latin typeface="Arial"/>
                <a:ea typeface="Segoe UI"/>
                <a:cs typeface="Segoe UI"/>
              </a:rPr>
              <a:t> Apply for FSM if you are currently receiving Universal Credit, you do not need to reapply if have previously been eligible. </a:t>
            </a:r>
            <a:r>
              <a:rPr lang="en-US" sz="1800" b="0" i="0" dirty="0">
                <a:solidFill>
                  <a:srgbClr val="000000"/>
                </a:solidFill>
                <a:latin typeface="Arial"/>
                <a:ea typeface="Segoe UI"/>
                <a:cs typeface="Segoe UI"/>
              </a:rPr>
              <a:t>​</a:t>
            </a:r>
          </a:p>
          <a:p>
            <a:endParaRPr lang="en-US" dirty="0">
              <a:solidFill>
                <a:srgbClr val="000000"/>
              </a:solidFill>
              <a:latin typeface="Arial"/>
              <a:ea typeface="Segoe UI"/>
              <a:cs typeface="Segoe UI"/>
            </a:endParaRPr>
          </a:p>
          <a:p>
            <a:pPr algn="l" rtl="0"/>
            <a:r>
              <a:rPr lang="en-US" b="1" i="0" u="none" strike="noStrike" baseline="0" dirty="0">
                <a:solidFill>
                  <a:srgbClr val="000000"/>
                </a:solidFill>
                <a:latin typeface="Aptos"/>
                <a:ea typeface="Segoe UI"/>
                <a:cs typeface="Segoe UI"/>
              </a:rPr>
              <a:t>You can apply via Cheshire West and Chester Council:</a:t>
            </a:r>
            <a:r>
              <a:rPr lang="en-US" b="0" i="0" dirty="0">
                <a:solidFill>
                  <a:srgbClr val="000000"/>
                </a:solidFill>
                <a:latin typeface="Aptos"/>
                <a:ea typeface="Segoe UI"/>
                <a:cs typeface="Segoe UI"/>
              </a:rPr>
              <a:t>​</a:t>
            </a:r>
            <a:br>
              <a:rPr lang="en-US" b="0" i="0" dirty="0">
                <a:latin typeface="Aptos"/>
                <a:ea typeface="Segoe UI"/>
                <a:cs typeface="Segoe UI"/>
              </a:rPr>
            </a:br>
            <a:r>
              <a:rPr lang="en-US" b="0" i="0" u="none" strike="noStrike" baseline="0" dirty="0">
                <a:solidFill>
                  <a:srgbClr val="000000"/>
                </a:solidFill>
                <a:latin typeface="Aptos"/>
                <a:ea typeface="Segoe UI"/>
                <a:cs typeface="Segoe UI"/>
              </a:rPr>
              <a:t>• Online: </a:t>
            </a:r>
            <a:r>
              <a:rPr lang="en-US" b="0" i="0" u="sng" strike="noStrike" baseline="0" dirty="0">
                <a:solidFill>
                  <a:srgbClr val="3FCDE7"/>
                </a:solidFill>
                <a:latin typeface="Aptos"/>
                <a:ea typeface="Segoe UI"/>
                <a:cs typeface="Segoe UI"/>
                <a:hlinkClick r:id="rId2"/>
              </a:rPr>
              <a:t>https://www.cheshirewestandchester.gov.uk/residents/education-and-learning/free-school-meals</a:t>
            </a:r>
            <a:r>
              <a:rPr lang="en-US" sz="1800" b="0" i="0" u="none" strike="noStrike" baseline="0" dirty="0">
                <a:solidFill>
                  <a:srgbClr val="000000"/>
                </a:solidFill>
                <a:latin typeface="Arial"/>
                <a:ea typeface="Segoe UI"/>
                <a:cs typeface="Segoe UI"/>
              </a:rPr>
              <a:t> </a:t>
            </a:r>
            <a:r>
              <a:rPr lang="en-US" sz="1800" b="0" i="0" dirty="0">
                <a:solidFill>
                  <a:srgbClr val="000000"/>
                </a:solidFill>
                <a:latin typeface="Arial"/>
                <a:ea typeface="Segoe UI"/>
                <a:cs typeface="Segoe UI"/>
              </a:rPr>
              <a:t>​</a:t>
            </a:r>
          </a:p>
          <a:p>
            <a:pPr algn="ctr"/>
            <a:endParaRPr lang="en-US"/>
          </a:p>
        </p:txBody>
      </p:sp>
    </p:spTree>
    <p:extLst>
      <p:ext uri="{BB962C8B-B14F-4D97-AF65-F5344CB8AC3E}">
        <p14:creationId xmlns:p14="http://schemas.microsoft.com/office/powerpoint/2010/main" val="8995227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558" name="Rectangle 135">
            <a:extLst>
              <a:ext uri="{FF2B5EF4-FFF2-40B4-BE49-F238E27FC236}">
                <a16:creationId xmlns:a16="http://schemas.microsoft.com/office/drawing/2014/main" id="{CB5AA8A5-25CC-4295-892F-367FCDAF2B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559" name="Group 137">
            <a:extLst>
              <a:ext uri="{FF2B5EF4-FFF2-40B4-BE49-F238E27FC236}">
                <a16:creationId xmlns:a16="http://schemas.microsoft.com/office/drawing/2014/main" id="{09DD65AA-8280-4962-92F3-DF1CB53349D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34303" y="-8467"/>
            <a:ext cx="3575050" cy="6866467"/>
            <a:chOff x="7425267" y="-8467"/>
            <a:chExt cx="4766733" cy="6866467"/>
          </a:xfrm>
        </p:grpSpPr>
        <p:cxnSp>
          <p:nvCxnSpPr>
            <p:cNvPr id="139" name="Straight Connector 138">
              <a:extLst>
                <a:ext uri="{FF2B5EF4-FFF2-40B4-BE49-F238E27FC236}">
                  <a16:creationId xmlns:a16="http://schemas.microsoft.com/office/drawing/2014/main" id="{88942788-FC6D-44C2-BFC1-6F064710DA0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BFBFBF">
                  <a:alpha val="75000"/>
                </a:srgbClr>
              </a:solidFill>
            </a:ln>
          </p:spPr>
          <p:style>
            <a:lnRef idx="2">
              <a:schemeClr val="accent1"/>
            </a:lnRef>
            <a:fillRef idx="0">
              <a:schemeClr val="accent1"/>
            </a:fillRef>
            <a:effectRef idx="1">
              <a:schemeClr val="accent1"/>
            </a:effectRef>
            <a:fontRef idx="minor">
              <a:schemeClr val="tx1"/>
            </a:fontRef>
          </p:style>
        </p:cxnSp>
        <p:cxnSp>
          <p:nvCxnSpPr>
            <p:cNvPr id="140" name="Straight Connector 139">
              <a:extLst>
                <a:ext uri="{FF2B5EF4-FFF2-40B4-BE49-F238E27FC236}">
                  <a16:creationId xmlns:a16="http://schemas.microsoft.com/office/drawing/2014/main" id="{01093AC6-E5C2-4894-A520-5BE11049F27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BFBFBF">
                  <a:alpha val="80000"/>
                </a:srgbClr>
              </a:solidFill>
            </a:ln>
          </p:spPr>
          <p:style>
            <a:lnRef idx="2">
              <a:schemeClr val="accent1"/>
            </a:lnRef>
            <a:fillRef idx="0">
              <a:schemeClr val="accent1"/>
            </a:fillRef>
            <a:effectRef idx="1">
              <a:schemeClr val="accent1"/>
            </a:effectRef>
            <a:fontRef idx="minor">
              <a:schemeClr val="tx1"/>
            </a:fontRef>
          </p:style>
        </p:cxnSp>
        <p:sp>
          <p:nvSpPr>
            <p:cNvPr id="141" name="Rectangle 23">
              <a:extLst>
                <a:ext uri="{FF2B5EF4-FFF2-40B4-BE49-F238E27FC236}">
                  <a16:creationId xmlns:a16="http://schemas.microsoft.com/office/drawing/2014/main" id="{F2EF9281-EAD8-4973-938C-52DECCD0F6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2" name="Rectangle 25">
              <a:extLst>
                <a:ext uri="{FF2B5EF4-FFF2-40B4-BE49-F238E27FC236}">
                  <a16:creationId xmlns:a16="http://schemas.microsoft.com/office/drawing/2014/main" id="{F4D52681-7A79-4750-8E02-7C30DBAFE9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3" name="Isosceles Triangle 142">
              <a:extLst>
                <a:ext uri="{FF2B5EF4-FFF2-40B4-BE49-F238E27FC236}">
                  <a16:creationId xmlns:a16="http://schemas.microsoft.com/office/drawing/2014/main" id="{F132E88E-8003-49D3-88BD-E18DF69650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4" name="Rectangle 27">
              <a:extLst>
                <a:ext uri="{FF2B5EF4-FFF2-40B4-BE49-F238E27FC236}">
                  <a16:creationId xmlns:a16="http://schemas.microsoft.com/office/drawing/2014/main" id="{8C986A99-157C-40D0-97AD-371B6F55E3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6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5" name="Rectangle 28">
              <a:extLst>
                <a:ext uri="{FF2B5EF4-FFF2-40B4-BE49-F238E27FC236}">
                  <a16:creationId xmlns:a16="http://schemas.microsoft.com/office/drawing/2014/main" id="{264123D5-6D32-4F54-BAD5-43A5BAF6AF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6" name="Rectangle 29">
              <a:extLst>
                <a:ext uri="{FF2B5EF4-FFF2-40B4-BE49-F238E27FC236}">
                  <a16:creationId xmlns:a16="http://schemas.microsoft.com/office/drawing/2014/main" id="{5FCA8C06-6A3E-4C39-9EF2-1179873319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7" name="Isosceles Triangle 146">
              <a:extLst>
                <a:ext uri="{FF2B5EF4-FFF2-40B4-BE49-F238E27FC236}">
                  <a16:creationId xmlns:a16="http://schemas.microsoft.com/office/drawing/2014/main" id="{3F93416A-6C44-4D77-A94A-DEBC035EA6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3554" name="Title 2">
            <a:extLst>
              <a:ext uri="{FF2B5EF4-FFF2-40B4-BE49-F238E27FC236}">
                <a16:creationId xmlns:a16="http://schemas.microsoft.com/office/drawing/2014/main" id="{451B0320-FC9A-416B-921D-39CF94332606}"/>
              </a:ext>
            </a:extLst>
          </p:cNvPr>
          <p:cNvSpPr>
            <a:spLocks noGrp="1"/>
          </p:cNvSpPr>
          <p:nvPr>
            <p:ph type="title"/>
          </p:nvPr>
        </p:nvSpPr>
        <p:spPr>
          <a:xfrm>
            <a:off x="489360" y="1382486"/>
            <a:ext cx="2660686" cy="4093028"/>
          </a:xfrm>
        </p:spPr>
        <p:txBody>
          <a:bodyPr anchor="ctr">
            <a:normAutofit/>
          </a:bodyPr>
          <a:lstStyle/>
          <a:p>
            <a:pPr eaLnBrk="1" hangingPunct="1"/>
            <a:r>
              <a:rPr lang="en-GB" altLang="en-US" sz="3800">
                <a:solidFill>
                  <a:schemeClr val="accent2">
                    <a:lumMod val="50000"/>
                  </a:schemeClr>
                </a:solidFill>
              </a:rPr>
              <a:t>Behaviour System</a:t>
            </a:r>
          </a:p>
        </p:txBody>
      </p:sp>
      <p:sp>
        <p:nvSpPr>
          <p:cNvPr id="23560" name="Rectangle 148">
            <a:extLst>
              <a:ext uri="{FF2B5EF4-FFF2-40B4-BE49-F238E27FC236}">
                <a16:creationId xmlns:a16="http://schemas.microsoft.com/office/drawing/2014/main" id="{24C6BC13-FB1E-48CC-B421-3D06039728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06968" y="0"/>
            <a:ext cx="483703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3561" name="Content Placeholder 1">
            <a:extLst>
              <a:ext uri="{FF2B5EF4-FFF2-40B4-BE49-F238E27FC236}">
                <a16:creationId xmlns:a16="http://schemas.microsoft.com/office/drawing/2014/main" id="{6BD0DCF9-9D16-4C0D-8122-D45A3D4D24D3}"/>
              </a:ext>
            </a:extLst>
          </p:cNvPr>
          <p:cNvGraphicFramePr>
            <a:graphicFrameLocks noGrp="1"/>
          </p:cNvGraphicFramePr>
          <p:nvPr>
            <p:ph idx="1"/>
            <p:extLst>
              <p:ext uri="{D42A27DB-BD31-4B8C-83A1-F6EECF244321}">
                <p14:modId xmlns:p14="http://schemas.microsoft.com/office/powerpoint/2010/main" val="1681972454"/>
              </p:ext>
            </p:extLst>
          </p:nvPr>
        </p:nvGraphicFramePr>
        <p:xfrm>
          <a:off x="3639407" y="476672"/>
          <a:ext cx="5019610" cy="61206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8" name="Picture 17" descr="ClassDojo Logo, symbol, meaning, history, PNG, brand"/>
          <p:cNvPicPr/>
          <p:nvPr/>
        </p:nvPicPr>
        <p:blipFill>
          <a:blip r:embed="rId7" cstate="hqprint">
            <a:extLst>
              <a:ext uri="{28A0092B-C50C-407E-A947-70E740481C1C}">
                <a14:useLocalDpi xmlns:a14="http://schemas.microsoft.com/office/drawing/2010/main" val="0"/>
              </a:ext>
            </a:extLst>
          </a:blip>
          <a:srcRect/>
          <a:stretch>
            <a:fillRect/>
          </a:stretch>
        </p:blipFill>
        <p:spPr bwMode="auto">
          <a:xfrm>
            <a:off x="114207" y="4420076"/>
            <a:ext cx="3020695" cy="169926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CB5AA8A5-25CC-4295-892F-367FCDAF2B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5" name="Group 74">
            <a:extLst>
              <a:ext uri="{FF2B5EF4-FFF2-40B4-BE49-F238E27FC236}">
                <a16:creationId xmlns:a16="http://schemas.microsoft.com/office/drawing/2014/main" id="{09DD65AA-8280-4962-92F3-DF1CB53349D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34303" y="-8467"/>
            <a:ext cx="3575050" cy="6866467"/>
            <a:chOff x="7425267" y="-8467"/>
            <a:chExt cx="4766733" cy="6866467"/>
          </a:xfrm>
        </p:grpSpPr>
        <p:cxnSp>
          <p:nvCxnSpPr>
            <p:cNvPr id="76" name="Straight Connector 75">
              <a:extLst>
                <a:ext uri="{FF2B5EF4-FFF2-40B4-BE49-F238E27FC236}">
                  <a16:creationId xmlns:a16="http://schemas.microsoft.com/office/drawing/2014/main" id="{88942788-FC6D-44C2-BFC1-6F064710DA0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BFBFBF">
                  <a:alpha val="75000"/>
                </a:srgbClr>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01093AC6-E5C2-4894-A520-5BE11049F27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BFBFBF">
                  <a:alpha val="80000"/>
                </a:srgbClr>
              </a:solidFill>
            </a:ln>
          </p:spPr>
          <p:style>
            <a:lnRef idx="2">
              <a:schemeClr val="accent1"/>
            </a:lnRef>
            <a:fillRef idx="0">
              <a:schemeClr val="accent1"/>
            </a:fillRef>
            <a:effectRef idx="1">
              <a:schemeClr val="accent1"/>
            </a:effectRef>
            <a:fontRef idx="minor">
              <a:schemeClr val="tx1"/>
            </a:fontRef>
          </p:style>
        </p:cxnSp>
        <p:sp>
          <p:nvSpPr>
            <p:cNvPr id="78" name="Rectangle 23">
              <a:extLst>
                <a:ext uri="{FF2B5EF4-FFF2-40B4-BE49-F238E27FC236}">
                  <a16:creationId xmlns:a16="http://schemas.microsoft.com/office/drawing/2014/main" id="{F2EF9281-EAD8-4973-938C-52DECCD0F6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9" name="Rectangle 25">
              <a:extLst>
                <a:ext uri="{FF2B5EF4-FFF2-40B4-BE49-F238E27FC236}">
                  <a16:creationId xmlns:a16="http://schemas.microsoft.com/office/drawing/2014/main" id="{F4D52681-7A79-4750-8E02-7C30DBAFE9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0" name="Isosceles Triangle 79">
              <a:extLst>
                <a:ext uri="{FF2B5EF4-FFF2-40B4-BE49-F238E27FC236}">
                  <a16:creationId xmlns:a16="http://schemas.microsoft.com/office/drawing/2014/main" id="{F132E88E-8003-49D3-88BD-E18DF69650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81" name="Rectangle 27">
              <a:extLst>
                <a:ext uri="{FF2B5EF4-FFF2-40B4-BE49-F238E27FC236}">
                  <a16:creationId xmlns:a16="http://schemas.microsoft.com/office/drawing/2014/main" id="{8C986A99-157C-40D0-97AD-371B6F55E3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6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2" name="Rectangle 28">
              <a:extLst>
                <a:ext uri="{FF2B5EF4-FFF2-40B4-BE49-F238E27FC236}">
                  <a16:creationId xmlns:a16="http://schemas.microsoft.com/office/drawing/2014/main" id="{264123D5-6D32-4F54-BAD5-43A5BAF6AF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3" name="Rectangle 29">
              <a:extLst>
                <a:ext uri="{FF2B5EF4-FFF2-40B4-BE49-F238E27FC236}">
                  <a16:creationId xmlns:a16="http://schemas.microsoft.com/office/drawing/2014/main" id="{5FCA8C06-6A3E-4C39-9EF2-1179873319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84" name="Isosceles Triangle 83">
              <a:extLst>
                <a:ext uri="{FF2B5EF4-FFF2-40B4-BE49-F238E27FC236}">
                  <a16:creationId xmlns:a16="http://schemas.microsoft.com/office/drawing/2014/main" id="{3F93416A-6C44-4D77-A94A-DEBC035EA6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4578" name="Title 2">
            <a:extLst>
              <a:ext uri="{FF2B5EF4-FFF2-40B4-BE49-F238E27FC236}">
                <a16:creationId xmlns:a16="http://schemas.microsoft.com/office/drawing/2014/main" id="{0ED0B0EB-ECBC-4A5E-979E-985B51EC4A30}"/>
              </a:ext>
            </a:extLst>
          </p:cNvPr>
          <p:cNvSpPr>
            <a:spLocks noGrp="1"/>
          </p:cNvSpPr>
          <p:nvPr>
            <p:ph type="title"/>
          </p:nvPr>
        </p:nvSpPr>
        <p:spPr>
          <a:xfrm>
            <a:off x="489360" y="1382486"/>
            <a:ext cx="2660686" cy="4093028"/>
          </a:xfrm>
        </p:spPr>
        <p:txBody>
          <a:bodyPr anchor="ctr">
            <a:normAutofit/>
          </a:bodyPr>
          <a:lstStyle/>
          <a:p>
            <a:pPr eaLnBrk="1" hangingPunct="1"/>
            <a:r>
              <a:rPr lang="en-GB" altLang="en-US" sz="3800">
                <a:solidFill>
                  <a:schemeClr val="accent2">
                    <a:lumMod val="50000"/>
                  </a:schemeClr>
                </a:solidFill>
              </a:rPr>
              <a:t>Uniform</a:t>
            </a:r>
          </a:p>
        </p:txBody>
      </p:sp>
      <p:sp>
        <p:nvSpPr>
          <p:cNvPr id="86" name="Rectangle 85">
            <a:extLst>
              <a:ext uri="{FF2B5EF4-FFF2-40B4-BE49-F238E27FC236}">
                <a16:creationId xmlns:a16="http://schemas.microsoft.com/office/drawing/2014/main" id="{24C6BC13-FB1E-48CC-B421-3D06039728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06968" y="0"/>
            <a:ext cx="483703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4581" name="Content Placeholder 1">
            <a:extLst>
              <a:ext uri="{FF2B5EF4-FFF2-40B4-BE49-F238E27FC236}">
                <a16:creationId xmlns:a16="http://schemas.microsoft.com/office/drawing/2014/main" id="{6AE0A577-4FCD-4376-9650-6EF1EE8D0445}"/>
              </a:ext>
            </a:extLst>
          </p:cNvPr>
          <p:cNvGraphicFramePr>
            <a:graphicFrameLocks noGrp="1"/>
          </p:cNvGraphicFramePr>
          <p:nvPr>
            <p:ph idx="1"/>
            <p:extLst>
              <p:ext uri="{D42A27DB-BD31-4B8C-83A1-F6EECF244321}">
                <p14:modId xmlns:p14="http://schemas.microsoft.com/office/powerpoint/2010/main" val="4152881828"/>
              </p:ext>
            </p:extLst>
          </p:nvPr>
        </p:nvGraphicFramePr>
        <p:xfrm>
          <a:off x="3369602" y="548680"/>
          <a:ext cx="5289415" cy="52190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6" name="Rectangle 15"/>
          <p:cNvSpPr/>
          <p:nvPr/>
        </p:nvSpPr>
        <p:spPr>
          <a:xfrm>
            <a:off x="12987" y="6439559"/>
            <a:ext cx="184731" cy="369332"/>
          </a:xfrm>
          <a:prstGeom prst="rect">
            <a:avLst/>
          </a:prstGeom>
        </p:spPr>
        <p:txBody>
          <a:bodyPr wrap="none">
            <a:spAutoFit/>
          </a:bodyPr>
          <a:lstStyle/>
          <a:p>
            <a:endParaRPr lang="en-GB"/>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CB5AA8A5-25CC-4295-892F-367FCDAF2B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5" name="Group 74">
            <a:extLst>
              <a:ext uri="{FF2B5EF4-FFF2-40B4-BE49-F238E27FC236}">
                <a16:creationId xmlns:a16="http://schemas.microsoft.com/office/drawing/2014/main" id="{09DD65AA-8280-4962-92F3-DF1CB53349D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34303" y="-8467"/>
            <a:ext cx="3575050" cy="6866467"/>
            <a:chOff x="7425267" y="-8467"/>
            <a:chExt cx="4766733" cy="6866467"/>
          </a:xfrm>
        </p:grpSpPr>
        <p:cxnSp>
          <p:nvCxnSpPr>
            <p:cNvPr id="76" name="Straight Connector 75">
              <a:extLst>
                <a:ext uri="{FF2B5EF4-FFF2-40B4-BE49-F238E27FC236}">
                  <a16:creationId xmlns:a16="http://schemas.microsoft.com/office/drawing/2014/main" id="{88942788-FC6D-44C2-BFC1-6F064710DA0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BFBFBF">
                  <a:alpha val="75000"/>
                </a:srgbClr>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01093AC6-E5C2-4894-A520-5BE11049F27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BFBFBF">
                  <a:alpha val="80000"/>
                </a:srgbClr>
              </a:solidFill>
            </a:ln>
          </p:spPr>
          <p:style>
            <a:lnRef idx="2">
              <a:schemeClr val="accent1"/>
            </a:lnRef>
            <a:fillRef idx="0">
              <a:schemeClr val="accent1"/>
            </a:fillRef>
            <a:effectRef idx="1">
              <a:schemeClr val="accent1"/>
            </a:effectRef>
            <a:fontRef idx="minor">
              <a:schemeClr val="tx1"/>
            </a:fontRef>
          </p:style>
        </p:cxnSp>
        <p:sp>
          <p:nvSpPr>
            <p:cNvPr id="78" name="Rectangle 23">
              <a:extLst>
                <a:ext uri="{FF2B5EF4-FFF2-40B4-BE49-F238E27FC236}">
                  <a16:creationId xmlns:a16="http://schemas.microsoft.com/office/drawing/2014/main" id="{F2EF9281-EAD8-4973-938C-52DECCD0F6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9" name="Rectangle 25">
              <a:extLst>
                <a:ext uri="{FF2B5EF4-FFF2-40B4-BE49-F238E27FC236}">
                  <a16:creationId xmlns:a16="http://schemas.microsoft.com/office/drawing/2014/main" id="{F4D52681-7A79-4750-8E02-7C30DBAFE9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0" name="Isosceles Triangle 79">
              <a:extLst>
                <a:ext uri="{FF2B5EF4-FFF2-40B4-BE49-F238E27FC236}">
                  <a16:creationId xmlns:a16="http://schemas.microsoft.com/office/drawing/2014/main" id="{F132E88E-8003-49D3-88BD-E18DF69650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81" name="Rectangle 27">
              <a:extLst>
                <a:ext uri="{FF2B5EF4-FFF2-40B4-BE49-F238E27FC236}">
                  <a16:creationId xmlns:a16="http://schemas.microsoft.com/office/drawing/2014/main" id="{8C986A99-157C-40D0-97AD-371B6F55E3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6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2" name="Rectangle 28">
              <a:extLst>
                <a:ext uri="{FF2B5EF4-FFF2-40B4-BE49-F238E27FC236}">
                  <a16:creationId xmlns:a16="http://schemas.microsoft.com/office/drawing/2014/main" id="{264123D5-6D32-4F54-BAD5-43A5BAF6AF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3" name="Rectangle 29">
              <a:extLst>
                <a:ext uri="{FF2B5EF4-FFF2-40B4-BE49-F238E27FC236}">
                  <a16:creationId xmlns:a16="http://schemas.microsoft.com/office/drawing/2014/main" id="{5FCA8C06-6A3E-4C39-9EF2-1179873319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84" name="Isosceles Triangle 83">
              <a:extLst>
                <a:ext uri="{FF2B5EF4-FFF2-40B4-BE49-F238E27FC236}">
                  <a16:creationId xmlns:a16="http://schemas.microsoft.com/office/drawing/2014/main" id="{3F93416A-6C44-4D77-A94A-DEBC035EA6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5602" name="Title 2">
            <a:extLst>
              <a:ext uri="{FF2B5EF4-FFF2-40B4-BE49-F238E27FC236}">
                <a16:creationId xmlns:a16="http://schemas.microsoft.com/office/drawing/2014/main" id="{FD166F0A-EDDE-43D3-8EA6-9FB7397363FE}"/>
              </a:ext>
            </a:extLst>
          </p:cNvPr>
          <p:cNvSpPr>
            <a:spLocks noGrp="1"/>
          </p:cNvSpPr>
          <p:nvPr>
            <p:ph type="title"/>
          </p:nvPr>
        </p:nvSpPr>
        <p:spPr>
          <a:xfrm>
            <a:off x="489360" y="1382486"/>
            <a:ext cx="2660686" cy="4093028"/>
          </a:xfrm>
        </p:spPr>
        <p:txBody>
          <a:bodyPr anchor="ctr">
            <a:normAutofit/>
          </a:bodyPr>
          <a:lstStyle/>
          <a:p>
            <a:pPr eaLnBrk="1" hangingPunct="1"/>
            <a:r>
              <a:rPr lang="en-GB" altLang="en-US" sz="3800">
                <a:solidFill>
                  <a:schemeClr val="accent2">
                    <a:lumMod val="75000"/>
                  </a:schemeClr>
                </a:solidFill>
              </a:rPr>
              <a:t>P.E.</a:t>
            </a:r>
          </a:p>
        </p:txBody>
      </p:sp>
      <p:sp>
        <p:nvSpPr>
          <p:cNvPr id="86" name="Rectangle 85">
            <a:extLst>
              <a:ext uri="{FF2B5EF4-FFF2-40B4-BE49-F238E27FC236}">
                <a16:creationId xmlns:a16="http://schemas.microsoft.com/office/drawing/2014/main" id="{24C6BC13-FB1E-48CC-B421-3D06039728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06968" y="0"/>
            <a:ext cx="483703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5604" name="Content Placeholder 1">
            <a:extLst>
              <a:ext uri="{FF2B5EF4-FFF2-40B4-BE49-F238E27FC236}">
                <a16:creationId xmlns:a16="http://schemas.microsoft.com/office/drawing/2014/main" id="{836B68AD-23A7-49B1-9218-873D375DD3A6}"/>
              </a:ext>
            </a:extLst>
          </p:cNvPr>
          <p:cNvGraphicFramePr>
            <a:graphicFrameLocks noGrp="1"/>
          </p:cNvGraphicFramePr>
          <p:nvPr>
            <p:ph idx="1"/>
            <p:extLst>
              <p:ext uri="{D42A27DB-BD31-4B8C-83A1-F6EECF244321}">
                <p14:modId xmlns:p14="http://schemas.microsoft.com/office/powerpoint/2010/main" val="2128455668"/>
              </p:ext>
            </p:extLst>
          </p:nvPr>
        </p:nvGraphicFramePr>
        <p:xfrm>
          <a:off x="3639407" y="944564"/>
          <a:ext cx="5019610" cy="48231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6" name="Rectangle 15"/>
          <p:cNvSpPr/>
          <p:nvPr/>
        </p:nvSpPr>
        <p:spPr>
          <a:xfrm>
            <a:off x="12987" y="6439559"/>
            <a:ext cx="184731" cy="369332"/>
          </a:xfrm>
          <a:prstGeom prst="rect">
            <a:avLst/>
          </a:prstGeom>
        </p:spPr>
        <p:txBody>
          <a:bodyPr wrap="none" lIns="91440" tIns="45720" rIns="91440" bIns="45720" anchor="t">
            <a:spAutoFit/>
          </a:bodyPr>
          <a:lstStyle/>
          <a:p>
            <a:endParaRPr lang="en-GB">
              <a:cs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4" name="Rectangle 73">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6" name="Rectangle 75">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8" name="Straight Connector 77">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833484" y="0"/>
            <a:ext cx="9144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2468234" y="3681413"/>
            <a:ext cx="357266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82"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61926" y="-8467"/>
            <a:ext cx="2255511"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4"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78400" y="-8467"/>
            <a:ext cx="1941419"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6" name="Isosceles Triangle 85">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068" y="3048000"/>
            <a:ext cx="2444751"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88"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6694" y="-8467"/>
            <a:ext cx="214074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90" name="Isosceles Triangle 89">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54568" y="3589867"/>
            <a:ext cx="136286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92" name="Freeform: Shape 91">
            <a:extLst>
              <a:ext uri="{FF2B5EF4-FFF2-40B4-BE49-F238E27FC236}">
                <a16:creationId xmlns:a16="http://schemas.microsoft.com/office/drawing/2014/main" id="{A5EC319D-0FEA-4B95-A3EA-01E35672C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8223" y="-8467"/>
            <a:ext cx="4495777" cy="6866467"/>
          </a:xfrm>
          <a:custGeom>
            <a:avLst/>
            <a:gdLst>
              <a:gd name="connsiteX0" fmla="*/ 0 w 5994369"/>
              <a:gd name="connsiteY0" fmla="*/ 0 h 6866467"/>
              <a:gd name="connsiteX1" fmla="*/ 1249825 w 5994369"/>
              <a:gd name="connsiteY1" fmla="*/ 0 h 6866467"/>
              <a:gd name="connsiteX2" fmla="*/ 1249825 w 5994369"/>
              <a:gd name="connsiteY2" fmla="*/ 8467 h 6866467"/>
              <a:gd name="connsiteX3" fmla="*/ 5994369 w 5994369"/>
              <a:gd name="connsiteY3" fmla="*/ 8467 h 6866467"/>
              <a:gd name="connsiteX4" fmla="*/ 5994369 w 5994369"/>
              <a:gd name="connsiteY4" fmla="*/ 6866467 h 6866467"/>
              <a:gd name="connsiteX5" fmla="*/ 1249825 w 5994369"/>
              <a:gd name="connsiteY5" fmla="*/ 6866467 h 6866467"/>
              <a:gd name="connsiteX6" fmla="*/ 1109382 w 5994369"/>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369" h="6866467">
                <a:moveTo>
                  <a:pt x="0" y="0"/>
                </a:moveTo>
                <a:lnTo>
                  <a:pt x="1249825" y="0"/>
                </a:lnTo>
                <a:lnTo>
                  <a:pt x="1249825" y="8467"/>
                </a:lnTo>
                <a:lnTo>
                  <a:pt x="5994369" y="8467"/>
                </a:lnTo>
                <a:lnTo>
                  <a:pt x="5994369" y="6866467"/>
                </a:lnTo>
                <a:lnTo>
                  <a:pt x="1249825" y="6866467"/>
                </a:lnTo>
                <a:lnTo>
                  <a:pt x="1109382" y="68664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626" name="Title 1">
            <a:extLst>
              <a:ext uri="{FF2B5EF4-FFF2-40B4-BE49-F238E27FC236}">
                <a16:creationId xmlns:a16="http://schemas.microsoft.com/office/drawing/2014/main" id="{2C482701-8939-451F-B4C1-F02E58246D7C}"/>
              </a:ext>
            </a:extLst>
          </p:cNvPr>
          <p:cNvSpPr>
            <a:spLocks noGrp="1"/>
          </p:cNvSpPr>
          <p:nvPr>
            <p:ph type="title"/>
          </p:nvPr>
        </p:nvSpPr>
        <p:spPr>
          <a:xfrm>
            <a:off x="5970884" y="-47657"/>
            <a:ext cx="1777996" cy="2227730"/>
          </a:xfrm>
        </p:spPr>
        <p:txBody>
          <a:bodyPr anchor="ctr">
            <a:normAutofit/>
          </a:bodyPr>
          <a:lstStyle/>
          <a:p>
            <a:pPr eaLnBrk="1" hangingPunct="1"/>
            <a:r>
              <a:rPr lang="en-GB" altLang="en-US" u="sng">
                <a:solidFill>
                  <a:srgbClr val="FFFFFF"/>
                </a:solidFill>
              </a:rPr>
              <a:t>Snacks</a:t>
            </a:r>
          </a:p>
        </p:txBody>
      </p:sp>
      <p:pic>
        <p:nvPicPr>
          <p:cNvPr id="71" name="Graphic 70" descr="Fruit Bowl">
            <a:extLst>
              <a:ext uri="{FF2B5EF4-FFF2-40B4-BE49-F238E27FC236}">
                <a16:creationId xmlns:a16="http://schemas.microsoft.com/office/drawing/2014/main" id="{7EAACBDD-9B67-47A5-96CD-292C7518059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567938" y="2027159"/>
            <a:ext cx="2892580" cy="2892580"/>
          </a:xfrm>
          <a:prstGeom prst="rect">
            <a:avLst/>
          </a:prstGeom>
        </p:spPr>
      </p:pic>
      <p:sp>
        <p:nvSpPr>
          <p:cNvPr id="9219" name="Content Placeholder 2">
            <a:extLst>
              <a:ext uri="{FF2B5EF4-FFF2-40B4-BE49-F238E27FC236}">
                <a16:creationId xmlns:a16="http://schemas.microsoft.com/office/drawing/2014/main" id="{A9D38936-763E-411A-B81A-1AABAEFBB5A7}"/>
              </a:ext>
            </a:extLst>
          </p:cNvPr>
          <p:cNvSpPr>
            <a:spLocks noGrp="1"/>
          </p:cNvSpPr>
          <p:nvPr>
            <p:ph idx="1"/>
          </p:nvPr>
        </p:nvSpPr>
        <p:spPr>
          <a:xfrm>
            <a:off x="4450848" y="2180073"/>
            <a:ext cx="4596934" cy="4464496"/>
          </a:xfrm>
        </p:spPr>
        <p:txBody>
          <a:bodyPr rtlCol="0" anchor="t">
            <a:normAutofit/>
          </a:bodyPr>
          <a:lstStyle/>
          <a:p>
            <a:pPr eaLnBrk="1" fontAlgn="auto" hangingPunct="1">
              <a:spcAft>
                <a:spcPts val="0"/>
              </a:spcAft>
              <a:buFont typeface="Arial" charset="0"/>
              <a:buChar char="•"/>
              <a:defRPr/>
            </a:pPr>
            <a:r>
              <a:rPr lang="en-GB" dirty="0">
                <a:solidFill>
                  <a:srgbClr val="FFFFFF"/>
                </a:solidFill>
                <a:latin typeface="+mj-lt"/>
              </a:rPr>
              <a:t>The children will get fruit and milk provided by the school in the mornings/afternoons. </a:t>
            </a:r>
          </a:p>
          <a:p>
            <a:pPr eaLnBrk="1" fontAlgn="auto" hangingPunct="1">
              <a:spcAft>
                <a:spcPts val="0"/>
              </a:spcAft>
              <a:buFont typeface="Arial" charset="0"/>
              <a:buChar char="•"/>
              <a:defRPr/>
            </a:pPr>
            <a:r>
              <a:rPr lang="en-GB" dirty="0">
                <a:solidFill>
                  <a:srgbClr val="FFFFFF"/>
                </a:solidFill>
                <a:latin typeface="+mj-lt"/>
              </a:rPr>
              <a:t>Please provide your child with </a:t>
            </a:r>
            <a:r>
              <a:rPr lang="en-GB" b="1" u="sng" dirty="0">
                <a:solidFill>
                  <a:srgbClr val="FFFFFF"/>
                </a:solidFill>
                <a:latin typeface="+mj-lt"/>
              </a:rPr>
              <a:t>one</a:t>
            </a:r>
            <a:r>
              <a:rPr lang="en-GB" dirty="0">
                <a:solidFill>
                  <a:srgbClr val="FFFFFF"/>
                </a:solidFill>
                <a:latin typeface="+mj-lt"/>
              </a:rPr>
              <a:t> small, healthy snack for morning break.</a:t>
            </a:r>
          </a:p>
          <a:p>
            <a:pPr eaLnBrk="1" fontAlgn="auto" hangingPunct="1">
              <a:spcAft>
                <a:spcPts val="0"/>
              </a:spcAft>
              <a:buFont typeface="Arial" charset="0"/>
              <a:buChar char="•"/>
              <a:defRPr/>
            </a:pPr>
            <a:r>
              <a:rPr lang="en-GB" dirty="0">
                <a:solidFill>
                  <a:srgbClr val="FFFFFF"/>
                </a:solidFill>
                <a:latin typeface="+mj-lt"/>
              </a:rPr>
              <a:t>Please provide your child with a </a:t>
            </a:r>
            <a:r>
              <a:rPr lang="en-GB" b="1" u="sng" dirty="0">
                <a:solidFill>
                  <a:srgbClr val="FFFFFF"/>
                </a:solidFill>
                <a:latin typeface="+mj-lt"/>
              </a:rPr>
              <a:t>named</a:t>
            </a:r>
            <a:r>
              <a:rPr lang="en-GB" dirty="0">
                <a:solidFill>
                  <a:srgbClr val="FFFFFF"/>
                </a:solidFill>
                <a:latin typeface="+mj-lt"/>
              </a:rPr>
              <a:t> water bottle, filled with water (not juice). </a:t>
            </a:r>
          </a:p>
        </p:txBody>
      </p:sp>
      <p:sp>
        <p:nvSpPr>
          <p:cNvPr id="15" name="Rectangle 14"/>
          <p:cNvSpPr/>
          <p:nvPr/>
        </p:nvSpPr>
        <p:spPr>
          <a:xfrm>
            <a:off x="12987" y="6439559"/>
            <a:ext cx="184731" cy="369332"/>
          </a:xfrm>
          <a:prstGeom prst="rect">
            <a:avLst/>
          </a:prstGeom>
        </p:spPr>
        <p:txBody>
          <a:bodyPr wrap="none" lIns="91440" tIns="45720" rIns="91440" bIns="45720" anchor="t">
            <a:spAutoFit/>
          </a:bodyPr>
          <a:lstStyle/>
          <a:p>
            <a:endParaRPr lang="en-GB">
              <a:cs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73" name="Group 72">
            <a:extLst>
              <a:ext uri="{FF2B5EF4-FFF2-40B4-BE49-F238E27FC236}">
                <a16:creationId xmlns:a16="http://schemas.microsoft.com/office/drawing/2014/main" id="{947CDE17-06F4-4FCE-8BFE-AD89EACB709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9144001" cy="6866467"/>
            <a:chOff x="0" y="-8467"/>
            <a:chExt cx="12192000" cy="6866467"/>
          </a:xfrm>
        </p:grpSpPr>
        <p:cxnSp>
          <p:nvCxnSpPr>
            <p:cNvPr id="74" name="Straight Connector 73">
              <a:extLst>
                <a:ext uri="{FF2B5EF4-FFF2-40B4-BE49-F238E27FC236}">
                  <a16:creationId xmlns:a16="http://schemas.microsoft.com/office/drawing/2014/main" id="{4A64534B-C7D9-476B-876D-0A9259D5027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C527E124-CDC8-4D04-848D-E43E18F4254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76" name="Rectangle 23">
              <a:extLst>
                <a:ext uri="{FF2B5EF4-FFF2-40B4-BE49-F238E27FC236}">
                  <a16:creationId xmlns:a16="http://schemas.microsoft.com/office/drawing/2014/main" id="{A768FF94-39B1-44FB-9670-D6F5007FB8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77" name="Rectangle 25">
              <a:extLst>
                <a:ext uri="{FF2B5EF4-FFF2-40B4-BE49-F238E27FC236}">
                  <a16:creationId xmlns:a16="http://schemas.microsoft.com/office/drawing/2014/main" id="{FCE6337A-0F72-4D0B-81DA-748DC80AB6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8" name="Isosceles Triangle 77">
              <a:extLst>
                <a:ext uri="{FF2B5EF4-FFF2-40B4-BE49-F238E27FC236}">
                  <a16:creationId xmlns:a16="http://schemas.microsoft.com/office/drawing/2014/main" id="{2972CF86-A510-4E29-8CED-C0612D080F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79" name="Rectangle 27">
              <a:extLst>
                <a:ext uri="{FF2B5EF4-FFF2-40B4-BE49-F238E27FC236}">
                  <a16:creationId xmlns:a16="http://schemas.microsoft.com/office/drawing/2014/main" id="{51B0A8D9-B28B-4CE3-8AB6-6633ADD997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0" name="Rectangle 28">
              <a:extLst>
                <a:ext uri="{FF2B5EF4-FFF2-40B4-BE49-F238E27FC236}">
                  <a16:creationId xmlns:a16="http://schemas.microsoft.com/office/drawing/2014/main" id="{525DA9CC-B1B1-4F33-9ED2-89012EA5B4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1" name="Rectangle 29">
              <a:extLst>
                <a:ext uri="{FF2B5EF4-FFF2-40B4-BE49-F238E27FC236}">
                  <a16:creationId xmlns:a16="http://schemas.microsoft.com/office/drawing/2014/main" id="{6AE546F2-92C0-4C9C-BF28-052A7D0A3B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2" name="Isosceles Triangle 81">
              <a:extLst>
                <a:ext uri="{FF2B5EF4-FFF2-40B4-BE49-F238E27FC236}">
                  <a16:creationId xmlns:a16="http://schemas.microsoft.com/office/drawing/2014/main" id="{1111385C-91E7-44E8-AAE5-019E48D76F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83" name="Isosceles Triangle 82">
              <a:extLst>
                <a:ext uri="{FF2B5EF4-FFF2-40B4-BE49-F238E27FC236}">
                  <a16:creationId xmlns:a16="http://schemas.microsoft.com/office/drawing/2014/main" id="{54455A30-C651-4002-BE70-2A0F05BA38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useBgFill="1">
        <p:nvSpPr>
          <p:cNvPr id="85" name="Rectangle 84">
            <a:extLst>
              <a:ext uri="{FF2B5EF4-FFF2-40B4-BE49-F238E27FC236}">
                <a16:creationId xmlns:a16="http://schemas.microsoft.com/office/drawing/2014/main" id="{CB5AA8A5-25CC-4295-892F-367FCDAF2B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7" name="Group 86">
            <a:extLst>
              <a:ext uri="{FF2B5EF4-FFF2-40B4-BE49-F238E27FC236}">
                <a16:creationId xmlns:a16="http://schemas.microsoft.com/office/drawing/2014/main" id="{09DD65AA-8280-4962-92F3-DF1CB53349D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34303" y="-8467"/>
            <a:ext cx="3575050" cy="6866467"/>
            <a:chOff x="7425267" y="-8467"/>
            <a:chExt cx="4766733" cy="6866467"/>
          </a:xfrm>
        </p:grpSpPr>
        <p:cxnSp>
          <p:nvCxnSpPr>
            <p:cNvPr id="88" name="Straight Connector 87">
              <a:extLst>
                <a:ext uri="{FF2B5EF4-FFF2-40B4-BE49-F238E27FC236}">
                  <a16:creationId xmlns:a16="http://schemas.microsoft.com/office/drawing/2014/main" id="{88942788-FC6D-44C2-BFC1-6F064710DA0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BFBFBF">
                  <a:alpha val="75000"/>
                </a:srgbClr>
              </a:solidFill>
            </a:ln>
          </p:spPr>
          <p:style>
            <a:lnRef idx="2">
              <a:schemeClr val="accent1"/>
            </a:lnRef>
            <a:fillRef idx="0">
              <a:schemeClr val="accent1"/>
            </a:fillRef>
            <a:effectRef idx="1">
              <a:schemeClr val="accent1"/>
            </a:effectRef>
            <a:fontRef idx="minor">
              <a:schemeClr val="tx1"/>
            </a:fontRef>
          </p:style>
        </p:cxnSp>
        <p:cxnSp>
          <p:nvCxnSpPr>
            <p:cNvPr id="89" name="Straight Connector 88">
              <a:extLst>
                <a:ext uri="{FF2B5EF4-FFF2-40B4-BE49-F238E27FC236}">
                  <a16:creationId xmlns:a16="http://schemas.microsoft.com/office/drawing/2014/main" id="{01093AC6-E5C2-4894-A520-5BE11049F27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BFBFBF">
                  <a:alpha val="80000"/>
                </a:srgbClr>
              </a:solidFill>
            </a:ln>
          </p:spPr>
          <p:style>
            <a:lnRef idx="2">
              <a:schemeClr val="accent1"/>
            </a:lnRef>
            <a:fillRef idx="0">
              <a:schemeClr val="accent1"/>
            </a:fillRef>
            <a:effectRef idx="1">
              <a:schemeClr val="accent1"/>
            </a:effectRef>
            <a:fontRef idx="minor">
              <a:schemeClr val="tx1"/>
            </a:fontRef>
          </p:style>
        </p:cxnSp>
        <p:sp>
          <p:nvSpPr>
            <p:cNvPr id="90" name="Rectangle 23">
              <a:extLst>
                <a:ext uri="{FF2B5EF4-FFF2-40B4-BE49-F238E27FC236}">
                  <a16:creationId xmlns:a16="http://schemas.microsoft.com/office/drawing/2014/main" id="{F2EF9281-EAD8-4973-938C-52DECCD0F6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91" name="Rectangle 25">
              <a:extLst>
                <a:ext uri="{FF2B5EF4-FFF2-40B4-BE49-F238E27FC236}">
                  <a16:creationId xmlns:a16="http://schemas.microsoft.com/office/drawing/2014/main" id="{F4D52681-7A79-4750-8E02-7C30DBAFE9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92" name="Isosceles Triangle 91">
              <a:extLst>
                <a:ext uri="{FF2B5EF4-FFF2-40B4-BE49-F238E27FC236}">
                  <a16:creationId xmlns:a16="http://schemas.microsoft.com/office/drawing/2014/main" id="{F132E88E-8003-49D3-88BD-E18DF69650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93" name="Rectangle 27">
              <a:extLst>
                <a:ext uri="{FF2B5EF4-FFF2-40B4-BE49-F238E27FC236}">
                  <a16:creationId xmlns:a16="http://schemas.microsoft.com/office/drawing/2014/main" id="{8C986A99-157C-40D0-97AD-371B6F55E3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60000"/>
              </a:schemeClr>
            </a:solidFill>
            <a:ln>
              <a:noFill/>
            </a:ln>
            <a:effectLst/>
          </p:spPr>
          <p:style>
            <a:lnRef idx="1">
              <a:schemeClr val="accent1"/>
            </a:lnRef>
            <a:fillRef idx="3">
              <a:schemeClr val="accent1"/>
            </a:fillRef>
            <a:effectRef idx="2">
              <a:schemeClr val="accent1"/>
            </a:effectRef>
            <a:fontRef idx="minor">
              <a:schemeClr val="lt1"/>
            </a:fontRef>
          </p:style>
        </p:sp>
        <p:sp>
          <p:nvSpPr>
            <p:cNvPr id="94" name="Rectangle 28">
              <a:extLst>
                <a:ext uri="{FF2B5EF4-FFF2-40B4-BE49-F238E27FC236}">
                  <a16:creationId xmlns:a16="http://schemas.microsoft.com/office/drawing/2014/main" id="{264123D5-6D32-4F54-BAD5-43A5BAF6AF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95" name="Rectangle 29">
              <a:extLst>
                <a:ext uri="{FF2B5EF4-FFF2-40B4-BE49-F238E27FC236}">
                  <a16:creationId xmlns:a16="http://schemas.microsoft.com/office/drawing/2014/main" id="{5FCA8C06-6A3E-4C39-9EF2-1179873319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96" name="Isosceles Triangle 95">
              <a:extLst>
                <a:ext uri="{FF2B5EF4-FFF2-40B4-BE49-F238E27FC236}">
                  <a16:creationId xmlns:a16="http://schemas.microsoft.com/office/drawing/2014/main" id="{3F93416A-6C44-4D77-A94A-DEBC035EA6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30722" name="Title 2">
            <a:extLst>
              <a:ext uri="{FF2B5EF4-FFF2-40B4-BE49-F238E27FC236}">
                <a16:creationId xmlns:a16="http://schemas.microsoft.com/office/drawing/2014/main" id="{D3939D00-9933-4132-8D66-EB2977F4587E}"/>
              </a:ext>
            </a:extLst>
          </p:cNvPr>
          <p:cNvSpPr txBox="1">
            <a:spLocks/>
          </p:cNvSpPr>
          <p:nvPr/>
        </p:nvSpPr>
        <p:spPr bwMode="auto">
          <a:xfrm>
            <a:off x="489360" y="1382486"/>
            <a:ext cx="2660686" cy="409302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defTabSz="457200" eaLnBrk="1" hangingPunct="1">
              <a:spcBef>
                <a:spcPct val="0"/>
              </a:spcBef>
              <a:spcAft>
                <a:spcPts val="600"/>
              </a:spcAft>
              <a:buClrTx/>
              <a:buSzTx/>
              <a:buNone/>
            </a:pPr>
            <a:endParaRPr lang="en-US" altLang="en-US" sz="3800">
              <a:solidFill>
                <a:schemeClr val="accent1">
                  <a:lumMod val="75000"/>
                </a:schemeClr>
              </a:solidFill>
              <a:latin typeface="+mj-lt"/>
              <a:ea typeface="+mj-ea"/>
              <a:cs typeface="+mj-cs"/>
            </a:endParaRPr>
          </a:p>
          <a:p>
            <a:pPr defTabSz="457200" eaLnBrk="1" hangingPunct="1">
              <a:spcBef>
                <a:spcPct val="0"/>
              </a:spcBef>
              <a:spcAft>
                <a:spcPts val="600"/>
              </a:spcAft>
              <a:buClrTx/>
              <a:buSzTx/>
              <a:buNone/>
            </a:pPr>
            <a:r>
              <a:rPr lang="en-US" altLang="en-US" sz="3800">
                <a:solidFill>
                  <a:schemeClr val="accent2">
                    <a:lumMod val="50000"/>
                  </a:schemeClr>
                </a:solidFill>
                <a:latin typeface="+mj-lt"/>
                <a:ea typeface="+mj-ea"/>
                <a:cs typeface="+mj-cs"/>
              </a:rPr>
              <a:t>School Website</a:t>
            </a:r>
          </a:p>
        </p:txBody>
      </p:sp>
      <p:sp>
        <p:nvSpPr>
          <p:cNvPr id="98" name="Rectangle 97">
            <a:extLst>
              <a:ext uri="{FF2B5EF4-FFF2-40B4-BE49-F238E27FC236}">
                <a16:creationId xmlns:a16="http://schemas.microsoft.com/office/drawing/2014/main" id="{24C6BC13-FB1E-48CC-B421-3D06039728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06968" y="0"/>
            <a:ext cx="483703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0725" name="Content Placeholder 1">
            <a:extLst>
              <a:ext uri="{FF2B5EF4-FFF2-40B4-BE49-F238E27FC236}">
                <a16:creationId xmlns:a16="http://schemas.microsoft.com/office/drawing/2014/main" id="{CB3691CE-BF70-488A-8AA0-D87CB838D5C8}"/>
              </a:ext>
            </a:extLst>
          </p:cNvPr>
          <p:cNvGraphicFramePr/>
          <p:nvPr>
            <p:extLst>
              <p:ext uri="{D42A27DB-BD31-4B8C-83A1-F6EECF244321}">
                <p14:modId xmlns:p14="http://schemas.microsoft.com/office/powerpoint/2010/main" val="2465155143"/>
              </p:ext>
            </p:extLst>
          </p:nvPr>
        </p:nvGraphicFramePr>
        <p:xfrm>
          <a:off x="3639407" y="944564"/>
          <a:ext cx="5019610" cy="48231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73" name="Group 72">
            <a:extLst>
              <a:ext uri="{FF2B5EF4-FFF2-40B4-BE49-F238E27FC236}">
                <a16:creationId xmlns:a16="http://schemas.microsoft.com/office/drawing/2014/main" id="{947CDE17-06F4-4FCE-8BFE-AD89EACB709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9144001" cy="6866467"/>
            <a:chOff x="0" y="-8467"/>
            <a:chExt cx="12192000" cy="6866467"/>
          </a:xfrm>
        </p:grpSpPr>
        <p:cxnSp>
          <p:nvCxnSpPr>
            <p:cNvPr id="74" name="Straight Connector 73">
              <a:extLst>
                <a:ext uri="{FF2B5EF4-FFF2-40B4-BE49-F238E27FC236}">
                  <a16:creationId xmlns:a16="http://schemas.microsoft.com/office/drawing/2014/main" id="{4A64534B-C7D9-476B-876D-0A9259D5027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C527E124-CDC8-4D04-848D-E43E18F4254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76" name="Rectangle 23">
              <a:extLst>
                <a:ext uri="{FF2B5EF4-FFF2-40B4-BE49-F238E27FC236}">
                  <a16:creationId xmlns:a16="http://schemas.microsoft.com/office/drawing/2014/main" id="{A768FF94-39B1-44FB-9670-D6F5007FB8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77" name="Rectangle 25">
              <a:extLst>
                <a:ext uri="{FF2B5EF4-FFF2-40B4-BE49-F238E27FC236}">
                  <a16:creationId xmlns:a16="http://schemas.microsoft.com/office/drawing/2014/main" id="{FCE6337A-0F72-4D0B-81DA-748DC80AB6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8" name="Isosceles Triangle 77">
              <a:extLst>
                <a:ext uri="{FF2B5EF4-FFF2-40B4-BE49-F238E27FC236}">
                  <a16:creationId xmlns:a16="http://schemas.microsoft.com/office/drawing/2014/main" id="{2972CF86-A510-4E29-8CED-C0612D080F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79" name="Rectangle 27">
              <a:extLst>
                <a:ext uri="{FF2B5EF4-FFF2-40B4-BE49-F238E27FC236}">
                  <a16:creationId xmlns:a16="http://schemas.microsoft.com/office/drawing/2014/main" id="{51B0A8D9-B28B-4CE3-8AB6-6633ADD997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0" name="Rectangle 28">
              <a:extLst>
                <a:ext uri="{FF2B5EF4-FFF2-40B4-BE49-F238E27FC236}">
                  <a16:creationId xmlns:a16="http://schemas.microsoft.com/office/drawing/2014/main" id="{525DA9CC-B1B1-4F33-9ED2-89012EA5B4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1" name="Rectangle 29">
              <a:extLst>
                <a:ext uri="{FF2B5EF4-FFF2-40B4-BE49-F238E27FC236}">
                  <a16:creationId xmlns:a16="http://schemas.microsoft.com/office/drawing/2014/main" id="{6AE546F2-92C0-4C9C-BF28-052A7D0A3B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2" name="Isosceles Triangle 81">
              <a:extLst>
                <a:ext uri="{FF2B5EF4-FFF2-40B4-BE49-F238E27FC236}">
                  <a16:creationId xmlns:a16="http://schemas.microsoft.com/office/drawing/2014/main" id="{1111385C-91E7-44E8-AAE5-019E48D76F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83" name="Isosceles Triangle 82">
              <a:extLst>
                <a:ext uri="{FF2B5EF4-FFF2-40B4-BE49-F238E27FC236}">
                  <a16:creationId xmlns:a16="http://schemas.microsoft.com/office/drawing/2014/main" id="{54455A30-C651-4002-BE70-2A0F05BA38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useBgFill="1">
        <p:nvSpPr>
          <p:cNvPr id="85" name="Rectangle 84">
            <a:extLst>
              <a:ext uri="{FF2B5EF4-FFF2-40B4-BE49-F238E27FC236}">
                <a16:creationId xmlns:a16="http://schemas.microsoft.com/office/drawing/2014/main" id="{CB5AA8A5-25CC-4295-892F-367FCDAF2B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7" name="Group 86">
            <a:extLst>
              <a:ext uri="{FF2B5EF4-FFF2-40B4-BE49-F238E27FC236}">
                <a16:creationId xmlns:a16="http://schemas.microsoft.com/office/drawing/2014/main" id="{09DD65AA-8280-4962-92F3-DF1CB53349D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34303" y="-8467"/>
            <a:ext cx="3575050" cy="6866467"/>
            <a:chOff x="7425267" y="-8467"/>
            <a:chExt cx="4766733" cy="6866467"/>
          </a:xfrm>
        </p:grpSpPr>
        <p:cxnSp>
          <p:nvCxnSpPr>
            <p:cNvPr id="88" name="Straight Connector 87">
              <a:extLst>
                <a:ext uri="{FF2B5EF4-FFF2-40B4-BE49-F238E27FC236}">
                  <a16:creationId xmlns:a16="http://schemas.microsoft.com/office/drawing/2014/main" id="{88942788-FC6D-44C2-BFC1-6F064710DA0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BFBFBF">
                  <a:alpha val="75000"/>
                </a:srgbClr>
              </a:solidFill>
            </a:ln>
          </p:spPr>
          <p:style>
            <a:lnRef idx="2">
              <a:schemeClr val="accent1"/>
            </a:lnRef>
            <a:fillRef idx="0">
              <a:schemeClr val="accent1"/>
            </a:fillRef>
            <a:effectRef idx="1">
              <a:schemeClr val="accent1"/>
            </a:effectRef>
            <a:fontRef idx="minor">
              <a:schemeClr val="tx1"/>
            </a:fontRef>
          </p:style>
        </p:cxnSp>
        <p:cxnSp>
          <p:nvCxnSpPr>
            <p:cNvPr id="89" name="Straight Connector 88">
              <a:extLst>
                <a:ext uri="{FF2B5EF4-FFF2-40B4-BE49-F238E27FC236}">
                  <a16:creationId xmlns:a16="http://schemas.microsoft.com/office/drawing/2014/main" id="{01093AC6-E5C2-4894-A520-5BE11049F27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BFBFBF">
                  <a:alpha val="80000"/>
                </a:srgbClr>
              </a:solidFill>
            </a:ln>
          </p:spPr>
          <p:style>
            <a:lnRef idx="2">
              <a:schemeClr val="accent1"/>
            </a:lnRef>
            <a:fillRef idx="0">
              <a:schemeClr val="accent1"/>
            </a:fillRef>
            <a:effectRef idx="1">
              <a:schemeClr val="accent1"/>
            </a:effectRef>
            <a:fontRef idx="minor">
              <a:schemeClr val="tx1"/>
            </a:fontRef>
          </p:style>
        </p:cxnSp>
        <p:sp>
          <p:nvSpPr>
            <p:cNvPr id="90" name="Rectangle 23">
              <a:extLst>
                <a:ext uri="{FF2B5EF4-FFF2-40B4-BE49-F238E27FC236}">
                  <a16:creationId xmlns:a16="http://schemas.microsoft.com/office/drawing/2014/main" id="{F2EF9281-EAD8-4973-938C-52DECCD0F6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91" name="Rectangle 25">
              <a:extLst>
                <a:ext uri="{FF2B5EF4-FFF2-40B4-BE49-F238E27FC236}">
                  <a16:creationId xmlns:a16="http://schemas.microsoft.com/office/drawing/2014/main" id="{F4D52681-7A79-4750-8E02-7C30DBAFE9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92" name="Isosceles Triangle 91">
              <a:extLst>
                <a:ext uri="{FF2B5EF4-FFF2-40B4-BE49-F238E27FC236}">
                  <a16:creationId xmlns:a16="http://schemas.microsoft.com/office/drawing/2014/main" id="{F132E88E-8003-49D3-88BD-E18DF69650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93" name="Rectangle 27">
              <a:extLst>
                <a:ext uri="{FF2B5EF4-FFF2-40B4-BE49-F238E27FC236}">
                  <a16:creationId xmlns:a16="http://schemas.microsoft.com/office/drawing/2014/main" id="{8C986A99-157C-40D0-97AD-371B6F55E3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60000"/>
              </a:schemeClr>
            </a:solidFill>
            <a:ln>
              <a:noFill/>
            </a:ln>
            <a:effectLst/>
          </p:spPr>
          <p:style>
            <a:lnRef idx="1">
              <a:schemeClr val="accent1"/>
            </a:lnRef>
            <a:fillRef idx="3">
              <a:schemeClr val="accent1"/>
            </a:fillRef>
            <a:effectRef idx="2">
              <a:schemeClr val="accent1"/>
            </a:effectRef>
            <a:fontRef idx="minor">
              <a:schemeClr val="lt1"/>
            </a:fontRef>
          </p:style>
        </p:sp>
        <p:sp>
          <p:nvSpPr>
            <p:cNvPr id="94" name="Rectangle 28">
              <a:extLst>
                <a:ext uri="{FF2B5EF4-FFF2-40B4-BE49-F238E27FC236}">
                  <a16:creationId xmlns:a16="http://schemas.microsoft.com/office/drawing/2014/main" id="{264123D5-6D32-4F54-BAD5-43A5BAF6AF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95" name="Rectangle 29">
              <a:extLst>
                <a:ext uri="{FF2B5EF4-FFF2-40B4-BE49-F238E27FC236}">
                  <a16:creationId xmlns:a16="http://schemas.microsoft.com/office/drawing/2014/main" id="{5FCA8C06-6A3E-4C39-9EF2-1179873319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96" name="Isosceles Triangle 95">
              <a:extLst>
                <a:ext uri="{FF2B5EF4-FFF2-40B4-BE49-F238E27FC236}">
                  <a16:creationId xmlns:a16="http://schemas.microsoft.com/office/drawing/2014/main" id="{3F93416A-6C44-4D77-A94A-DEBC035EA6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92D22082-84F4-4A4C-AD70-5AF3660D6B43}"/>
              </a:ext>
            </a:extLst>
          </p:cNvPr>
          <p:cNvSpPr>
            <a:spLocks noGrp="1"/>
          </p:cNvSpPr>
          <p:nvPr>
            <p:ph type="title"/>
          </p:nvPr>
        </p:nvSpPr>
        <p:spPr>
          <a:xfrm>
            <a:off x="184762" y="1362646"/>
            <a:ext cx="2702238" cy="4093028"/>
          </a:xfrm>
        </p:spPr>
        <p:txBody>
          <a:bodyPr vert="horz" lIns="91440" tIns="45720" rIns="91440" bIns="45720" rtlCol="0" anchor="ctr">
            <a:normAutofit/>
          </a:bodyPr>
          <a:lstStyle/>
          <a:p>
            <a:pPr algn="ctr" eaLnBrk="1" fontAlgn="auto" hangingPunct="1">
              <a:lnSpc>
                <a:spcPct val="90000"/>
              </a:lnSpc>
              <a:spcAft>
                <a:spcPts val="0"/>
              </a:spcAft>
              <a:defRPr/>
            </a:pPr>
            <a:r>
              <a:rPr lang="en-US" sz="3300">
                <a:solidFill>
                  <a:schemeClr val="accent2">
                    <a:lumMod val="50000"/>
                  </a:schemeClr>
                </a:solidFill>
              </a:rPr>
              <a:t>Contact</a:t>
            </a:r>
          </a:p>
        </p:txBody>
      </p:sp>
      <p:sp>
        <p:nvSpPr>
          <p:cNvPr id="98" name="Rectangle 97">
            <a:extLst>
              <a:ext uri="{FF2B5EF4-FFF2-40B4-BE49-F238E27FC236}">
                <a16:creationId xmlns:a16="http://schemas.microsoft.com/office/drawing/2014/main" id="{24C6BC13-FB1E-48CC-B421-3D06039728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06968" y="0"/>
            <a:ext cx="483703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8197" name="Content Placeholder 3">
            <a:extLst>
              <a:ext uri="{FF2B5EF4-FFF2-40B4-BE49-F238E27FC236}">
                <a16:creationId xmlns:a16="http://schemas.microsoft.com/office/drawing/2014/main" id="{F4AD593E-3B6A-4F66-9180-3268D55A5E62}"/>
              </a:ext>
            </a:extLst>
          </p:cNvPr>
          <p:cNvGraphicFramePr>
            <a:graphicFrameLocks noGrp="1"/>
          </p:cNvGraphicFramePr>
          <p:nvPr>
            <p:ph sz="quarter" idx="4294967295"/>
            <p:extLst>
              <p:ext uri="{D42A27DB-BD31-4B8C-83A1-F6EECF244321}">
                <p14:modId xmlns:p14="http://schemas.microsoft.com/office/powerpoint/2010/main" val="645283133"/>
              </p:ext>
            </p:extLst>
          </p:nvPr>
        </p:nvGraphicFramePr>
        <p:xfrm>
          <a:off x="3639407" y="944564"/>
          <a:ext cx="5019610" cy="48231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7" name="Picture 26" descr="ClassDojo Logo, symbol, meaning, history, PNG, brand"/>
          <p:cNvPicPr/>
          <p:nvPr/>
        </p:nvPicPr>
        <p:blipFill>
          <a:blip r:embed="rId7" cstate="hqprint">
            <a:extLst>
              <a:ext uri="{28A0092B-C50C-407E-A947-70E740481C1C}">
                <a14:useLocalDpi xmlns:a14="http://schemas.microsoft.com/office/drawing/2010/main" val="0"/>
              </a:ext>
            </a:extLst>
          </a:blip>
          <a:srcRect/>
          <a:stretch>
            <a:fillRect/>
          </a:stretch>
        </p:blipFill>
        <p:spPr bwMode="auto">
          <a:xfrm>
            <a:off x="114207" y="4420076"/>
            <a:ext cx="3020695" cy="169926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6">
            <a:extLst>
              <a:ext uri="{FF2B5EF4-FFF2-40B4-BE49-F238E27FC236}">
                <a16:creationId xmlns:a16="http://schemas.microsoft.com/office/drawing/2014/main" id="{03E8462A-FEBA-4848-81CC-3F8DA3E47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8">
            <a:extLst>
              <a:ext uri="{FF2B5EF4-FFF2-40B4-BE49-F238E27FC236}">
                <a16:creationId xmlns:a16="http://schemas.microsoft.com/office/drawing/2014/main" id="{2109F83F-40FE-4DB3-84CC-09FB3340D0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9144001" cy="6866467"/>
            <a:chOff x="0" y="-8467"/>
            <a:chExt cx="12192000" cy="6866467"/>
          </a:xfrm>
        </p:grpSpPr>
        <p:cxnSp>
          <p:nvCxnSpPr>
            <p:cNvPr id="10" name="Straight Connector 9">
              <a:extLst>
                <a:ext uri="{FF2B5EF4-FFF2-40B4-BE49-F238E27FC236}">
                  <a16:creationId xmlns:a16="http://schemas.microsoft.com/office/drawing/2014/main" id="{1DE492D7-C3C3-48FF-80C8-37021EA0262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1" name="Rectangle 23">
              <a:extLst>
                <a:ext uri="{FF2B5EF4-FFF2-40B4-BE49-F238E27FC236}">
                  <a16:creationId xmlns:a16="http://schemas.microsoft.com/office/drawing/2014/main" id="{0B30FF97-2E9A-490A-AED2-90BA2E0EC1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25">
              <a:extLst>
                <a:ext uri="{FF2B5EF4-FFF2-40B4-BE49-F238E27FC236}">
                  <a16:creationId xmlns:a16="http://schemas.microsoft.com/office/drawing/2014/main" id="{B6D53C7D-A312-47B6-A66A-230A19CFAC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Isosceles Triangle 12">
              <a:extLst>
                <a:ext uri="{FF2B5EF4-FFF2-40B4-BE49-F238E27FC236}">
                  <a16:creationId xmlns:a16="http://schemas.microsoft.com/office/drawing/2014/main" id="{9329D58C-0D2E-4A2B-AD6A-9CEE506784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27">
              <a:extLst>
                <a:ext uri="{FF2B5EF4-FFF2-40B4-BE49-F238E27FC236}">
                  <a16:creationId xmlns:a16="http://schemas.microsoft.com/office/drawing/2014/main" id="{9D446EDE-C690-4461-8BF2-7634808FC8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8">
              <a:extLst>
                <a:ext uri="{FF2B5EF4-FFF2-40B4-BE49-F238E27FC236}">
                  <a16:creationId xmlns:a16="http://schemas.microsoft.com/office/drawing/2014/main" id="{323F3D34-6531-4AD7-A8C6-195A090281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9">
              <a:extLst>
                <a:ext uri="{FF2B5EF4-FFF2-40B4-BE49-F238E27FC236}">
                  <a16:creationId xmlns:a16="http://schemas.microsoft.com/office/drawing/2014/main" id="{B9B0AE3F-2350-435F-A9B0-C310BF8763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Isosceles Triangle 16">
              <a:extLst>
                <a:ext uri="{FF2B5EF4-FFF2-40B4-BE49-F238E27FC236}">
                  <a16:creationId xmlns:a16="http://schemas.microsoft.com/office/drawing/2014/main" id="{4EFA655C-9E50-4C14-A89E-AD7B648E4E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Isosceles Triangle 17">
              <a:extLst>
                <a:ext uri="{FF2B5EF4-FFF2-40B4-BE49-F238E27FC236}">
                  <a16:creationId xmlns:a16="http://schemas.microsoft.com/office/drawing/2014/main" id="{3E843863-7D25-4C01-9A17-E817CB6D99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19" name="TextBox 18">
            <a:extLst>
              <a:ext uri="{FF2B5EF4-FFF2-40B4-BE49-F238E27FC236}">
                <a16:creationId xmlns:a16="http://schemas.microsoft.com/office/drawing/2014/main" id="{348B2EF4-D871-41DD-BA5C-9A6FC5C6D81F}"/>
              </a:ext>
            </a:extLst>
          </p:cNvPr>
          <p:cNvSpPr txBox="1"/>
          <p:nvPr/>
        </p:nvSpPr>
        <p:spPr>
          <a:xfrm>
            <a:off x="2915816" y="2593769"/>
            <a:ext cx="3102736" cy="830997"/>
          </a:xfrm>
          <a:prstGeom prst="rect">
            <a:avLst/>
          </a:prstGeom>
          <a:noFill/>
        </p:spPr>
        <p:txBody>
          <a:bodyPr wrap="square">
            <a:spAutoFit/>
          </a:bodyPr>
          <a:lstStyle/>
          <a:p>
            <a:pPr algn="ctr" eaLnBrk="1" hangingPunct="1">
              <a:spcBef>
                <a:spcPct val="0"/>
              </a:spcBef>
              <a:buClrTx/>
              <a:buSzTx/>
              <a:buFontTx/>
              <a:buNone/>
            </a:pPr>
            <a:endParaRPr lang="en-GB" altLang="en-US" sz="1800">
              <a:solidFill>
                <a:schemeClr val="accent1"/>
              </a:solidFill>
              <a:latin typeface="Century Gothic" panose="020B0502020202020204" pitchFamily="34" charset="0"/>
            </a:endParaRPr>
          </a:p>
          <a:p>
            <a:pPr algn="ctr" eaLnBrk="1" hangingPunct="1">
              <a:spcBef>
                <a:spcPct val="0"/>
              </a:spcBef>
              <a:buClrTx/>
              <a:buSzTx/>
              <a:buFontTx/>
              <a:buNone/>
            </a:pPr>
            <a:r>
              <a:rPr lang="en-GB" altLang="en-US" sz="3000">
                <a:solidFill>
                  <a:schemeClr val="bg1"/>
                </a:solidFill>
                <a:latin typeface="+mj-lt"/>
              </a:rPr>
              <a:t>Any Questions?</a:t>
            </a:r>
          </a:p>
        </p:txBody>
      </p:sp>
    </p:spTree>
    <p:extLst>
      <p:ext uri="{BB962C8B-B14F-4D97-AF65-F5344CB8AC3E}">
        <p14:creationId xmlns:p14="http://schemas.microsoft.com/office/powerpoint/2010/main" val="931560801"/>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22DE308B1A4FB47B9A05C53B17AC7D7" ma:contentTypeVersion="21" ma:contentTypeDescription="Create a new document." ma:contentTypeScope="" ma:versionID="8818d8e81f91360ea556d1e0c6e1ecc2">
  <xsd:schema xmlns:xsd="http://www.w3.org/2001/XMLSchema" xmlns:xs="http://www.w3.org/2001/XMLSchema" xmlns:p="http://schemas.microsoft.com/office/2006/metadata/properties" xmlns:ns2="5e5c687c-8354-414c-8fba-7ff462d8827a" xmlns:ns3="24729200-d2d4-4ce9-8470-8d07150dcf13" targetNamespace="http://schemas.microsoft.com/office/2006/metadata/properties" ma:root="true" ma:fieldsID="a7a7bdd8337d9aebe75efeadde79feb9" ns2:_="" ns3:_="">
    <xsd:import namespace="5e5c687c-8354-414c-8fba-7ff462d8827a"/>
    <xsd:import namespace="24729200-d2d4-4ce9-8470-8d07150dcf13"/>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Location" minOccurs="0"/>
                <xsd:element ref="ns2:preview" minOccurs="0"/>
                <xsd:element ref="ns2:MediaLengthInSeconds" minOccurs="0"/>
                <xsd:element ref="ns2:Number"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e5c687c-8354-414c-8fba-7ff462d8827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preview" ma:index="20" nillable="true" ma:displayName="preview" ma:format="Thumbnail" ma:internalName="preview">
      <xsd:simpleType>
        <xsd:restriction base="dms:Unknown"/>
      </xsd:simpleType>
    </xsd:element>
    <xsd:element name="MediaLengthInSeconds" ma:index="21" nillable="true" ma:displayName="Length (seconds)" ma:internalName="MediaLengthInSeconds" ma:readOnly="true">
      <xsd:simpleType>
        <xsd:restriction base="dms:Unknown"/>
      </xsd:simpleType>
    </xsd:element>
    <xsd:element name="Number" ma:index="22" nillable="true" ma:displayName="Number" ma:format="Dropdown" ma:internalName="Number" ma:percentage="FALSE">
      <xsd:simpleType>
        <xsd:restriction base="dms:Number"/>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94c1a6fd-df96-4a5a-b75b-fbc21d59400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MediaServiceBillingMetadata" ma:index="28"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4729200-d2d4-4ce9-8470-8d07150dcf13"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b6d9699e-8f70-4e6c-bf8e-53d1f1809ca8}" ma:internalName="TaxCatchAll" ma:showField="CatchAllData" ma:web="24729200-d2d4-4ce9-8470-8d07150dcf1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24729200-d2d4-4ce9-8470-8d07150dcf13">
      <UserInfo>
        <DisplayName>Winsford High Street Primary Head</DisplayName>
        <AccountId>47</AccountId>
        <AccountType/>
      </UserInfo>
      <UserInfo>
        <DisplayName>Mr Bratt</DisplayName>
        <AccountId>7</AccountId>
        <AccountType/>
      </UserInfo>
      <UserInfo>
        <DisplayName>Mrs Fallon</DisplayName>
        <AccountId>87</AccountId>
        <AccountType/>
      </UserInfo>
      <UserInfo>
        <DisplayName>Mrs Bullen</DisplayName>
        <AccountId>156</AccountId>
        <AccountType/>
      </UserInfo>
      <UserInfo>
        <DisplayName>Miss McCabe</DisplayName>
        <AccountId>30</AccountId>
        <AccountType/>
      </UserInfo>
    </SharedWithUsers>
    <preview xmlns="5e5c687c-8354-414c-8fba-7ff462d8827a" xsi:nil="true"/>
    <Number xmlns="5e5c687c-8354-414c-8fba-7ff462d8827a" xsi:nil="true"/>
    <TaxCatchAll xmlns="24729200-d2d4-4ce9-8470-8d07150dcf13" xsi:nil="true"/>
    <lcf76f155ced4ddcb4097134ff3c332f xmlns="5e5c687c-8354-414c-8fba-7ff462d8827a">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903BF9C-CE10-4E6B-99EB-A22157DF83F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e5c687c-8354-414c-8fba-7ff462d8827a"/>
    <ds:schemaRef ds:uri="24729200-d2d4-4ce9-8470-8d07150dcf1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81FB460-44A4-40B4-8EE9-096F50017AE5}">
  <ds:schemaRefs>
    <ds:schemaRef ds:uri="http://purl.org/dc/terms/"/>
    <ds:schemaRef ds:uri="http://schemas.microsoft.com/office/2006/metadata/properties"/>
    <ds:schemaRef ds:uri="http://schemas.microsoft.com/office/2006/documentManagement/types"/>
    <ds:schemaRef ds:uri="http://purl.org/dc/elements/1.1/"/>
    <ds:schemaRef ds:uri="5e5c687c-8354-414c-8fba-7ff462d8827a"/>
    <ds:schemaRef ds:uri="http://schemas.microsoft.com/office/infopath/2007/PartnerControls"/>
    <ds:schemaRef ds:uri="http://schemas.openxmlformats.org/package/2006/metadata/core-properties"/>
    <ds:schemaRef ds:uri="24729200-d2d4-4ce9-8470-8d07150dcf13"/>
    <ds:schemaRef ds:uri="http://www.w3.org/XML/1998/namespace"/>
    <ds:schemaRef ds:uri="http://purl.org/dc/dcmitype/"/>
  </ds:schemaRefs>
</ds:datastoreItem>
</file>

<file path=customXml/itemProps3.xml><?xml version="1.0" encoding="utf-8"?>
<ds:datastoreItem xmlns:ds="http://schemas.openxmlformats.org/officeDocument/2006/customXml" ds:itemID="{61F9F39B-B46A-4D94-839B-63E781310CC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34</TotalTime>
  <Words>951</Words>
  <Application>Microsoft Office PowerPoint</Application>
  <PresentationFormat>On-screen Show (4:3)</PresentationFormat>
  <Paragraphs>94</Paragraphs>
  <Slides>19</Slides>
  <Notes>4</Notes>
  <HiddenSlides>0</HiddenSlides>
  <MMClips>0</MMClips>
  <ScaleCrop>false</ScaleCrop>
  <HeadingPairs>
    <vt:vector size="4" baseType="variant">
      <vt:variant>
        <vt:lpstr>Theme</vt:lpstr>
      </vt:variant>
      <vt:variant>
        <vt:i4>2</vt:i4>
      </vt:variant>
      <vt:variant>
        <vt:lpstr>Slide Titles</vt:lpstr>
      </vt:variant>
      <vt:variant>
        <vt:i4>19</vt:i4>
      </vt:variant>
    </vt:vector>
  </HeadingPairs>
  <TitlesOfParts>
    <vt:vector size="21" baseType="lpstr">
      <vt:lpstr>Facet</vt:lpstr>
      <vt:lpstr>Office Theme</vt:lpstr>
      <vt:lpstr>Welcome Meeting  Year 1</vt:lpstr>
      <vt:lpstr>Year 1 Team</vt:lpstr>
      <vt:lpstr>Responsibility</vt:lpstr>
      <vt:lpstr>Transition into Year 1</vt:lpstr>
      <vt:lpstr>Daily Routine</vt:lpstr>
      <vt:lpstr>Phonics</vt:lpstr>
      <vt:lpstr>Reading  We will provide all children with a new named reading folder. These need to be brought in daily to support their learning. </vt:lpstr>
      <vt:lpstr>Reading</vt:lpstr>
      <vt:lpstr>PowerPoint Presentation</vt:lpstr>
      <vt:lpstr>Residential</vt:lpstr>
      <vt:lpstr>Pupil Premium and Free School Meals</vt:lpstr>
      <vt:lpstr>Pupil Premium and Free School Meals</vt:lpstr>
      <vt:lpstr>Behaviour System</vt:lpstr>
      <vt:lpstr>Uniform</vt:lpstr>
      <vt:lpstr>P.E.</vt:lpstr>
      <vt:lpstr>Snacks</vt:lpstr>
      <vt:lpstr>PowerPoint Presentation</vt:lpstr>
      <vt:lpstr>Contact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 1 Welcome Meeting</dc:title>
  <dc:creator>Lucy Bebbington</dc:creator>
  <cp:lastModifiedBy>Mr Allen</cp:lastModifiedBy>
  <cp:revision>86</cp:revision>
  <cp:lastPrinted>2022-09-01T09:39:39Z</cp:lastPrinted>
  <dcterms:created xsi:type="dcterms:W3CDTF">2021-08-31T16:19:43Z</dcterms:created>
  <dcterms:modified xsi:type="dcterms:W3CDTF">2026-09-07T10:07:22Z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0x010100C22DE308B1A4FB47B9A05C53B17AC7D7</vt:lpwstr>
  </property>
  <property fmtid="{D5CDD505-2E9C-101B-9397-08002B2CF9AE}" pid="3" name="MediaServiceImageTags">
    <vt:lpwstr/>
  </property>
</Properties>
</file>