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9" r:id="rId6"/>
    <p:sldId id="258" r:id="rId7"/>
    <p:sldId id="260" r:id="rId8"/>
    <p:sldId id="267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 autoAdjust="0"/>
    <p:restoredTop sz="94645" autoAdjust="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305C2-8897-4378-A97C-33A8A62CA92E}" type="datetimeFigureOut">
              <a:rPr lang="en-GB" smtClean="0"/>
              <a:t>15/11/2020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223ED-920D-4528-8A88-BEBCA4D554D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google.co.uk/url?sa=i&amp;rct=j&amp;q=&amp;esrc=s&amp;frm=1&amp;source=images&amp;cd=&amp;cad=rja&amp;uact=8&amp;docid=uzue_TSiYHVwEM&amp;tbnid=zQTskbBT21xLmM:&amp;ved=0CAUQjRw&amp;url=http%3A%2F%2Fmisswhiteheadblog.primaryblogger.co.uk%2F2013%2F03%2F08%2Fremember-mothers-day%2F&amp;ei=MsWSU5nEH-TE7AbIsoGICA&amp;bvm=bv.68445247,d.ZGU&amp;psig=AFQjCNETsakeHzdZhHT9v62dFnlmLFyZag&amp;ust=140221404251581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frm=1&amp;source=images&amp;cd=&amp;cad=rja&amp;uact=8&amp;docid=KFMbo5a1J-aDoM&amp;tbnid=5lymtKwjcWmcoM:&amp;ved=0CAUQjRw&amp;url=http%3A%2F%2Fwww.mattersofstyleblog.com%2F2011%2F05%2Fhappy-early-mothers-day.html&amp;ei=RMeSU_7nBOK47Qbdu4GABg&amp;psig=AFQjCNE1n6D9NIAt8_m6OSEF64biUrJzgg&amp;ust=1402214536895644" TargetMode="External"/><Relationship Id="rId2" Type="http://schemas.openxmlformats.org/officeDocument/2006/relationships/hyperlink" Target="http://www.google.co.uk/url?sa=i&amp;rct=j&amp;q=&amp;esrc=s&amp;frm=1&amp;source=images&amp;cd=&amp;cad=rja&amp;uact=8&amp;docid=iQHAtm8iTutpfM&amp;tbnid=BC1JZPkA7DBZeM:&amp;ved=0CAUQjRw&amp;url=http%3A%2F%2Fpeacebenwilliams.com%2Fmatching-mother-daughter-outfits-are-the-new-high-street-fad-do-you-think-its-the-creepiest-fashion-trend-ever%2F&amp;ei=GMeSU5DkFOry7Aa8noDwAw&amp;psig=AFQjCNE1n6D9NIAt8_m6OSEF64biUrJzgg&amp;ust=140221453689564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4534272" cy="1470025"/>
          </a:xfrm>
        </p:spPr>
        <p:txBody>
          <a:bodyPr>
            <a:normAutofit/>
          </a:bodyPr>
          <a:lstStyle/>
          <a:p>
            <a:pPr>
              <a:tabLst>
                <a:tab pos="182563" algn="l"/>
              </a:tabLst>
            </a:pPr>
            <a:r>
              <a:rPr lang="en-GB" sz="4800" dirty="0" err="1">
                <a:latin typeface="Comic Sans MS" pitchFamily="66" charset="0"/>
              </a:rPr>
              <a:t>o</a:t>
            </a:r>
            <a:r>
              <a:rPr lang="en-GB" sz="4800" dirty="0" err="1" smtClean="0">
                <a:latin typeface="Comic Sans MS" pitchFamily="66" charset="0"/>
              </a:rPr>
              <a:t>ugh</a:t>
            </a:r>
            <a:r>
              <a:rPr lang="en-GB" sz="4800" dirty="0" smtClean="0">
                <a:latin typeface="Comic Sans MS" pitchFamily="66" charset="0"/>
              </a:rPr>
              <a:t> words</a:t>
            </a:r>
            <a:endParaRPr lang="en-GB" sz="4800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429000"/>
            <a:ext cx="4308621" cy="32403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O!</a:t>
            </a:r>
          </a:p>
          <a:p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U!</a:t>
            </a:r>
          </a:p>
          <a:p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g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reedy</a:t>
            </a:r>
          </a:p>
          <a:p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horse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tony\AppData\Local\Microsoft\Windows\Temporary Internet Files\Content.IE5\OOX0YLWY\MP90044837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052736"/>
            <a:ext cx="3339803" cy="5009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Rhymes with short/bought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4427984" cy="2404864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  The children bought a short bunch of flowers for their mum on mother’s day.</a:t>
            </a:r>
            <a:endParaRPr lang="en-GB" dirty="0"/>
          </a:p>
        </p:txBody>
      </p:sp>
      <p:sp>
        <p:nvSpPr>
          <p:cNvPr id="22530" name="AutoShape 2" descr="data:image/jpeg;base64,/9j/4AAQSkZJRgABAQAAAQABAAD/2wCEAAkGBhQSEBUSEhQWFRUWFxgWGBYYFxgaHBocGRsXGBwXHB0aIiYeFxojHx0YHy8gIygpLCwsFx8xNTArNiYtLikBCQoKDgwOGg8PGi0lHyQsLDUsKjUtLC0qKiwsLCowLiosKiw1KSwsLCwpLC0pLC8pLCosLCwsLCwsLCwsNCwsLP/AABEIAM4A9AMBIgACEQEDEQH/xAAcAAACAgMBAQAAAAAAAAAAAAAABgQFAgMHAQj/xABEEAACAQMCBAQDBgMHAgMJAAABAgMABBESIQUGEzEiQVFhB3GBFDJCUpGhI3KxM2KCksHR8BWyJEPhFhc0U2NzorPS/8QAGgEAAgMBAQAAAAAAAAAAAAAAAAQBAgMFBv/EADARAAEEAAQDBwMFAQEAAAAAAAEAAgMRBBIhMUFR8BMiYXGBkbEFweEUMqHR8UIV/9oADAMBAAIRAxEAPwDuNFFFCEUVhHMrZ0kHScHBBwe+D6Hcbe9V/MPMCWcPVkV3yyoEQAsxPkASMnAJ+hoVmtLjlA1VnRUewv0miSWJgyOAysPMH+h9j2pO5fgvZVmJv3DwTyRFXhiKHQcqWwA2CpU7Ed6FoyLMCSarnf2BTs8yjGSBntkgZrIGucce4lBdQcPurlYsfaWicFhoKnXG7qT96PUqNnyGM1YcFeFb+NOGtqt9Mn2kIWaBTgGMoSdKyFu4XuCc9qmlscKQ2zd63pppwv40TfYcRjnj6kTBkywzv3UlSN9xgg0cP4jHPGJYmDo2cMM4OCVOM+4NJPN1hJbSYtm6cXEJVglG/wDDkkIBmTHZmXUD7gGnixs1hiSKMYRFCqPQAYFCzkja1ocDvt5cb8bVXHzjbG9eyL6Zl0/eGFYkA6VPmwBG3vtnfFTzrzw9nMkUSK+FE05bPgi1rHkYI8RJPrjA2OagRcCS54hxW3l21i1kRh95SEOJFPkQ3+1Q+NcrTQcPvp7uYTTyRxpqA2CRsuO4G7bE+WR596nROxwwCRt8m6cy4DX0s+yb+ZOYngMcNvH1rmbPTTOFAX70jnyUZHzO1UM9txaCJrt7qOUovUa16ShSBuyBwNWQM4I7kefn43FRb39rdXB0w3FmsIkP3Ukz1CGPZQwI39vQGrjm7mqGG1k0yI8siMkUakMzsw0rhRuRkjNQqNa5mVjWA3uau9dR4V4a8VV8f51uham5tbdViESS9aVhg6wp0IinJYE4JOBkH2zf8A4RPCWa4u3uGYAYKKiLjP3VXsfelzj/AA82/AEhk2KLbrJ6D+LHqHy7inqRwoJOwAyT7ChZzFojpgFWRfE1Vanz4UqTkviEk1oGmbXIskqFsKM6JHUbKAOwHYVt4FxV5pbpWxphn6SYG+AiMc+pyxpY5M5RgubNbiZZNUryybTSqAGkYrsjADbFTfhvw/RHcOJHKPczBUY6gAjlQ2T4ixAAJJ/CKFaaOMdoRuDtWm/D28FnafEAyRLKtjdsjZ3jVH3VmUjAYHy9Km8Z5uMMkEcdvJM8qNKyAhXRFA3Knu2TjGR2NU/w+spntYJ0uGSIvKxgMaEMDLKfvHxKTkeflWNzcXH/AFi4ltoEnMMEMJVpOmQHzL4SQR8/pRSuYo+1c0Ad2+J50ASa48imPhvNkE0Mkyll6IJljZSJI8Akhk75wD2znBxWi154tntEu8uqO3TVShLl8kaAqaix2J2ztVZyWsl31uIPpiNwvRRE3KCIuupywwz6vUYwB64Fo/JkJto7dWdek/VSVW/iCTcmTOMEkscjGN+3bAVi9kLHlrr3HppqPQ8VO4Rx+G51CItqTGtXR0ZdWcZDgHBwd/Y1Y0u8F4nOly1ldFXcR9WKZV09RAQrB17K4JHbYg9h52XH78QWs0rdkjdvngHA+pwPrULB8dPyt41XHf2VhRSNwvlq6hs4ZreeUTLBHm3kbVC2FBKae8bHtlT3pq4Hxdbq2juE+7Iuceh7FT7ggj6UKZIg3VpsXSn0VVcU5mgt5ooZXxJMwVVAJ7nSGbH3VLELk+Z9ji1oWRa4AEjdFFFFCqiiiihCKVeEc0CH7RDfTKslvJ/aNpXXHJlo2AAALYypCj8NNVJ3G7SMcas5HRWM0U0WSAcGPEisM9juwz33qQmYA12Zrhwvx01+LUPlnmWI8SuFi6rRXXTljPScLqVSkjbgHScJ4jtmpXNfGc31pBHFJM8TtOyKAO0bKuGfCnd8nB2+dWnHOGSG8s7mEZ6bPHKMgfw5F+8c99LAHA33qw/6Mn2v7USxfpdEDPhC6tZIH5icZP8AdFC2MkYcJK/52vjtrtw1Sjwa8msJj9ohFvZ3EhKjqCQQSN+FiBpRHOdhsp896LLlOOTiN5FNLNJGelP0+qVVuprBDhMawNAA9tt6eLm2WRCkih0YYZWAII9CD3ryK0RTqVFB0qmQoB0rnSufQZOB5ZNFqn6o6kCiRWnmNedqg5y4Gj2apHArdOSDQioDpUSxhgoxsNGc48qYoYVRQqKFUdgAAB9BWdFQlzIS0NPAn+aVXzHwY3MIjVgjLJHIrEZwY3Vu2R3AI+tWlFFCqXEgNVIeCuOJfa1I0NbmKRc76lcMjDbfYsO9Wt5ZpLG0cih0YYZSMgit1FCkvJo8lHn4fG8fSeNGjwBoKgrgdhg7bVA4fyhZwP1IreNHHZgu4+Wfu/SreqjinMaxSdFIpbibSHMcQXKqSQGZnZY0BIbGWydJwDg0IEjgKBKsbu0SVGjkUOjDDKwyCPcGvL6zWWJ4nzpdSjYJBwwwcEdtqUf/AHpw41iCbpBDKzkwAiNdnkEfU6jIh2JC+W2rbLcL6PWE1prYaguoaiPUDuRVWva79pUWQiys1hjSKMYRFCKPQKMDv3+daYeFJFC0UH8MNrIO7YZySWwTvuc4+lTaKsjMeaUOC8mXVuscY4i5ijxiNYI1BAOSuTk7+vvTHacKSOWaVc6pipfJ/IoQY9NhUyihaSTPkJLuPgB8Uqnl3gZtVlTqa1eeSVRp06BIc6O51YOd9u/aoXEOBXEdw9zZSIGlx1YZgxjcqAocFd430jGwIOB6Ux0UKBM7MXc9/FUPAuASJK11dSCS4dNGEGI40zq0Rg7nJwSx3OB9aj4i8QJ6NqIJ5UeSOSXpxFw0aMWMY7AuSo28hTrRU2rsnIkEjhdenl7JSuviEgXRHb3JuGGI4GhdCT2BJIwFB7nO1R0uZOFcPtoFVZrl2wIsnLs7F5NOB2Ut3OBjue2XWsTGCQSBkZwcbjPfHpQrCZg0DdLs67716a/lcu4yZoLaR7u3lE7TwyvcLpkjxHKpCgqdUSKucAjvnck79SVsgEdjvUHj3DPtNrNBnHUjZAfQkbH6HB+lZ28jRWytOQXSMGQrnBKr4iud8ZBxUIllErBpRs6e1V7JR5c5oS1skgkZ57lZZ4ViXLyyMkr779hjHiOwAp2tpCyKzKUYqCUJBKkjdSRscdsilr4fcICW32l0UT3Jad27nEjFlXJ3wFI29SaaakoxRZ2jg0cTZ/rwRRRRUJVFRbjhccksUzrmSHV02yfDrGltuxyPWpVFCkEjZFVfEOY4oTpKzMf/AKcErj/MF0j6mrMnG5pJ478RgpKWwD4/8xs6f8IGNQ/vZA9ARWE87IW5nGltBC6V1NF/wt0nxOgBIEU2Rsc6B+2okfWhPibD5xS/TR/qwpI4rx2a4/tXDengiBX5MF1D9agVwJPqct9w6eX5K7bPp0Vd4a+f+Lo/EfiBH0w8BGpTlo5Ecal9FdcqrDvvnOCMedWC88W/2YTsxXuOnsX1DBIA7Ebg52GCM4rlFeFQfKgfVpeIHXFB+mRVQJ64LqHDOIXN741kS3h8gmmSYj1JbKRj2Kk/KmWGLSoXJOPNjkn51wUppIZdiOxGxHyI3FNHL/xCmhIWcmaL1P319wfx/Jt/encP9SYdH2PHrZKT4B41ZXl1uuq0h85c43MM8kMBClRCVH2S4n1CRjqkLRbKFUMAhGSR3xTlDxSJohMJF6bDIckAfXPbG+Qe2KRJualM816lvM1pJEtu06mBgZIZZBHoRZDI+ppHTtnITAOcjruJykt9Fya1orzg3xOaJc8RGlW62kpG7OnQIVxKiAnG5cOFAC4zjIzriv5bni0pDyWDSW8McIYRyCXe6cdVD9x8amVAwbSpye6iq4Bwpby+kuXEtlLNBG9qdUJaaPSRIxQ60Y/cDI4JACHbFbOOcNSN1s1lZ5LuWBzI0iiZpElVnkBQq0fThjIGkKoJQDJJpMYh7AA8anr+FYgXoq9uTbSFlgdjOUK20r20aW6DX4c3EgYvI2BqaMOfzMoBFY8Ctbq7tFuDZrOplMkg6oiuA4jQI7awoYJs6eMDSy+HYGrvnyyVVgtYoIBBbsJHjZnRD/DceLRuwBbUVJ8WNzuai8F5nvNcc6Wy6rnrI+si3hnEKu0UkaZeZJBEoG6+JceSqRnA9jnPANkXz06+yrmWzle/vbW4iFw0kcTSski3NzFLlXWRomTDu0b4jOrdUwGwp7idzB8VFEpa1lheKBwJEDIzTDIWRu+YoY9WoPjLsu3hGXpeUOKrc3s1xdxa8vKII1bqp1IUIYAMoLOURtDAaQofsxYtSXXEJZJpZZoJOtK3TjjMbBANWmOPUAUQMxGScdwN9OTR8744+6LcduuvhVe7kuqcB+JNreXAgh15IJVmUqGAzumfvjY7jP7011xvjXKMtnpysc79VJxO8TtGSIwhhkEXjhVG1SRkgp4vF4hksvw+427zNEH6qGPU+lmeOKXU3hR23w6kMY84TAxjVu02bKQ151PsPDoKwaatP9V3GOPw2q6pnxnso3ZvkP8AXtUTmzmZbOLIw0rZCL/Vj/dH79q5FeXjzSGSRi7t3J/5sPYVhjMcIO63V3wn8LgzN3naD5TjxD4oyE4giVR6vlj+gIA/U1Fh+Il2DlumR6aP9jmlhExWVcJ2PnJvMV2m4OECsoTe3xMnztHFj0wxP66v9Ku+EfESGQhZgYW9c5T9e6/UY965rRV4/qM7DZN+ao/AQOFVS7srAjIOQdwRXtcr5T5ta2YJIS0BO476M/iX29R9Rv36kjggEHIIyCOxB869DhcUzENsb8QuDicM6B1HbgVlRRRTaWRRRRQhFFFFCEv8w273GqJnMNqg1Tydi+2rprnsgG7N2OyjPixzbi93G7aIYljiHYYy7Y7GRjlmPnpzge5Ga6B8Q7wraqg/8xwD8lBf+oWuc8IsjPJHHnGr7zegAyzfpn64rgfUZHGQRM3O58+Hku7gGAR9o7b+uPmpXBeXpbk+ABUGxkbsPYfmPsPqRW7mDllrUrgl0bs2MeLuV9vUe2fQ02cN4lI+hLKBRbLgCaQkBgDuY1HiYY7MdjV9c2yyIUdQynuD/wA7+9WH0+Mx5Rvz64IdjHiSzty64pF5T4HDcwyCQEOJDh1OGAKLj2Izq2IPnUPjvKklv4vvx/nA7ezD8Pz3Hy2FNHDuWXtrnXCwaJ9nRtmXGSrA48eDtg42Y9zTEygggjIOxB8/arDAtfEGvFOHHrdVOLLJMzDYPDrZcYIOcYPbJ27du/p3rTImKbeO8Ia0uY3hUMjtpRG7ZfwGI58iG2z5fy7rfEE0yMmhoiPF027rnyB/Eo8m8xj51yZMO6IG9wdfsV0WTCTbj1Sz4DweG5uokm+8M9FmVZEV+5VopAUZXxgnAbIXBHerIt1RMl5/4Bm05hg/hyGSI4W7UOTGilMITGZR9zxgoKoLW5KOHHeN1cf4SHFdB57t3jm+1SrHPB09MPVXMVrN5TSp2ZG2HUP9njyDFh2cA90kLo71Gx30K4n1GMB4cOP2SPHBB9vhDQtLBKUXNvnPVMh8cjocqF1lu4zmTOaxu7SKyins0ktmkjuQsySIiq8K20YRm0q5UEsGdzjLq3bNW3GuWibuCCOKCG6e2EsslvMYzqw2fCHDCEuFQHQx/iEgoU3YuV+NCA69FvZ8NCEKWZEZZf4amORi+WmEn2hXyMeFMMxLU1hsPLHD2bnevXXkua1pA1SDY8SnXWXP2qGMpExA1SHEMTGUbnqhixyvf0J7VjwuF2cWMixdOSeykFsFXTGrTkyKe4ZgkZLN/eYdjima75cKTdR43RZRdySW9swXrPEcw6dOoxvLHu4jYZZARjLZny8PQw2vR4VCizMTMGi8a6ZFUMGbpyIWXXKJWGoaFBXUwAVh+nPZIXFw3G25qt+AvUGufnc5CqS5nRblxwpTHHGZF6rSSNHGXOqRLaHVpUlu+nSB29Vqs4bzXdpazrMrS/aZVhjbqIJo2yuwXSqFlGsg58LLvsCavZ+XpbRhD17aC0DBYJ5ySxBGel0lK5ZACC5YAjSdzmtXG+SZOGp9r1/a44g5ZQoR4jKzM8ygsVYEthiSNKgnONVZGPGNkdK5oNbeWu3K+he+VOBsqVbcd4hdMltNCsBkc6Z2kKFiup1Roo8sCyqWx1EDqj4I+7U/ly4itLydpZ544w2iR51lC3Nw2kNP4l6aIMLGgQgNvtgLlZm4jJFIl3M8duwwFRNcrNJoMSOAT05JhGdAKxk48ziod/PIZoxqMqohkeNl09MuMI74OGb7wCkbeI+QqjcfEwgsFkg3yvwNUddN62paMdncGjipfMHGWurh5TnB2QeijsP9T7k1HhhJzgZwCT7Adz8q0ou/yq+WORbUKkOBMyqZG2ZyTqVEHkm3c965esri4+a9eKjAA8lW2dk8rhI1LMfIf1PoPenjhHIkaANOeo35RkIP9W+u3tVpy9wJbaLGxdsF29T6D+6PL9ata7OFwDWDNILP8BczEYxzjlZoPlVc/LNs4wYUH8o0n9VxVHecixoyurto1KGQ+hIGzeXfzpwqHxMS6P4IjY58SyZwR6AjsfmMUzNhont1almzSDQOVRNZo4eJo1CAHcDBGnsc/wDO9Hw843qVrZjvHlkz+XOCv0OPofaq7jkzvauF1xPHp6sLHPhOwKn8S5/EPQ5pd5cvTFdwuPzgH5MdJ/Y1zzP2WIYQKFUfH/E03D9pE7hyHiOPquzUUUV6JcNFFFFCEUUUUIVBzFbJK2JF1hFBVfH3csCToy3ZcDb1+inyvwSM3VwhGYxHpCk5ykjbqfzDwFD64PrXQLyzLEMpAYDG/Yj0OO3sfLJ9agW1rokfKqHIXdcnwkuQCTjPiLnsPvUnLCHPDyNv6XQimqMtCW+ZeeGhkWCzg+0SaxESW0RI+hnERbB1SaVJ0DsMZIyAa/4e/FVeIkpJCYXzhWDakY4zpzgFWxnY5Bx3ztThxXg6XCFHzg4O2O47HfzHqN/LttVby/yZa2gzCgzktq27nbICgAbbZ701ceTXdKkSZtNlf6xSp8QOdzw+3LxxdWTGoA5CqMgamxudz2HockVecQvOmobGcui48zqYLt7jOfp9a9v+FxTromQON+/lnvg9xWEb25qdstnsdl7q5nwPnm8vYka5gjkhYLPqtw/Ug6cxQOyFjrGpT4VOrRk79qdOcbESWrPgao8OpxuBtqHrjTk49QKs+FcuQ266Y1wNvTy7dgM48s9vKt93ah0eNuzKVOPRhg4quKax9ho0IVsO57KLjsVyPhvB5ZiWWNumXVC+DpG+knPoPM+WN67u8YKlSAQRggjIIOxBHmKWIbfQDsAi+BEwewGkAb4yT7EnPemW2jKoqk5IUAn3ArPBwCIGvBWxsmevVIsnAYuHXKzSJqttPTjnJJazBziN98NbeJgrneLWVJ0HK+8X4PEtyFnDfZ7qRQxV3Qx3GkxrIroQUEyExHBAJ0jBMhpq49xy3tkH2pgqSEpurMp8LMdWAQE0g5LbDzNJ9wkUMBQN1eFyrhZEbUbXPbDLubcHBVhvEQPwjwv2Bok27VwVtzChjubHRsBcFdvym1ucD5ZC/oKhcVsBZzz3UbNJNcFY442xhpHI0KxA1MqnJ3+4mvFZC/aSCLrEde3ubeKRuwfqMI45l/uyLIGGM4JZc5U1JlsXl4gZpARHbgpCp/E7gdSb6LiNfPeXyIqy0GqW+buAmHh8UcMBunWR2YkSsWZ1ldyywsrMJZCEIJ0DqZIwu0iO2T/qEksGBK8YW8kcq0MClY9Ufl1JSqKNDMVQAtgasPZXnEpLl2htW6cSZE13t4dOzRw52aQbgyHKodvE2QIlnxlOj9l4bbLcIco0hbFudRwdUzgmdmJOrQHJJOojNQpIWni/J1ok0MVvagIAwa8jlPUgK+HBdmz4QclW1AgFSKq+HcBR+Gt0H60/2h1eRDlZ9JwZVbsykFCTkhSNAPhpo4X8NlKqLx1lUEkW0adO2Uk5J6QJ6pzvmUvvuMVe8TtgGVQAFKBFyMgFTnGNtyNx/J7UpicPHI3vBRCGiRpHBc45a4UWvQkikaPGysPTtsfcimDnHmVbbSyxmeWIGbpqQAi4KCWVjtGm5A2JJ7DYkXdpZ4bW4y6gxht90JDDvucdt89juakz2CyqVcZDAqRturDBUg7EH0Pz8hSuEgbF3TqLT2Jmc/VvJIHL3xhMl7JZ3dsImjZkaSN9aoVbQdQI+7nbUCfXGMkdK1ilnhnIVpDI0qrrckZJx5ds4G/+LNXd5PojZ8gaVLZOw2Gd/an5nMH7ElE15/conM3MItIDIEMjk6UQbamwTu34VABJO/bYE4Fc55U+KnEbplkFvBJG0rRCGMssvhjMpKlmKthQe+ASQNs7dPWNZ4l6ibMqsUYbjIzg+hFROGco20DFok06s7eWGOWHqQT3BO/nmrRvjy94a9UqyNkzaHRb5FjuoOoAcPE2kspVgHXcEHBHlsfMD0pY5U4PEyKzplyQdXiJXzXGPCpxhsn1xinnFc/vucyqPFFGqHLKHB/CPCML5HSAPpXNxBiY4SP8fsujhu0e0sb4ei6VZSlo0Y92UE49xW6sY8YGO2Bj5VlXVXIO6KKKKFCKKKKEIqDxFNJEnkBpf5dw3+E/sxPlU6ioIsKzXZTao7+V9LCMgMQQpPYE9j9O9QuHwm0jWJstCAMSY3Q+YcD8JOSGHbOD2ybmXhpG8RGPyN93/CRuvy3HoBVYOYYRObdmxMq6in3sL2zlcgDt37ZGcZpd0Zu+SdbICKH5U+MqwDKQwO4IOR9CKh3knUVoo8NkFWYjKqDsc52dv7v64Hf08Nhc69MZzvqwpz8z515Lxu3jKoZUBOQqggk43IVRucD0qoF6I22Rw+BYgI0BCgAbkntt5+dbZiWOlfvNsPb1b5Dv+g86rLvmAdooy2fxHAA98E5Py2pR5x52uoBHHaKFndi5YDquUjBZlCkKuNOrCY/CcHO9bswz37CgPsqPmaNeK6jb8LjQgqvbtuSB5bA7L9Kl0o2PFuIqiaorW6UgETRzPEXBGQ3TZGUE+z489uw9m4jfODr6Fqme6sZ5CN9gNKIjdtz1B7VawNlhle8o51LtcWSQyrHLrmZdShwQIXB1JkEruASCCMjelDijvDKzfZ2t5CTqlsriEB8geKSK4CI+fdWIx96o3HOJra3UUsMLyyxMxeWZm6k5eJ1ESMFZnOX16Ik6a4I8PlZR8o3d+4nuIra3YgYBiSaVB3A6kmVB7nAQj3qMve1TLIwyw9VvJ1xerelbWGFkjhRnErGEdN2kKKgXq6FV1LKAzquZAuAwCyOa+brhXit5vstuk3ULSC6lGpY9OY9ZhUoW1DcYJAIDL3rzh/LrL/4mK5uNE8sFsjhwpljDs0j6QoQRldYTSvbL5OvarvbGaMxXPXkYo11E3XETppjkZHBUIh04jjlPizoSUj7uGuKrRZgMBO6vDynFcxobjiCtCgzHDbCKG3VBggYJcuAQCCx2wPSjgdlI8Tr9uu0VLiRVC9FvCkmza5I2cnG4BO2w7CqPjSRBJPtNhBFclTokMcZhd8eH+IVATOwxIF9ie9TuWOU4Zo3ca4wZ7hU6c00SALM6KqiNggJC57b71TJWrimmxNvX5Thw97llEljxBLxfOK5WPfHfTLbqpQ/NXHbtWrmbmm6W1cScOkQsNGvr25QMfxKdfUODuDoB2zgUqzcuXFjM80K9bUpG+FlB20k4KJdBT+cq4BOGOaz/APamS4V4Lu3lcaSAqx3B15BBH8WNEjyPMuRv386s5uZpAO6o3DAPBvrzWrkbmecz6rnCxTABHLs5YgkK+psYj+8Acb5yNtz04y4Wud8K5VuJYGEqhQu1vqfVIqeSSuBpfHtnA7sTvV7wdL6ABJEWVBsPGNQHsT3Hsf1rnUYX5NxwO/umpGh4Dr14jZT+HW8kAaQ5l6jl5Qo3UnsUHd1AwpXuQoI32NvFIkg1IwYe2+CPI+hHoajxcXTOllZG7YK5/dcj969kggmbJEbMPUDUP9a1y5RQS7ru3ClsnutPhQa5PJc9vdj+Bf322BO1RbLh4gGBuzEszAYBLHJwo2Ueg9PXvUpJ44/Avl+FFzj5he31pY43z7oJSKI6h+KQYHzAG5/aqveyMZ3KY2PeaaFb8zceFvbk5/iOCqDzz+b5Dv8ApXLom8qzvb15XLyMWY+Z/oPQe1aAK4OLxHbu02Gy6uHiEQ8V2bk/igntIznxIOm3zXbP1GD9auq5/wAgcEu45Oow6cTDxK4OpvQhfwkep/Q5roFejwj3PiBeKPWq8/imNZKcpsfHgiiiimksiiiihCKwmmVFLMQqgZLEgAD1JPYVnXM+Icakk4jc21wRiEq8I3C9MgHVjszA58Xl5YrWOMyE+Cgmldca5peVulbEovd5SMMV/uA/dydgx32YgdjSpxjgDO6T20pgnjBCuNwQd8N69z3z3OQas7PddR7v4j7Z7D6DA+ea306wBmgVDql9uI8W7GKxY/nKHPzPiH/bWfDeBzGcXV5N1pgCEAGEjByCF2HkSNgO5zk71e0VIyt/a0DyCkuc7c2iknmPhsk/FoI0wdUWNDO0esATl4w6qxTUuQSBnBxkZzTrGrvIsaJkscAkgDYFjnzAwD5elRePcl3pnt7mBE6kDNt1BurDBxqABOM99vFRYotJqwVA3BRaXvEo5QhhkMIbZOhbsQgP9mjx3Kjt4VLRjAxkE1nf8rX15OJf4lvGCpVJpI/AVxuI7fZ/XMkjYP4SBT/wi0aOFFkbVIFGtvVjuce2c49sVMrktZlNpoTEbJd4ByRDbN1WzNORhppN2+Q8lXz0qAPasuP3PXmXh6PpMidSchgrrADpKr+LVI3gyMaV1nIYLlgpC+JvE4VaGOQhWRJ7lSGMbuyIUSCGRSHWWR3XZDkrGw7GrrNzy42Va8xW5aeySNcRwzM7AbAKsEyDttjU6AD2qFJCU+0QdeOKS4d3tskFt44wx0N9/EmskDOQw7Zrnkax6ppoZn6iTWlstx1G6hKiRpcs251jJZGGM428IxjZz28xzemJnaW6t2nuHTOjRcGP7/hXS0cWkKAMuTjJyVhjIycut/7/AErh4ApdE5Tcqq2F1GFzHrhRiGAQYVoQfPpMQoON0aI99VNPDuDQwRdGKNVj38AA07+WO2PauWcgRTTtHc20cWY06EshZT1Om5CsnfQhPVzggkdM74rsFXimEt0D1/R0KgvJGirLjhG3gwR+R9x9D3X9x6YquNqiHxpoP97sfkclT8u/tTJXhGdjVizkaWjMQ9uip6KmPwlPw5T+U7f5Tlf2qv4iHh0k6XDOE81xnOM987jHYd6wdE4Ldjw80FCvCFkLHOfDgj133/Yd62SXqlQZIw2exAH9G7fqajzz5ZtSbbfsMYz881ijB2x2UeXr2G9NtYC0WnsgIGZSf+obaY00D1ONvkBtVTzDwNZlAAwy/dYbn3HvVmulhsMedexyNjYZqXRMc0sI0Kq05DbdFVcK+GsLqHad5FO/hUJ9DnJB/SmvhfLVvb7xRKG/MfE3+Y5I+lQOFyspbT3ByVPZgf6MDnf0IB8sXtvchxkeWxB7g+hHkaVjw0UR7rRaSxMktkFxrrkttFFFMpFFFFFCFj1B6igyD1FQ5YMeYPse9YZxWWcjdbCMHYqRLc+n60j898vCYxXKNoljZY2I/HHIwVkP0JINOUaaiB5VWc3nCQoNsyFiPUBH/wBSp+lawF3aAgqJMrW1SXqKKK6aWRRRRQhWHLv/AMWn8kn6+H/TNOdIVjPonhc9hIAf8eY/0ywP0p9pOcd5WaiiiisFZFeFQe9e0UISxf8Aw2sJpWkkg1F3EjL1JOmXC6A5i1dPUF2zpqTwnkWxtmLw2sSMRjVoGcbHG/bsKvqKpkbd0ha4YFQYRQo9AAB+1bKKKsBWyEUUUVKEVVcxIDGinbMg3HfYMw/cVa1R8wyKWRGOMAt+uw/o1SN0xhhcoVehbXpx4f8A0/c+1aIgQ50DIB7fX3r24dl21ZB+VZRZMeFO+d/1/wCb1ouxsL5ra0uBjTp/Stj5209vp/zFamPgAPfvWKMewNCypSBOElB8sFT9d8nHyFWA3w6HDY2Yb5HoR+Jf99iKrVwrKc7hlP6EE/8APera/tFTEijSdahgNgdR07jtnJBz32rCVpuwlpSLAW1OJgbOrKfZWYH3BUf1wf61sPEo/wA36Ak/oN6jlqg3SeLJhRwfx98fMBS36A/Ss85S/ZNKt4b+NhlXUj+Yf8Br2qxeCxz+N21kbeEkBQN9OO+Rnz9fLtRV7csy2McT7K0e1BOcmvVtlHl+u9baKnKFnmPNRvsxDZXGP6Uv84SfxYF9UlP6GH/emmlnnPkOLiXSMkkkbw6tDIV216c5DA5+6O2D71tBla/XZVeS4Kiorl15c3lnM0HXkDK7Jgtq7HAbx5ADdxWUfOF6NX8XJXuCiZ99tPl511/053BCwzLp9BrllxzbeecxGQD4VQZB/wAOaq7q/llz1JHfPkzsR+hOBUjDHiUZ10vi/NltErKZNbYI0x4Zgceo2U/Miuncu8XF1aQ3A26savj0JG4+hyPpXzHAoOVOBkYB9D5fQ9vrnyrunwj5g69l0H/tLY9Mg99P4D+mV/w1hi4A2OxwUsdrSeaKKK5S2RRRRQhFFFFCEUUUUIRRRRQhFKl9cpJIxbbfA79hgD6Hv9aveMXJWMhfvNsPYeZ+g/cily7XJAG5A3x/z9qu0LpYKP8A6K9cB9+yjb3/AH8q1yQ6RqVsj/np5VlEQAUfIzv/AE/2ryaRQuld/PNWXQFg0OgsrUDBdt/L+lb2AxqAxio0DMo+6Sp3/wDWt3X1AADHtQs3g3aykkUgnG+DV9exs4QpggHUQTjO2x7Hsd8fI+VUfSXOD3pisDmKP+Rf6CqPFhI4k0AQtEPC1xmUK7H1GQPZc9vn3P8AQPCh+F3X2yD/AN4J/ep1FZ5Qku0dzUaCxVQcksScktjPkPLAGwHYUVJoqaVS4lFFFFSoRRRRQhcE+MNj0+KMw7SxRv8AUakP/aKUEuu2rO3ZgcMP/wCh7H6EV0L45RH7XA+ltIhIL6TpzrO2rtn2rm8cuN1OPcHH9K9FhzcTT4JZ25U9oepGSuDoycgEZHmCvYH8Xh27+tV9bEmd2AUu7jdQMu2fLA3NTuYeDtbTmN1K5VZFBGPC4DAe2Dlf8NbbGlVVtNfw+5nNrdo7HwEhJSQP7NvCCT3xGxVtzsuulSsonwQcZHmPUHYj6jI+tQ9oe0tKkGl9X0UqfDXmE3VkAx1SQHpO35gAGR/myFSffNNdebewscWlMg2iiiiqKUUUUUIRRRRQhFFFFCFD4lw7qrsdLDsf9D7UvSRNGChwH7+W+TsQT3Pem0mqWDxkufxnV9Oyj/KB+9VdJlT2GlcBR2CqbjPTGrvn29/So0ONQz2yKv4uFxvJ90aVG+Nsk9ht6Dc/zLUk8Ah/Kf8AM3+9aNfYTX6yNuhvr1VKdev2+np/WoxkAc47Zqzgs1ORvjU6jxN2DMAO/oBUvhnDowX8AOlgASM48KnbPzqrZQTogzsYDYUC3TqEFVJPr5fr2/1pgtIisaqe4AG3tW2ipJtc6WbtNK0RRRRULBFFFFCEUUUUIRRRRQhYugIwQCPQ70vXvK9qzFjbwk//AG0/2qXzLzZb2MYkuHxk4VFGXb10r3IHma9ivUljEsbBkcBlYeYO4qH52tzCwOa0ioupb+D8OiiT+HGib/hUD+lIHxq5caVYLiKNndSYmCKWOlvEDhd9iD/mp/4PxBJVdUOTE5jcejABse+zKfrVhWsMjonBx3WcgDiaXzRaclX0mNNrKAfNl0D/APPFO3LPwe8atfPt/wDKjJ39mfvj2H611+RMjFV8i/qK2m+oSn9unypjhad1LsrJIY1jiRURRgKowAK31jE+QD61lSt3qoqtEUUUUIRRRRQhFFFFCEUUUUIULismI9Pm50fQ7t8vCD9cVHLBVJPlvgfsB7+VE765j6INI+ZwW+f4R9GrOKPXIB+FMMfdvwj6fe/y1ge85NN7rNVLsoNCAH7x3b5nv9B2HsBW+iit0sTZtUtqN2/nk/72qbw3vL/OP/1x1XWV4sjy6DkLK6H+YY1fvmp1pJpkZTtqAYe5GQw/TSf19KwZo6k3K0gEEKwooordJoooooQiiiihCKKKKEJf5r54tuHhesWLsMrGgyxA898BR8yK5fzD8ZrmbK2yi3T82zyH6nwr9AfnXRebeWorh9U8RdCqgOoOpCC2c6d8HUPIjY5xtlPPw0sS20z/AMutSf0Az+1dDDmBotws+4680s8vvr8LmFxdvK+uaR3Y92ZizfLLGriDnG8WJYY5mjiQaVRAowPQNjV675rq3B/h5ZIAVtXlb80xKr9QcE/5TTBHwFh9wQwj8iRlgPqCn/bTEmMjOmW/PoqgjedRp16D+UufByKRLSUShgXl6y6h3V1C6snc5KNuaf6jWdnoySxZiACSANlzhQB2AyTvk+I71JrmSv7R5dzTMbcraRVbcXidcw5/iaBIV/uliuffcf09asq5f8ULe4S8ju7dyhihUZGOxaQtjOzDAGpSO2D5YoiiEpy3SHy9l3k4Dm20hk6MlzErlgApcZydsH8v1xTBXy/zHbIl3MsbBkL6gQQc6wHO477kj6V134Y/EFJ4ktbhwLhAFUsf7VR2IPm47EdzjPrhmXBdnGHMN81UTZzZ4rodFFFIrVFFFFCEUUUUIRWm7uNCFu+Ow9SdgPqcCsb6/SFDJI2lR9SfYAbk+wpcvJ7x26gSMopJWI51Y7DPYF8Z88DURvjNQUzBhzJqaA8dL8FZKRFGWc7KCzN+rMfrufrU3hODCrjfqASE/wAwB/YYA9gK55x7jT3hjgjBj2YzAnbPh2PYkDfY43IyBjI6FwSIrbQq2crFGDnvkKAc+9SIsgF7pzGYUwxNc894nbkPyptFFFC5S41eX01vcSSBni1yNIM7Bw7FlbfwtkEeuKtrjj73KIGIKZ8WjG++MlTsSoztnBPkNsP0vCT+CTAGwDKGAHoMEHA9zUS45eRxiWCKXGfGvgff08x/nFb9q00S3XmvTf8AqwyFpdGLHG9fYgfJVLBxyKBNNuZfUK265xjJ1HKj2THyqVb8+Ko/jppHmyHI+ZU7/QajUO85XizhTcRDb3+mplYH9TWu15Ug1A6ZZ28tRJH1wAn+aoHZAcVk44JwJeHEnw199vlPMUoZQynIYAgjzB3BrOtFjAUiRDjKqAcdthjb2rfWK8+6gTSKKKKFCKKKKEIooooQiiiihCKKKKEIqq5k4cJYGyMlfEMDJx+IAeZxnA9QPSrWipBo2oIsUvmHmHgjWszRkeHOVI7EHcYPn7HzG9Vh/wCf7+1fR/GuVY5FOUR03Oh8jTnc6HG6j+729CBtSVFwDhwk2hfOcYIQrn5nf6967UeMDhqDaUILdCnH4d8ae5sI2lOqRQFZvXYEE+pwQCfUGmaoHBuHdGPTsCTnC9l2ACjO5wB3PcknbOKn1x5CC4kJlgIaAUUUUVRXRRRRQhc55o4r1LuSN9hHhFB7HKgs3zJOPkorVJzTKiaeqNhjICl/1/1xn3po43yyjs0jKrAnJzsQfPBwQ2ffcb742EPh/KMX3kjT+Zyz4/wbD9xTAkjygObsvSx4zCiFoczYDlV8d+fl7qu5K4OWk6sg3bx4OTsM4Jz6tvk99LV0CtFpZiMYGSTuWPc/89BW+sXOLjZXFxmJOJkLyiiiiqpRFFFFCEUUUUIRRRRQhFFFFCF//9k="/>
          <p:cNvSpPr>
            <a:spLocks noChangeAspect="1" noChangeArrowheads="1"/>
          </p:cNvSpPr>
          <p:nvPr/>
        </p:nvSpPr>
        <p:spPr bwMode="auto">
          <a:xfrm>
            <a:off x="1206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2532" name="Picture 4" descr="http://misswhiteheadblog.primaryblogger.co.uk/files/2013/03/Happy-Mothers-Day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1268760"/>
            <a:ext cx="4402679" cy="371666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99592" y="429309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itchFamily="66" charset="0"/>
              </a:rPr>
              <a:t>b-o-u-g-h-t</a:t>
            </a:r>
            <a:endParaRPr lang="en-GB" sz="36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5445224"/>
            <a:ext cx="352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Comic Sans MS" pitchFamily="66" charset="0"/>
              </a:rPr>
              <a:t>bought</a:t>
            </a:r>
            <a:endParaRPr lang="en-GB" sz="6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Rhymes with short/thought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00201"/>
            <a:ext cx="3744416" cy="21168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Mum told her daughter that she thought that her dress was too short to wear to the party.</a:t>
            </a:r>
            <a:endParaRPr lang="en-GB" dirty="0"/>
          </a:p>
        </p:txBody>
      </p:sp>
      <p:sp>
        <p:nvSpPr>
          <p:cNvPr id="21506" name="AutoShape 2" descr="data:image/jpeg;base64,/9j/4AAQSkZJRgABAQAAAQABAAD/2wCEAAkGBxQSEBUUEhQUFhUXFRUVFBUVFxQUGBQWFxYcFhYWFxQYHCggGRolGxcWITEhJikrLy4uFx8zODMsNygtLisBCgoKDg0OGxAQGi8kICQ0LCwsLCwsLCwsLCwsLCwsLCwsLCwsLCwsLCwsLCwsLCwsLCwsLCwsLCwsLCwsLCwsLP/AABEIAPkAygMBEQACEQEDEQH/xAAcAAABBQEBAQAAAAAAAAAAAAAAAQQFBgcDAgj/xAA/EAACAQIDBAcGAgkEAwEAAAABAhEAAwQSIQUGMUETIlFhcYGRBzJCobHBI1IUM2JygpLR4fCissLxFSRjc//EABoBAQADAQEBAAAAAAAAAAAAAAACAwQBBQb/xAAyEQACAgEDAgMHAwQDAQAAAAAAAQIRAwQhMRJBIjJRBRNhcYGR8KGx0RQjQsFS4fEz/9oADAMBAAIRAxEAPwDb6AKAKAKAKAKAKAKAKAqe+W/FrBEWly3MQ0RbnRATAZyOHcOJiuNnaMh2r7UtpNdOS8qAE9RbSEDxJBJrlnaNI9nvtHXGFbGJypiCJtkaJfHPL2P3c+XZXUzjRoVdOBQBQBQC0AUOCGgCgCgENAJQC0AUAlAeqHQoAoAoAoAoAoAoBjtzH9Bhrt4DMURmVfzMB1R5mBXG6R1Kz562Jg2x2LuC4xY5ulxFz8ztwUd2nkOFUZJuKs0YcfVKi8ncPCN71sMTpmbiPAiNazPLLszYsEO6Mw3t2A+AxYtqW6NznsOCcyuuogjgwMa99aceTqXxRiy4+mXzN99mG9B2js5Lrx0qE2r0c3SOtHLMpVvM1oM5bKAKAKAKAWgENDglALQCGgEoAoBaASgPVDoUAUAUAUAUAUAUBQfbPtN7OzwiME6V8jNzygF4GhgkgCajIlHky32WhymJ6PrP0iDiAeydQR26fMVnzJbWasF06NKwnSmzldou6AsI0PPgIrO0uo1rq6aM79peHvWlw1y84eHcAjNqSsiSxPMcq0Y2m3RlzRkkrL77BdndHgsRc1yXMS3RzzW2oUn+bMP4a0x4McuTTa6cCgCgCgFoBDQ4JQC0AUAhoBKAWgEodPVAFAFAFAFAFAFAFAZz7Wtp4Q4drOKL23U5rHULC62TgrDRfeiSRwPHgYSZOKZl3smxRtYu9bBAN60zLmmeo4Kxwk6sdPymq8u8bL9O1Ge5p+FvsAQ0SD3ktroQcvP5a1mo9FRbKh7W7qjAILpGc3lNtJJmFIcTpICsde8VZgvqdcGbVSSgl3HHs09p1nC2LWDxNp7YUn8XlFxjcDOpgx1xqJkGYrStjBJWzbLF5XVXQhlYBlYGQQRIIPMVMge6AKAKA54nELbQu5Cqokk8q42krYqyq4ne5ifwrTZPzFM0+AzqfrVEs++xcsLHmz95wxi4seAIK97IeXDVSYnWKRzruReJosINaCoWgEoBKAKAKHT1QBQBQBQBQBQBQBQGM+29rzXEypkVQFt3C2UMSJeJAiMwmCZj0qlzuXQVqk9zLNj3nXG2XsCbi3QYWWUhgA0EmeGbkIHhSbXS0zsY1K0butlgCQQfEajz51iTN90Yj7TdpNe2gyHhaUIJPMjMx7uIEd08624lUDz80nKbOux9prirK2MQma5ZVeixC63Fw6soa2VBGfKpYrJBWDrGlSaIJqz6J3EwN2xhFtXdMvuLKvkQkkIHABYDgCdYAmDNdjwRlyWKpHAoAoCl71Y7pMT0EjLbVWZe1m4T3AfOsuWVs0YIXudsNYBURB+dVdNmu6PeIwSsByI1DDQqeRBqNFctyV3cxee0RzRisdnd4AyK14JWq9DHkVMlquKxDQCGgCgCh09UAUAUAUAUAUAUBzxF0IpY8AP8FRlJJWSjHqdIqd60brm456x08ByA7qxOTk7Z6KjGCpIxj2jYBMJjFe1bAzfigrCw0w+WOGpB8WrVila3M+aCapElsf2hOLeW4rXGGUqHGViJ1PSiQQO8Sajlwpy8OxVpsk1FqbuvzcqW+20UxLm6lg22JlmIkk6ghiBqOGvdUscHHuSyeLejjuJtNcPig5OpUqCAWIDwGXKOOYZl7dfTs77EYJPk+p9g4pL1hLiTDKNCMuXnGWBHHsqUHasrlHpZI1IiFAIzQJPAamuN0DLLDG7j7zzGe1aIPYc9yfTSvOhNyt/E9DHAndnBhmBOb9ogDXy0qd7lnRtuOsDbZQxcqeMQpWB2HUzT5EZJ0cvZ3iC63mPBrhYdke7I7iQT51Zp34mvgZc8aouNazMJQBQC0AlDp6oAoAoAoAoAoAoCJ29d91O+T9qzah7Ua9LHdyIudKzmlmfe0nZ4vvaVQC3XgngqFYJY+MR4Vo09ts57mU5Lp+pniJdU9E2Ui0cgM5G1UQcxEZDM6jSK0ZE5Q+R50ejSarfl/Zji9ba0xuYiywzCJ6t1Oz4fdJ7wOdU4ckXtZ7uTA8beWWNpP5NL8+KGCbLzSbVtx8QghCAIE9Y6666d3CpZJJO2ZMWneTq6Iv19P35R9H7mYrMg195FYeMT9D8qhidSaMuojsmizVoMoUBHbwXsmGun9ggeen3qrPKsbJ41ckZdhdoC3i7Ku0JdVkHfcEMmvLq9J6jurBg36kb+qmi14Gy8H3CZaDBAiTlkangYOvbwmKuVE723Gu9m1mwmFlQr3HdLaKZCksZc8ZACBzx5CuJKtyEpdyQ3EGXMpgcZA0E9UtA5DMW0qOkleRlGp3Vlvr0TGFAFALQCUOnqgCgCgCgCgCgCgKxjbua63cTWDI7kelij0wITeja4w9kGCxZlRVBVS08dWIA0B1oo3sdba3RQMTiGvw1wqL108JORAAcqCPhE+ZJPdV+mtzcVwjTqpx0WkjlauUufz4FaxtsvdhmM+7cKqIBVSUEkaiA1alzR5Gs/uQ97tL9B/sy5iAnRkW3QsbY6RWPFcwBIbUEBuXKsWXHCE/1PY9m63NlxrFa9N7+3J4tYO5mmy0KpYWw8swIOUg8oaIK8ATPKK0uKnErj79VK1av+H/4an7PNo5rNoyCUhGgECOAIB1HVI8wayp9M0yjLHqi1z3OPtG9p36G/Q4cAsGy3Lhhgp5qBwMcz5Vqb9Dz1H1KXs72y4suSSjayLbWwBHcV1+dcbaOpJmhpvdax+CJA6O4CouWzyDe6yn4lJEdxBHjm1M7x7FuOFTKdvTg/w7DKdRftMP4XDH6VjwSqTNMo2XTCWDplZgpExP8AkVeiVkDvxZZnwwAkC6WadYHRss/6vrXHwznJObD2jbs3S9y4qJnPWYwOsJEnlyqrSyrIV5otx2L0rAiQZB1BHMdxr1zALQBQBQBQ6eqAKAKAKAKAKA83DCk9xrj4OpWyovciT41hfJ6i4Mz34uvfdmlglohNJE5lDl45iCkeB7a0whUbZXli+lST+BW8dcdsKrC4JUSeqFOuoIIOmh8I76hFpZNkbM8Hk0lzldb00tvkQ+H2tfUrBQk6agnUHgToJ0Go5GtCbTPNbTwuPZktZfEtb4oTbuh9TBYoAR1lEQQzDX71TmaUvF6FvsvH1L+zWzunfYRtr3mzEWlXrM56+g5nlrzqyDqKRsnknbfTW7fJcdyr12xhrzvlCgRaI60kTLExwzMNO41mkk3fqUzbinF14fT7kAmyluIzXdQXIBOpdiJY+Ur6mpOVGWMb3O2wtg4e3jlke5lzKRPVdchkdn4gqLk2uSUYUx9tvZxwmLhWJR0LWTwIymSh8D9qrl4onapjHbu3GNyyoIUWmUuWiCIzMkcJaIHPTvqGGKSbNEcadNule/ySv7vsW/YPtBw7Wh06Gy4VSylkZRJKiCSDrHMcxV849DSW9iOnlKHU2l3punu6Irbm+1vE9W0ly3B0NxYLQ0H3ZCjxM+FVZoTW8eDRpseJRby2nvSrb05Rz2sScKoPxXUjvAH9I9RWOLqVmSRp2xb7KikE8BKnga3YsjW5VlhFlkVpAI51vTswNVseqHAoBKHT1QBQBQBQBQBQDPa17JaY9ug86hkdRLcMbmimEG9fTDr8WrkfCvM+k+cVmxxtm3JPpjY39pOz3W5bawEAZMrKQYITQEHnAYCPCtUo9UWuxljq3jioN8v9zKhsfpEhsg0KGFObqkpqc0cuIrM8i6tj2MWnlLCnJquHSbe23qvQr9nA3FYoCRHXQsmXOFYGdeHKfCrm6abPL6YtSUXaJjBribLdZUOYEEmQIOgmJ4EfWqss4ybUjf7O0+WG+JL633+4mxMI92+lpSkXHRQxzEDMwAMaE/Kr27RW8k1bdbfPt/JtW++w7dnZpVActq0ZHA3IYM0ka5mJZiRzJqvJGmqMWPJaal3I+zu5ZbDWg2eEznRipfrEhiUgmQRwrPb5NMY9ju+wcPcyl06yggsM6lhwIeCMw0HGagpOybgio+1u9ku4QLxVL5mTOoVR4+6atiqsqmtys4gdN06hc3SMMsEAqpIObWPd41nTUJxdnsaXFPLpZY+m7fw2+O/occAqWbzriZLo56MdVlF24wZVkmJ6NQR2E9taMieRPofP4/8AZXhyRjlSyK9/1e6r6KJJ7J2V07m5BVM7ESQZzCLiiDw6hPfNVTn0w92+Uc1ac/GlStvt3pNbfFWXTF7LNy5bUiAgBI5Bm1PyyjyrC2eai2bOugrA4rofKtmKVxOzW9liwDTbHmPnXoYncUYMqqbHAqwrCgEoD1QBQBQBQBQBQEft1ZsnxqrL5S7A/GV3dwquNk8XtMoPeCGj0BPlUMD3ou1C2F9qWJ6PBhhGdWLKTyhDPqDHnWlMwSgp1Zg77Zucso67OYB1LNJBknTsiqPcxPUh7Qzwj0RpLftzY0TaVxWDZpYArLFm0IiONTkrRkjJp2jthd6LqEgpbYGNIYRqTpqe01DJijN7no6f2llwXSW5afZrcF7adqUABuh4BMAohYRPeoPlUox6UkZdRqnkcm1Vmj+0zb624w/H8N7tzuEQqnxBY/wjtqvM7pFWFcspHsl2gzWL2HuF2ROjZCWaVV1KZQZlQOiB04EntqvKaMbov+HwluNWkdk8eY4an786rvY0SytxoybffFnGbScD3LSG0nfl1c9xzMw/hFWLaBmbuRXtk4m4cQ1lXKtduMikKGKwsqV8jHPyrmTFFpSq6N+h1OSMXjjKuptfKldr8+Q/2vs9xaF58hcOl26EzDVFygqWYyADqNOBPdVeDNDr6V9DZqdFmhBZp02mpSq9q29e3ck92NsrbxLozBbaXBbUcszZm0PaxDaGZ04cKlqMV8cmPJKS68Se3VX1d/77GhXNoweu6q0iVJAIPZr2EH0rB0vgq/p5cjvYWMV7lzJOjZWn83E/WtGPG4rcjJdi6bLP4fma9HD5Tzs/nHdWlItAJQHqgCgCgCgCgCgOONtZ7bL2jTxqMlaJQdSTKJiLptOlwcbbBvIaMPMSPOs2N1JWei4qaplf3pxLYnq3bhcSZUHKsz8McBGnfxr0JRXCPVjoMDivD/JUsRsOypUFT1iw95vymKj0oS9n6dPy/qxLmwLRI6sD954PfxkHzp0oPQYP+P6sZ4rd2ystlaIJHWb+tOlEZaDDXH6snNgXLeAdMRbEt1sgYyNVKEnwJqnJJR2Rh1elw4/DHkgN5NsvdLnrNcuE52IjTgYnzFZ47u2Z3CSjdbFu9kmzwi3DmBuHKLizJSNVkHXg1Rybs7GLityzb4bTGFw5I99jlSPzHSago2xexkuzLw6W6TwC3CT2wJJ8yT4xNWyWyK09yFtYxluJetmLgBhpIKOVlW8QefYdeFS4VMux7y25aa+rXP8Ar6k7sjaNu6TbvOZu20Il3UZ9Q6rrAOiwBxqrPjcEpY1x8D2NPqMWWXRlk/El3dX37jjHPYZ7K2MkpfIvQ2tyE6pIJl8vWGbXn2VCLn0Ny5orzrC88fdv/JX9Fz6v5+qGmxdqtbVHuQ5ZLodywLZrcuJb4hlGsSeHnfqMXXFIq0WqeGEZNXtJPjlb/sab7PrTC3cL6ubjZokagwdD4VQ6rYqzxam+rn4cGkbI/V/xH6CteDyHk6jzj2rigKAKA9UAUAUAUAUAUAUBTtvWl6R8vCSCOxoBP1BqjLjcX8z0MXUoqzPsTeFlzbIJIPVH7JOnpw8q0Y5XE93S5OrGhltVczWu4sPMrp9DUy+a3R0t2iLWupk/QV061sFy3NoHsP8ASaCS8KLNunsC21lbl5QzBmW2ZICqDOYDk2YkT2KO01h1HnPG1v8A9mvgjO8RaN/E3WQZ4e5chtfwxeNtE6SermiZIPHjVc2kt/kd02Lqacd3zT+dJX8d3xscMMGs4lc+bNmT3WGrXXLSH6sn8NAdB7kc66mpY24/lGhQeHN05Vd1t2du/wDSX0O+8OLe+WfM+W2to9YPpDMS0wQZVkbSeGsVDFtSl3IazHHI5TxppKu3xd/o1/sj0w4IuLJGZWZmCsxa0xOgiSTEDhGvOKnNSi7RWsGNvplslbtJtyi2aHtT2eW02eWtSMRZtG4j82ZVzsjciCQQOwnxmC3dS4Zm9+8cuvHtXF7/AEZi9ja7KysAAVu9LCyAZiVjkpg6ftGtjgnHpM61sk00kql1Uv2+X8kns/ep7agdGjMpfK7FiVVyDlHdoKpyaZT7mjB7UnhSqKbV032s5gYnFuTbte8WYlFKpLIEc5yY1Ua69tXQx1HpW5BvPqZNxjzvsqW6pmzbhuy2ctwAMoRWIbOHItr+JmgTm4+JPHjVGeNSLfcTwrpnyaPsZuqw759R/ap4OGjDqV4kyQq8zBQBQHqgCgCgCgCgCgCgKPtS6q4m4ok5iCxJgB/hUeWYeYq3NC8adcHuRxylpozfbj5flFf2vs7OwcaMAQCRIM8j6VjhNxO4M7xMq2Lw14MQVVxxm2espB0OVo+Rq5Zl3NsdVGXI+g9GZ4xqOw86tTtbG61KNoS0Jt0O1cS44O50WzlPMW7j/wCpmHyisGfebPBzNe/k3xf7GSHaRtNce0VFu505PRhCOithXtIuhACmABFdjD3m0kXxksU7g7S6na9FHb4d2SWPwgFv9JuXJNlBdRQsdIRlEHrcdZmOUc6z4prfGlRt1kJdMc0nfTvx8P5/cNmbUDLbtqigKFw7SfeKW5zDTSQh011PKu5sKpzs5otU3COPbnp3+Tf7Ia4jYmVAzFQCq4XKCWJF1zlKmB6eFWRzLJVdjLqtNLFHql/xcdvmq7fH9DbdsOBh7xOg6K4T4ZSarR5Vb0Y9sXDq9qyxRSWmSVB90ARr2ma9WO6TPqMWGEkm0iTwOEtpbW4Laq0CYA4nQj+aropJWXLFC0ulfYf4RTliZYZte0zNTgrRKSpD3d0BLpC+6ygqOwKeX84H8Irz9XGqZ5ntCCpP6GibCb3v4fvVOn7nz2qXBLVpMglAFAeqAKAKAKA8XroVSzGAONcbSVs6lZWLu/VhWjJcidDA174nx9Kq98ifumTmzdrWr6ZrbTHEHRlntFWxkpcEXBp0zNNu4t3xPUExdDgdrAyJrZkbb6EfXYcKWBJ+lEnjSASOU6eHEfKvNlHpk0+x4sYvuUzbOBm612TBASRPVYE8Y4TmHoKni6bpm/SKF0zngriLbK5h1SQYkjUzE9vGtNeh6ySSpHpLwVDPAag9vhXAtkXXeO8tnCsre6lsKQOMKsHzrzpbyZ82pNy6u92ZfjbVtzbdQQpthWBAX8NXU+A0Z10PxDupi6oKSf5Z62d4cko5I7Wqr4Jrj5Kzrs3ZbXsPZvXWIFy26FJLBlDjLIuZsugU6ak6+NWWfu3SX53I6PCtRFSnJ8U16pvbm+yI10KOLbk5ji1TOgRDLKGFwALo0PEcONaVJSxWjNPG8fgfPXyqXa7453J7drDNi7mHuXGMM6OqaQDYuuMwIA0OU6f0FZXWOfRFfjND6tRpnmnL02+KbX6mk7838mzcUe2xcX+Zcv3qxcnjwW5RdhIFw1kH8in11+9evjSUVZ9ZjT6VQ9w6wjDsJ+RmrIeVnXs0dcOda7je52a2PWEPR4uyOTdIo8Cof/iKx66NJGDW+LHZpOwPi8vvWXT9z5rV9iXrSYwoAoD1QBQBQBQFf3gxgLdEOUl/DLMfMVi1GS30o0YYdyKt7NtlgSAT/n9vnWeMWzVR7uWltsGQCZ8jp7p7jwq1ScHaItWOdrbJsC0uItgqZVhBMGddVMivX08veSTbNGk1eec/dTdrf8spONv5LmVnaCGE8NCZDEj4lbn2MfOrU4X17Ho5dM8i6or8/wCyIvhlLNAksFxKmYcxC3B3HSDy4cjWaKT29eCOHEvL68Mi8RbOoQgieqHJBA8prXHqS3PSh1pb8nTYODe7i7KMLeXOGaJJyp12A8Qprk21Fsr1M5QxSl+b7Fo31zXrb21MFoBjsJ1NZMONyex42LTTypqJnu0LGMawbdpgbbKVYApDLmzaMRMaSNat9zHq6q3Oy0+uePobuP0/gibjYtHPSW1ZsyOVbIwkaCArad8dlHiqPShHHrYtyeO90+3b5MfNtu8guK2CyuwaDluDI0frFUqYIOuhE8+JmpaeUdm3XodzarM008VPm9yZ9l+Ja7tDrIyi3YbLmnqqTbUASOBOZv4q5kj0xMvvnJ9PTX4v/S8+1vF5NmOs63HtoP5ukPyQ1VDk7BblT2BjfwbeaNFyg8xFerB0kfVY/IiWsXwSRIM/fSrIy7EpLudk0rq2DGeIvH9NwQ5FrpPkgA+prJrG2kYNYqX0f+jW93x1W8R9KzadbM+Y1fmRK1oMgUAUB6oAoAoBGMCuN0gUPEXC+IvHlmYKePNQfoK8x3KTZ6WONRR2w5jNmJbNw5BR2A1NKkXPH2EdAttguZiNesSx7eZpNbDo4OuOxP8A6JXmGB8pP3+tbfZ2TmJ3RwrVJlN2kma5baJBP2Jj5VvnvJM+igqjRCYq8SzanUwfAHQeA09KppEuheg3Y10lRL7kGcWT+WzcI8dF+jGoZYuUKXL2MXtFf2kvVr/Z73kus5NpSAzsA3WAJB4KPkPWruhQj7tF2nxxhjvsMdtuLKIF166DT8qdY+uUetJRp0XxVo6YPZ63ELxlzSynmJ5/fzqUIXbZJy6dkPMPLXGDckWBxiCTM8+Pdw4VKO8tyElSsc7p4gu+sZs11Z7FFwaf7fSsGodwVnn+0YLoUnzf8/8ARx9sbBrWHtnQE3HB5ZlCgA+TNWfFFStGHR41LqvnsVDZ19VtgMyjxYD6mt6aSR70ckIxVtfccf8AmbKGelTyOb/bNc64+pCWrwr/ACRIYXeG1dbqEkfEQrADxZgBUveqT2GPUY5uo7/QkdmX1vYy2oUnozmDTpBXjpx4gedUal+Ex67LtRruxFhD4/aqsKpHzGpdyJCrjOFAFAeqAKAKA5Yo9Rv3T9Khk8rJR5M12pi3w9s3eoRcvquQnr5S4FxgO4QPH54YrazfGdbIe27SFyxLAkARxGnYDIXjrETUkzT7xPsMN5bvQWkFlcqtdzXCNNBLkk9pbLr41xsg5OXBP4Po7uHF5CCjo2YCD8OvDTsOmkRFWY4tSUkU4ptTSXqqKotvMJJGhH1j717MVe59RKSRVb7AM3ifrVJecc80JUSu79t1a46cRaI48Zder5gH0qcLspzdL6VL1/ZMkNnMM7XbhZY5XBl60aAdvb5VKCSfVI5l8vRHv+xD7dt9JcthZMmBHCDxM8K43b2NMXUSe6MKkcAOBHKrmko7lFtvYaYRvxXbXKEjMeZ4wKqg92y3IqikOdwgDcuEaxzHa7Fj9ErztU90jyfab4QvtQsi6iLzSHH8RyR8q7poJptlfs/F1Rb+Jno2QPiWtLhB9j0v6fG+USWC2RhviQA9p1HpXPdx9Dq0uJf4on8Ns5QAFIy8gABHgRwq1Q9C1JRVIlt0cGLRe4VJa7euifypb6onu0HrXn53WRo+f1t+8ZpexlME8jEeXZUsaPGztWSNWlAUATQHqgCgCgG+PvZUPoPGq8jqJPHHqkZLvFaudNcSTc6O0163midCmRM3ADMx5fCSedYpdr/Eexhj4VFK7f7V/JJYHbNs21a61u20DMrNAVtAQrGMwk6fSkGpeUln0ebD5l9tyA3w2011D+jhXUIWVwSSzEQuUDiMpczPEDxqUHFy6XyP6PMsPvVw+PX1X3H/ALIdpk/pAcAiLFwrElReV8w8Qyt5GrY1F39DJnTm6T7KS+vK+5oWO3UsXB1ZQ6EFTI0MjQ/aK2rI6OYvameHm3+ZRd4NwHtS63VYE/kKkePWNRlm6ex6uH2xGezh+v8A0Vm5sG6uoIPhUf6qPobo+0YPsyxbsbvs5a6xUrbRyUKTMoVGpMaEzw5VF5uqLSRj1XtFNKCjVtb38bK1hsLdGLu2nuMUS290TDZV4ADMD8UVbp25p2zRhyyav5Iire2LyNJVfKRPiJirUmjbc1ySNveYtxQr4QR86nKcmE1W51tbZtHqscoMzpA148NKhb7k+tE77MMNlt3mzBg15sjDgyqAAfka87M7keDrJuUnZBb67cF3EXLagwr5Sf8A8+qQO7MCZrZgVQR6Wij04Yr6/cZbMur+Y+B0q1m1E7btoeQPpXVRMcWrYHAR/ndU0kQZYt0lnEInFSXJU6gkrM/KoZMEGnPueP7TxpYpT77GiVnPlgoAoBKA90AUAUBCbfvdZV7NT56D6Gs2fsjXp47NmV+0HarWcRbW1+sudGlw6ELaBYxB0BObj2D0rhDqlTN+JTUoOP8Ayr5er/PQrjXmfC9NmzZbdxlGXViDmExp8I5VWpKGRwS5o9mTnk03v1K9n2+37egy2TiSDZF0HLlS1rmAVhbt3bZI4aFnWeJ0mrcsLg5R5t/wZNLNR92si8Oy3ur6YyT9OW19i87h4zpcViLhVgXtWBLAQ4ttcVWBmSSsSDBHnUFajTf5SM2rUZT95GLSf2e7pr+OxreyrmayvdI9DA+UVsxu4o8TMqmzht+DZYdqkjyqOXglg81mdXjpWY9XGyY2biBbwdwzBcqvkJmp3UWUZIt5V8Cn4/Ej8ZwAC627Q7YlnI9Ch8616XyN+ux7OgTk79CEFkHiKuPWoP0cdgoc6UMtq9W2dOOg866QyKos0/dnA/ouCtrGq28zD9qJb5zXmcyPnJeKderopuL3ft/pLhwdSWkE65tZ499XPLODpGpamah4Wdbm7aoRA0JHM1z+omQevzpc/oWTa+61uzeTJmW21pGjMT1uD9YyY4Hzqc8kkyrB7SzzTt/oh5hdl2vyk+LP/Wq/6jJ6kpa3O/8AL9ET2wsFbS6CqgEA66nl31OGacnTZi1efJOFSkWWrTzAoAoBKA90AUAUBVtq3fxrhPAQPQCsmTzG/CvAjGt68cuLu3YBm1dTK0csxtnwEK/y7qjFOGRNvk9jE4ZdKopbxad/N0/0siNg4bpB0d5uigXbhU3GtH30CoBmGp/EPaQdO/uW7bj+358CvTdMkoZdk29rqrarv8GvqOcTg16VWw/xAplUEKGTKUMxCaBhJgRrUcU5KLjk/X4mzNix9alg7pqknVxprttwS+7e1GtXksBRIdhxgjM7sQ3EaaDyrrj3PPnk6o9Cey3+7exue7/6kfvGtGLynj6n/wChx2tczXFQclct4FSPqRUcjtksSqN/Iz/HDrQKpPQgWTZ2x+nwboWCjq6kTEZp0kcm7atjj61Rmnl6Mt1ZnO3Fi6VBkAsc3DMSeI7ogeAFbYw6F0+h9XpYdONDNa6aT3QDO8fxbc+6rqx/mE/Kj8rKc28WjUMNiJQDidPnXkuR83KO5G7z4fLdsuODWbYPiFj7VdN3uRxStST9WeWbRR3zVXc5Itm8FvPhrNzsyg+DLr81FaZ7xTMmndZHEisO1Z2a2TWxG/EHgfpVuLky6jylgrSYgoAoBKA90AUAUBU94rYNy4rcHUcNOKxoR51my7SPQ0+8KMGxey79m674e6ZLlWW51s5WYIMdg5+tXPFHLFWj0MODUYV7zTT55TGWOwG0b7sXtgkm0SQ9sAdEpW2B19BDedSjgrhcGfJh1027jy0+3Kv4/FjnC4LaWUjOllS2pYpxuNOhUMeJ5VyWmjKXVJGqEPadUn022+3d/C2WPd/YwwzlmPSXJDNcM6zqYE9oMniZNWvEuGbtLoI44SjPdvlm6bBxCNhbboerlk9zfED5zVVdCo+Y1WOUM8oS5v8A8IS3ezvec/soPAkk/wC0Vmu7Ze49KiiqXjNwnvqJpXlLRYxYsbOdiYJYj5Ct2kW9vsVYMXvdSkZXibpuOzHiTVzbbtn10UkqQtta4SOhSuHKG5s9ahXLktOC2gqqoMgdRcvGFTXXtk1jlgbZgyaSTf3f37fQldtk3MNYc80X1V2Bjyj0pmik6R48orHnnFeoy4xVBxl8xdicBHZbVvSG+lamvAefB/3r+JXbA0rKzeSWxH/FXx+1WYuSnULwMtFajzwoBKAKA90AUAUBmtzajXMXfDcC5yd2QZSPQA+R7ahnjtaPfemUMMJL6/UqG3sLlxKA8GfP6cf8767p5Wq9DfpJqUFH0OaWAGIkzIYtB1KnhI0EAAa9lakj0ukfrlcAsBoSOIIJ7dPCp0mrY3ujnfuxlYcmyeokeOoA8zUXxZJrf5l03Mx0WL9rsHSL59Vo/wBPrWfP5bPB9sYP7kMn0/j/AGLhH/BuH9tf9rViXB50/MiHtLLVwsvYsV64DYWywBBlmBEz2aeX0qfU0qRVjTU3NMgMbuvaIm2CD+USZnsqxZZm6PtDPDvfzJpPZxayibtwNAzaKwnmBoD860KT7lS9uZU94p/cht4N0lw+XLdLEgmCoH0NQnl6TTh9sznzBfcjMFsMvrPhpUP6i+xdL2o+en9S7W9wLPxXbp8Mg/4mruo8+XtzO+Ir9f5G29+FWxZsW0nKM4E6niDqfEms+bcyQyyyzlOXLK3g7uZwOU1nZaahjCBYeeAtn0y1seyPOjbkimYfhWRnpE7u/h+uW7B8z/aauxR3sy6ie1E/V5kEocCgEoDpQ6FAFAZxvBu9ds4jpVINt7skzBUsZgg+YkTNdk/Cz6DTa2GTC8bW6RHbcsoUmAWBGU8SpOkzy5+tZMO00d0rrIit3UU+9lPioPzOtejZ70ZSXc7YXEgdUxHKNMvZoOVdUuzJDswUga8/Ma1LbppB82TW6dhzdYhTk6Nw55LIkSe2QulZ83kaPO9qzh7pRb3tUiTwAlLq9wb0JH/KsK4Z4c+xGYf3xXDpKXGOcSNCFI8Ij7V1qzsWunYmNjqDdWe8jvIGn9fKrYVZmzN9OxZavMRWd7rHWtv2BgP886pyo16Z8ojNj25ZR3qPmKpivEacjqLLzWw8sqXtCSbdo/tN9B/SqsqNOm5ZS8AYfzqg1Gg7cxH/AKttR8YWfAAE/PLV034UZcMf7j+BC2Uqg1lp2KkW57T9P8NacXlMOd+If1YUiUOCUAk0B1odCgCgK7v4SMJoYPSKR4gE/apRV7Ho+zEnnp+jMhvXHLS1xzqNJOXQgiVHgPSuqEVwj6THgguxwXEMT10E/mTQehmpl6bQ5RZMz8qUWKVkrsjL0q5xKggsNRInUad1EirO5PHLpdOtjX7uHVLLKihVCmABA4Vnnwz4lTlPJ1Sdspuxz+IV/MGX14fMCsi5N2Ty36EZhh+JHeaHWWrbWHC2rRjXKAT5T9zV01SRmwyuTRywLQyt2Ef3qtPdFk1aaLVWswEJvR7qeJ+1VZTRp+WRmyrQFxI/Mv1qqC3NGR+FlurUeeQG+tnNhwfyuD6yP6VXk4LsD8RQrFuGFZ2bS37VPUsD/wCYPr/0KslwinFzIb2hVZay24K3ltqO7661qiqR583cmdoqREIoBCKHDzFAdaHQoAoCI3o2Y+IsZLZAYMHAPxQCInlxqUXTNei1EcOXqlxwY9j8MVchhDAwQeRqfJ9bikpRuLtHFEihckdDwrtnWTO7WzHv3AqD95o0UcyT9qdVGXVamGDG5S+i9TTtuYwWMOS0kkZBAJJJHEgeBrPNNp0fGwa67ZSNmYkG4pBBGYajxrF3PS5iOb1nLjWXlnMef/dTfNFcXcLLXvLb/BEcmH0I/pWjJwZdO/EQuD1gdpA9TVNGmTouFajzyF3m91PP7VVlNGn7jbYNqbgPYCfsPrUca3J5peEsdXmQZ7ZsZ8PcX9knzGv2qMt0TxupIzq3b61ZWegWfbmgsj/5rVk+xRh/y+ZxwNvM6jtIHzqEVuWTdRbLhFazzxKAKASgEoD3QBQBQBQGa7Xwgusx55iQfOsam09j18c5QXhdHC9u6BhBeKwekjidViJ/mBq7rmo3ZOPtDOp9PV+x23Y2QjX0zqpE8CJGnbPGoxySckmzmfV5nBvqZpNq2FACgKBwAAAHkK0HjtuTtlN31vuboADBUGhUA9YwfLSKsjsjiVspNu6G2ghkrNg9IqkqruXyrcIXQmAw9Ki4xk90TUpR4ZMbV2moxQ63WGUMD7wYaGZ18+dYppqTNuJpwLzcxyYnBs6GRqDxGqtr5cweYINXy3gZMe2SiL2SJuJ+8v1qqPKNWTysttaTAQe9B0t+Lfaqspp0/c67vW+qzdpAHlqfrTGtrOah7pEvVpnAigM6exlvFexiPQ1kZ6Kdqyb3iP4lsf8AzX6mp5CrDw/mON37U3J7BPnwpiW5zO6jRYq0GQKASgEoBKA90AUAUA12pcy2XI4xHrp96jJ0ieNXJFSCCKxNbnpXsTm8eHjB5V4KUHkDFasiqBiwu8lsg9irlup+8v1qiHmRqy+Rl3rYeaZ57WbN+2LGIwrFLhcWGiCGL/q8ykEEZpGoPEUToHvbm7Zs4gXyc1s2hZJgdU9IGUuARzkSO0DQxM09wR2+NpGWeqzI2UmJie2R68OBrslaEXRN4TeXC2//AEWfJiHtu6W8rQwhuDAQIyNpp7vfVeTgnj8yHGz7gR0ZiAoIJJMADmSTwFZovxGzJ5WWjCYpLqLctOrowlXRgysOEhhoa0mArm0tppiCOjkqj3LebgGZGyOV7QGDLPah5QTTlZq062bJ7ZVvLZQd0+utWQ4KMjuTHdSIBQGe7RxYOLuAKZVzIjhrxLcADx1NUvHJt7GuGWKirOGzNpfpCqxzAwwhveUZmKq0cwCB5VDJdk8K8Jct3lhGPeB6D+9Tw8FOoe6RLTVxnCaASgCgEoD3QBQBQDLbQmw/gD6EGoz8rJ4vOiu7MTNcQdrA+Q1P0rNFXJG3I6gy0Y6zntuvapjx5fOtMlaowwl0yTKlsszcT99frWSHmR6OXysulbTzBltTDJdQLcUMA9twDOjW3DodOxlB8qA94pwVKkAgggggEEHQgg8RQGT+0XGi0xKK9zqs1x5VbdsaDIWPF9ZCjU6gaiKm5HEMdlYxcQ9jGMFW4tpkkTdXrK6hgVuKqHrnQqxExIrjXUiSl0uyR/8AIXL2JuWGdWsLYV5VSGbpGKZSZMKAjcB8Q101isMbJyzyaLru1dUWL1hNFRJTKDCq4dYHbqhM/tVKSKyo2MSbWdLZGVNBInKWbUDUACWJAj5aDksKkycc0oqkaTsYBcPbBOuQEk8SW6x+Zrmy2RBu92Pc47aARngSeA19KAxy5inN/EGCM6nU6SpfKPkTHbPrb2OHO0rLjBqwHQMSqsRmYMoRjHE6ka+egioOCb3JdbXBbdz9p3DiMru2UyoBywewmABm4cAONcUFFbCU3J7l6rhwJoAJoBKASgOtAFAFANtpMBZuTwyN9KjLhkoLxIgd3f1o/dPlWfD5jZqPIWetRhM3XeTDpce5nGW3eIZB1mDZ4CBBqWPIAayImsri1M3xkpYuS87O2ol5QyypPwPCuOeok+oJ+RrSpJ8GKUJR5R0vzXSJybWgMm9qe7GzlZrt3Ei1eeX6PquWMe9kkN5ye4cqAbbOVRYsrblyy/h54V2AXiyfCTKkjhqeJqxBkhfw120uIxiorizhRm1ygujNcKiJ4Agx2HjwnjdM4Tm6ONa1sm5jcVJe8jXiqLqtqD0NtRzkEsJPG5xqLds6UjAb22nY2jbvC7dZF6yAKHZ2MGGMDrLHdFTUjlG42T1QI5D6VWdPRHdQFB9q28L4W1aFp3VrhbRJUyIIY3dcqjmuUzI4AGgMw3AxhxN29bu3AHvWntANnOQ5QA8TJHEzMhlWInTqZxlt3O2XiGt4hrtw3LmEvXcKZHXdUKsWHNoEMAZJDnXgD1Pfc6PhtEYbNfg5QOklYiQRDEmAeJ4kDwqbOEzuz7T7GLxJtFsPbUqvRlrpDvcYxkClADPLrA8oNVHS+yaAWaAXNQCZqAajaB06o1/a/tQCnHEa5RHbm/tQHo4w/lH839qAit6LzPg70AqUyOcuZmIRhcIXKM2Y5Y0110BOlGEY3ht+rVjEB8LhQHzqpvk3GuOCeF13RWdWVCYduROhWRWotO7LZZIuNUfQOHuBlVhwYBhy0InhVhUZTt32VZ75vWcQUbOzqGQSpJJhXQqRBP8A3XAm1uirbX3G2uXId3xFvkFvokH4WGcQCO0LPKedcSS4JSnKXLNW9n1jFW8EtvG5OkUwuQKISBo2UBSZnhyI41IiWOJoDN98/Zj+lXLr4fE3rRvtmvq7u9tzyhJHCABJIAAAEUAu6O4V/CWzbuXkcFyTcCtng6lRJiZLGTPvcKkpUcZd8Vsu22EfDQVtPae0QuhAdSCQTPW1JkzJ1M1E6Ntr7GFzAnDoSg6MIjDQpC5VIjmB4d0UBmGx/ZNdtsQ9+2EOhyKQxEZeIy8teJg68da4DZ7SwAByAFdB0mgGW0cDbugC5bRwOTqrD5igGVvZtpPdtIv7qhfpQ4OMHgraZyqhS7Z2IABZoAzE8zCqJ7hQFX3k3IGJtulu90Id1cwmYqysGBUh1jUA/SK7e1Ahdl+yS2L4vYrE3sQ3bmdCeWrZi0angRxrgNUAoBaHRJoAmgIKgCgEoB5h/wBTc8PsaA+eL364/vGgPprC/q1/dH0oDg/GuA8PQHW3wroAUB5agFXhQHpuFAeRwNAcKAcrXAeq6Dy1AcWoAWgPBoDolcA4roFoDyaASgP/2Q=="/>
          <p:cNvSpPr>
            <a:spLocks noChangeAspect="1" noChangeArrowheads="1"/>
          </p:cNvSpPr>
          <p:nvPr/>
        </p:nvSpPr>
        <p:spPr bwMode="auto">
          <a:xfrm>
            <a:off x="1206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08" name="AutoShape 4" descr="data:image/jpeg;base64,/9j/4AAQSkZJRgABAQAAAQABAAD/2wCEAAkGBxQSEBUUEhQUFhUXFRUVFBUVFxQUGBQWFxYcFhYWFxQYHCggGRolGxcWITEhJikrLy4uFx8zODMsNygtLisBCgoKDg0OGxAQGi8kICQ0LCwsLCwsLCwsLCwsLCwsLCwsLCwsLCwsLCwsLCwsLCwsLCwsLCwsLCwsLCwsLCwsLP/AABEIAPkAygMBEQACEQEDEQH/xAAcAAABBQEBAQAAAAAAAAAAAAAAAQQFBgcDAgj/xAA/EAACAQIDBAcGAgkEAwEAAAABAhEAAwQSIQUGMUETIlFhcYGRBzJCobHBI1IUM2JygpLR4fCissLxFSRjc//EABoBAQADAQEBAAAAAAAAAAAAAAACAwQBBQb/xAAyEQACAgEDAgMHAwQDAQAAAAAAAQIRAwQhMRJBIjJRBRNhcYGR8KGx0RQjQsFS4fEz/9oADAMBAAIRAxEAPwDb6AKAKAKAKAKAKAKAKAqe+W/FrBEWly3MQ0RbnRATAZyOHcOJiuNnaMh2r7UtpNdOS8qAE9RbSEDxJBJrlnaNI9nvtHXGFbGJypiCJtkaJfHPL2P3c+XZXUzjRoVdOBQBQBQC0AUOCGgCgCgENAJQC0AUAlAeqHQoAoAoAoAoAoAoBjtzH9Bhrt4DMURmVfzMB1R5mBXG6R1Kz562Jg2x2LuC4xY5ulxFz8ztwUd2nkOFUZJuKs0YcfVKi8ncPCN71sMTpmbiPAiNazPLLszYsEO6Mw3t2A+AxYtqW6NznsOCcyuuogjgwMa99aceTqXxRiy4+mXzN99mG9B2js5Lrx0qE2r0c3SOtHLMpVvM1oM5bKAKAKAKAWgENDglALQCGgEoAoBaASgPVDoUAUAUAUAUAUAUBQfbPtN7OzwiME6V8jNzygF4GhgkgCajIlHky32WhymJ6PrP0iDiAeydQR26fMVnzJbWasF06NKwnSmzldou6AsI0PPgIrO0uo1rq6aM79peHvWlw1y84eHcAjNqSsiSxPMcq0Y2m3RlzRkkrL77BdndHgsRc1yXMS3RzzW2oUn+bMP4a0x4McuTTa6cCgCgCgFoBDQ4JQC0AUAhoBKAWgEodPVAFAFAFAFAFAFAFAZz7Wtp4Q4drOKL23U5rHULC62TgrDRfeiSRwPHgYSZOKZl3smxRtYu9bBAN60zLmmeo4Kxwk6sdPymq8u8bL9O1Ge5p+FvsAQ0SD3ktroQcvP5a1mo9FRbKh7W7qjAILpGc3lNtJJmFIcTpICsde8VZgvqdcGbVSSgl3HHs09p1nC2LWDxNp7YUn8XlFxjcDOpgx1xqJkGYrStjBJWzbLF5XVXQhlYBlYGQQRIIPMVMge6AKAKA54nELbQu5Cqokk8q42krYqyq4ne5ifwrTZPzFM0+AzqfrVEs++xcsLHmz95wxi4seAIK97IeXDVSYnWKRzruReJosINaCoWgEoBKAKAKHT1QBQBQBQBQBQBQBQGM+29rzXEypkVQFt3C2UMSJeJAiMwmCZj0qlzuXQVqk9zLNj3nXG2XsCbi3QYWWUhgA0EmeGbkIHhSbXS0zsY1K0butlgCQQfEajz51iTN90Yj7TdpNe2gyHhaUIJPMjMx7uIEd08624lUDz80nKbOux9prirK2MQma5ZVeixC63Fw6soa2VBGfKpYrJBWDrGlSaIJqz6J3EwN2xhFtXdMvuLKvkQkkIHABYDgCdYAmDNdjwRlyWKpHAoAoCl71Y7pMT0EjLbVWZe1m4T3AfOsuWVs0YIXudsNYBURB+dVdNmu6PeIwSsByI1DDQqeRBqNFctyV3cxee0RzRisdnd4AyK14JWq9DHkVMlquKxDQCGgCgCh09UAUAUAUAUAUAUBzxF0IpY8AP8FRlJJWSjHqdIqd60brm456x08ByA7qxOTk7Z6KjGCpIxj2jYBMJjFe1bAzfigrCw0w+WOGpB8WrVila3M+aCapElsf2hOLeW4rXGGUqHGViJ1PSiQQO8Sajlwpy8OxVpsk1FqbuvzcqW+20UxLm6lg22JlmIkk6ghiBqOGvdUscHHuSyeLejjuJtNcPig5OpUqCAWIDwGXKOOYZl7dfTs77EYJPk+p9g4pL1hLiTDKNCMuXnGWBHHsqUHasrlHpZI1IiFAIzQJPAamuN0DLLDG7j7zzGe1aIPYc9yfTSvOhNyt/E9DHAndnBhmBOb9ogDXy0qd7lnRtuOsDbZQxcqeMQpWB2HUzT5EZJ0cvZ3iC63mPBrhYdke7I7iQT51Zp34mvgZc8aouNazMJQBQC0AlDp6oAoAoAoAoAoAoCJ29d91O+T9qzah7Ua9LHdyIudKzmlmfe0nZ4vvaVQC3XgngqFYJY+MR4Vo09ts57mU5Lp+pniJdU9E2Ui0cgM5G1UQcxEZDM6jSK0ZE5Q+R50ejSarfl/Zji9ba0xuYiywzCJ6t1Oz4fdJ7wOdU4ckXtZ7uTA8beWWNpP5NL8+KGCbLzSbVtx8QghCAIE9Y6666d3CpZJJO2ZMWneTq6Iv19P35R9H7mYrMg195FYeMT9D8qhidSaMuojsmizVoMoUBHbwXsmGun9ggeen3qrPKsbJ41ckZdhdoC3i7Ku0JdVkHfcEMmvLq9J6jurBg36kb+qmi14Gy8H3CZaDBAiTlkangYOvbwmKuVE723Gu9m1mwmFlQr3HdLaKZCksZc8ZACBzx5CuJKtyEpdyQ3EGXMpgcZA0E9UtA5DMW0qOkleRlGp3Vlvr0TGFAFALQCUOnqgCgCgCgCgCgCgKxjbua63cTWDI7kelij0wITeja4w9kGCxZlRVBVS08dWIA0B1oo3sdba3RQMTiGvw1wqL108JORAAcqCPhE+ZJPdV+mtzcVwjTqpx0WkjlauUufz4FaxtsvdhmM+7cKqIBVSUEkaiA1alzR5Gs/uQ97tL9B/sy5iAnRkW3QsbY6RWPFcwBIbUEBuXKsWXHCE/1PY9m63NlxrFa9N7+3J4tYO5mmy0KpYWw8swIOUg8oaIK8ATPKK0uKnErj79VK1av+H/4an7PNo5rNoyCUhGgECOAIB1HVI8wayp9M0yjLHqi1z3OPtG9p36G/Q4cAsGy3Lhhgp5qBwMcz5Vqb9Dz1H1KXs72y4suSSjayLbWwBHcV1+dcbaOpJmhpvdax+CJA6O4CouWzyDe6yn4lJEdxBHjm1M7x7FuOFTKdvTg/w7DKdRftMP4XDH6VjwSqTNMo2XTCWDplZgpExP8AkVeiVkDvxZZnwwAkC6WadYHRss/6vrXHwznJObD2jbs3S9y4qJnPWYwOsJEnlyqrSyrIV5otx2L0rAiQZB1BHMdxr1zALQBQBQBQ6eqAKAKAKAKAKA83DCk9xrj4OpWyovciT41hfJ6i4Mz34uvfdmlglohNJE5lDl45iCkeB7a0whUbZXli+lST+BW8dcdsKrC4JUSeqFOuoIIOmh8I76hFpZNkbM8Hk0lzldb00tvkQ+H2tfUrBQk6agnUHgToJ0Go5GtCbTPNbTwuPZktZfEtb4oTbuh9TBYoAR1lEQQzDX71TmaUvF6FvsvH1L+zWzunfYRtr3mzEWlXrM56+g5nlrzqyDqKRsnknbfTW7fJcdyr12xhrzvlCgRaI60kTLExwzMNO41mkk3fqUzbinF14fT7kAmyluIzXdQXIBOpdiJY+Ur6mpOVGWMb3O2wtg4e3jlke5lzKRPVdchkdn4gqLk2uSUYUx9tvZxwmLhWJR0LWTwIymSh8D9qrl4onapjHbu3GNyyoIUWmUuWiCIzMkcJaIHPTvqGGKSbNEcadNule/ySv7vsW/YPtBw7Wh06Gy4VSylkZRJKiCSDrHMcxV849DSW9iOnlKHU2l3punu6Irbm+1vE9W0ly3B0NxYLQ0H3ZCjxM+FVZoTW8eDRpseJRby2nvSrb05Rz2sScKoPxXUjvAH9I9RWOLqVmSRp2xb7KikE8BKnga3YsjW5VlhFlkVpAI51vTswNVseqHAoBKHT1QBQBQBQBQBQDPa17JaY9ug86hkdRLcMbmimEG9fTDr8WrkfCvM+k+cVmxxtm3JPpjY39pOz3W5bawEAZMrKQYITQEHnAYCPCtUo9UWuxljq3jioN8v9zKhsfpEhsg0KGFObqkpqc0cuIrM8i6tj2MWnlLCnJquHSbe23qvQr9nA3FYoCRHXQsmXOFYGdeHKfCrm6abPL6YtSUXaJjBribLdZUOYEEmQIOgmJ4EfWqss4ybUjf7O0+WG+JL633+4mxMI92+lpSkXHRQxzEDMwAMaE/Kr27RW8k1bdbfPt/JtW++w7dnZpVActq0ZHA3IYM0ka5mJZiRzJqvJGmqMWPJaal3I+zu5ZbDWg2eEznRipfrEhiUgmQRwrPb5NMY9ju+wcPcyl06yggsM6lhwIeCMw0HGagpOybgio+1u9ku4QLxVL5mTOoVR4+6atiqsqmtys4gdN06hc3SMMsEAqpIObWPd41nTUJxdnsaXFPLpZY+m7fw2+O/occAqWbzriZLo56MdVlF24wZVkmJ6NQR2E9taMieRPofP4/8AZXhyRjlSyK9/1e6r6KJJ7J2V07m5BVM7ESQZzCLiiDw6hPfNVTn0w92+Uc1ac/GlStvt3pNbfFWXTF7LNy5bUiAgBI5Bm1PyyjyrC2eai2bOugrA4rofKtmKVxOzW9liwDTbHmPnXoYncUYMqqbHAqwrCgEoD1QBQBQBQBQBQEft1ZsnxqrL5S7A/GV3dwquNk8XtMoPeCGj0BPlUMD3ou1C2F9qWJ6PBhhGdWLKTyhDPqDHnWlMwSgp1Zg77Zucso67OYB1LNJBknTsiqPcxPUh7Qzwj0RpLftzY0TaVxWDZpYArLFm0IiONTkrRkjJp2jthd6LqEgpbYGNIYRqTpqe01DJijN7no6f2llwXSW5afZrcF7adqUABuh4BMAohYRPeoPlUox6UkZdRqnkcm1Vmj+0zb624w/H8N7tzuEQqnxBY/wjtqvM7pFWFcspHsl2gzWL2HuF2ROjZCWaVV1KZQZlQOiB04EntqvKaMbov+HwluNWkdk8eY4an786rvY0SytxoybffFnGbScD3LSG0nfl1c9xzMw/hFWLaBmbuRXtk4m4cQ1lXKtduMikKGKwsqV8jHPyrmTFFpSq6N+h1OSMXjjKuptfKldr8+Q/2vs9xaF58hcOl26EzDVFygqWYyADqNOBPdVeDNDr6V9DZqdFmhBZp02mpSq9q29e3ck92NsrbxLozBbaXBbUcszZm0PaxDaGZ04cKlqMV8cmPJKS68Se3VX1d/77GhXNoweu6q0iVJAIPZr2EH0rB0vgq/p5cjvYWMV7lzJOjZWn83E/WtGPG4rcjJdi6bLP4fma9HD5Tzs/nHdWlItAJQHqgCgCgCgCgCgOONtZ7bL2jTxqMlaJQdSTKJiLptOlwcbbBvIaMPMSPOs2N1JWei4qaplf3pxLYnq3bhcSZUHKsz8McBGnfxr0JRXCPVjoMDivD/JUsRsOypUFT1iw95vymKj0oS9n6dPy/qxLmwLRI6sD954PfxkHzp0oPQYP+P6sZ4rd2ystlaIJHWb+tOlEZaDDXH6snNgXLeAdMRbEt1sgYyNVKEnwJqnJJR2Rh1elw4/DHkgN5NsvdLnrNcuE52IjTgYnzFZ47u2Z3CSjdbFu9kmzwi3DmBuHKLizJSNVkHXg1Rybs7GLityzb4bTGFw5I99jlSPzHSago2xexkuzLw6W6TwC3CT2wJJ8yT4xNWyWyK09yFtYxluJetmLgBhpIKOVlW8QefYdeFS4VMux7y25aa+rXP8Ar6k7sjaNu6TbvOZu20Il3UZ9Q6rrAOiwBxqrPjcEpY1x8D2NPqMWWXRlk/El3dX37jjHPYZ7K2MkpfIvQ2tyE6pIJl8vWGbXn2VCLn0Ny5orzrC88fdv/JX9Fz6v5+qGmxdqtbVHuQ5ZLodywLZrcuJb4hlGsSeHnfqMXXFIq0WqeGEZNXtJPjlb/sab7PrTC3cL6ubjZokagwdD4VQ6rYqzxam+rn4cGkbI/V/xH6CteDyHk6jzj2rigKAKA9UAUAUAUAUAUAUBTtvWl6R8vCSCOxoBP1BqjLjcX8z0MXUoqzPsTeFlzbIJIPVH7JOnpw8q0Y5XE93S5OrGhltVczWu4sPMrp9DUy+a3R0t2iLWupk/QV061sFy3NoHsP8ASaCS8KLNunsC21lbl5QzBmW2ZICqDOYDk2YkT2KO01h1HnPG1v8A9mvgjO8RaN/E3WQZ4e5chtfwxeNtE6SermiZIPHjVc2kt/kd02Lqacd3zT+dJX8d3xscMMGs4lc+bNmT3WGrXXLSH6sn8NAdB7kc66mpY24/lGhQeHN05Vd1t2du/wDSX0O+8OLe+WfM+W2to9YPpDMS0wQZVkbSeGsVDFtSl3IazHHI5TxppKu3xd/o1/sj0w4IuLJGZWZmCsxa0xOgiSTEDhGvOKnNSi7RWsGNvplslbtJtyi2aHtT2eW02eWtSMRZtG4j82ZVzsjciCQQOwnxmC3dS4Zm9+8cuvHtXF7/AEZi9ja7KysAAVu9LCyAZiVjkpg6ftGtjgnHpM61sk00kql1Uv2+X8kns/ep7agdGjMpfK7FiVVyDlHdoKpyaZT7mjB7UnhSqKbV032s5gYnFuTbte8WYlFKpLIEc5yY1Ua69tXQx1HpW5BvPqZNxjzvsqW6pmzbhuy2ctwAMoRWIbOHItr+JmgTm4+JPHjVGeNSLfcTwrpnyaPsZuqw759R/ap4OGjDqV4kyQq8zBQBQHqgCgCgCgCgCgCgKPtS6q4m4ok5iCxJgB/hUeWYeYq3NC8adcHuRxylpozfbj5flFf2vs7OwcaMAQCRIM8j6VjhNxO4M7xMq2Lw14MQVVxxm2espB0OVo+Rq5Zl3NsdVGXI+g9GZ4xqOw86tTtbG61KNoS0Jt0O1cS44O50WzlPMW7j/wCpmHyisGfebPBzNe/k3xf7GSHaRtNce0VFu505PRhCOithXtIuhACmABFdjD3m0kXxksU7g7S6na9FHb4d2SWPwgFv9JuXJNlBdRQsdIRlEHrcdZmOUc6z4prfGlRt1kJdMc0nfTvx8P5/cNmbUDLbtqigKFw7SfeKW5zDTSQh011PKu5sKpzs5otU3COPbnp3+Tf7Ia4jYmVAzFQCq4XKCWJF1zlKmB6eFWRzLJVdjLqtNLFHql/xcdvmq7fH9DbdsOBh7xOg6K4T4ZSarR5Vb0Y9sXDq9qyxRSWmSVB90ARr2ma9WO6TPqMWGEkm0iTwOEtpbW4Laq0CYA4nQj+aropJWXLFC0ulfYf4RTliZYZte0zNTgrRKSpD3d0BLpC+6ygqOwKeX84H8Irz9XGqZ5ntCCpP6GibCb3v4fvVOn7nz2qXBLVpMglAFAeqAKAKAKA8XroVSzGAONcbSVs6lZWLu/VhWjJcidDA174nx9Kq98ifumTmzdrWr6ZrbTHEHRlntFWxkpcEXBp0zNNu4t3xPUExdDgdrAyJrZkbb6EfXYcKWBJ+lEnjSASOU6eHEfKvNlHpk0+x4sYvuUzbOBm612TBASRPVYE8Y4TmHoKni6bpm/SKF0zngriLbK5h1SQYkjUzE9vGtNeh6ySSpHpLwVDPAag9vhXAtkXXeO8tnCsre6lsKQOMKsHzrzpbyZ82pNy6u92ZfjbVtzbdQQpthWBAX8NXU+A0Z10PxDupi6oKSf5Z62d4cko5I7Wqr4Jrj5Kzrs3ZbXsPZvXWIFy26FJLBlDjLIuZsugU6ak6+NWWfu3SX53I6PCtRFSnJ8U16pvbm+yI10KOLbk5ji1TOgRDLKGFwALo0PEcONaVJSxWjNPG8fgfPXyqXa7453J7drDNi7mHuXGMM6OqaQDYuuMwIA0OU6f0FZXWOfRFfjND6tRpnmnL02+KbX6mk7838mzcUe2xcX+Zcv3qxcnjwW5RdhIFw1kH8in11+9evjSUVZ9ZjT6VQ9w6wjDsJ+RmrIeVnXs0dcOda7je52a2PWEPR4uyOTdIo8Cof/iKx66NJGDW+LHZpOwPi8vvWXT9z5rV9iXrSYwoAoD1QBQBQBQFf3gxgLdEOUl/DLMfMVi1GS30o0YYdyKt7NtlgSAT/n9vnWeMWzVR7uWltsGQCZ8jp7p7jwq1ScHaItWOdrbJsC0uItgqZVhBMGddVMivX08veSTbNGk1eec/dTdrf8spONv5LmVnaCGE8NCZDEj4lbn2MfOrU4X17Ho5dM8i6or8/wCyIvhlLNAksFxKmYcxC3B3HSDy4cjWaKT29eCOHEvL68Mi8RbOoQgieqHJBA8prXHqS3PSh1pb8nTYODe7i7KMLeXOGaJJyp12A8Qprk21Fsr1M5QxSl+b7Fo31zXrb21MFoBjsJ1NZMONyex42LTTypqJnu0LGMawbdpgbbKVYApDLmzaMRMaSNat9zHq6q3Oy0+uePobuP0/gibjYtHPSW1ZsyOVbIwkaCArad8dlHiqPShHHrYtyeO90+3b5MfNtu8guK2CyuwaDluDI0frFUqYIOuhE8+JmpaeUdm3XodzarM008VPm9yZ9l+Ja7tDrIyi3YbLmnqqTbUASOBOZv4q5kj0xMvvnJ9PTX4v/S8+1vF5NmOs63HtoP5ukPyQ1VDk7BblT2BjfwbeaNFyg8xFerB0kfVY/IiWsXwSRIM/fSrIy7EpLudk0rq2DGeIvH9NwQ5FrpPkgA+prJrG2kYNYqX0f+jW93x1W8R9KzadbM+Y1fmRK1oMgUAUB6oAoAoBGMCuN0gUPEXC+IvHlmYKePNQfoK8x3KTZ6WONRR2w5jNmJbNw5BR2A1NKkXPH2EdAttguZiNesSx7eZpNbDo4OuOxP8A6JXmGB8pP3+tbfZ2TmJ3RwrVJlN2kma5baJBP2Jj5VvnvJM+igqjRCYq8SzanUwfAHQeA09KppEuheg3Y10lRL7kGcWT+WzcI8dF+jGoZYuUKXL2MXtFf2kvVr/Z73kus5NpSAzsA3WAJB4KPkPWruhQj7tF2nxxhjvsMdtuLKIF166DT8qdY+uUetJRp0XxVo6YPZ63ELxlzSynmJ5/fzqUIXbZJy6dkPMPLXGDckWBxiCTM8+Pdw4VKO8tyElSsc7p4gu+sZs11Z7FFwaf7fSsGodwVnn+0YLoUnzf8/8ARx9sbBrWHtnQE3HB5ZlCgA+TNWfFFStGHR41LqvnsVDZ19VtgMyjxYD6mt6aSR70ckIxVtfccf8AmbKGelTyOb/bNc64+pCWrwr/ACRIYXeG1dbqEkfEQrADxZgBUveqT2GPUY5uo7/QkdmX1vYy2oUnozmDTpBXjpx4gedUal+Ex67LtRruxFhD4/aqsKpHzGpdyJCrjOFAFAeqAKAKA5Yo9Rv3T9Khk8rJR5M12pi3w9s3eoRcvquQnr5S4FxgO4QPH54YrazfGdbIe27SFyxLAkARxGnYDIXjrETUkzT7xPsMN5bvQWkFlcqtdzXCNNBLkk9pbLr41xsg5OXBP4Po7uHF5CCjo2YCD8OvDTsOmkRFWY4tSUkU4ptTSXqqKotvMJJGhH1j717MVe59RKSRVb7AM3ifrVJecc80JUSu79t1a46cRaI48Zder5gH0qcLspzdL6VL1/ZMkNnMM7XbhZY5XBl60aAdvb5VKCSfVI5l8vRHv+xD7dt9JcthZMmBHCDxM8K43b2NMXUSe6MKkcAOBHKrmko7lFtvYaYRvxXbXKEjMeZ4wKqg92y3IqikOdwgDcuEaxzHa7Fj9ErztU90jyfab4QvtQsi6iLzSHH8RyR8q7poJptlfs/F1Rb+Jno2QPiWtLhB9j0v6fG+USWC2RhviQA9p1HpXPdx9Dq0uJf4on8Ns5QAFIy8gABHgRwq1Q9C1JRVIlt0cGLRe4VJa7euifypb6onu0HrXn53WRo+f1t+8ZpexlME8jEeXZUsaPGztWSNWlAUATQHqgCgCgG+PvZUPoPGq8jqJPHHqkZLvFaudNcSTc6O0163midCmRM3ADMx5fCSedYpdr/Eexhj4VFK7f7V/JJYHbNs21a61u20DMrNAVtAQrGMwk6fSkGpeUln0ebD5l9tyA3w2011D+jhXUIWVwSSzEQuUDiMpczPEDxqUHFy6XyP6PMsPvVw+PX1X3H/ALIdpk/pAcAiLFwrElReV8w8Qyt5GrY1F39DJnTm6T7KS+vK+5oWO3UsXB1ZQ6EFTI0MjQ/aK2rI6OYvameHm3+ZRd4NwHtS63VYE/kKkePWNRlm6ex6uH2xGezh+v8A0Vm5sG6uoIPhUf6qPobo+0YPsyxbsbvs5a6xUrbRyUKTMoVGpMaEzw5VF5uqLSRj1XtFNKCjVtb38bK1hsLdGLu2nuMUS290TDZV4ADMD8UVbp25p2zRhyyav5Iire2LyNJVfKRPiJirUmjbc1ySNveYtxQr4QR86nKcmE1W51tbZtHqscoMzpA148NKhb7k+tE77MMNlt3mzBg15sjDgyqAAfka87M7keDrJuUnZBb67cF3EXLagwr5Sf8A8+qQO7MCZrZgVQR6Wij04Yr6/cZbMur+Y+B0q1m1E7btoeQPpXVRMcWrYHAR/ndU0kQZYt0lnEInFSXJU6gkrM/KoZMEGnPueP7TxpYpT77GiVnPlgoAoBKA90AUAUBCbfvdZV7NT56D6Gs2fsjXp47NmV+0HarWcRbW1+sudGlw6ELaBYxB0BObj2D0rhDqlTN+JTUoOP8Ayr5er/PQrjXmfC9NmzZbdxlGXViDmExp8I5VWpKGRwS5o9mTnk03v1K9n2+37egy2TiSDZF0HLlS1rmAVhbt3bZI4aFnWeJ0mrcsLg5R5t/wZNLNR92si8Oy3ur6YyT9OW19i87h4zpcViLhVgXtWBLAQ4ttcVWBmSSsSDBHnUFajTf5SM2rUZT95GLSf2e7pr+OxreyrmayvdI9DA+UVsxu4o8TMqmzht+DZYdqkjyqOXglg81mdXjpWY9XGyY2biBbwdwzBcqvkJmp3UWUZIt5V8Cn4/Ej8ZwAC627Q7YlnI9Ch8616XyN+ux7OgTk79CEFkHiKuPWoP0cdgoc6UMtq9W2dOOg866QyKos0/dnA/ouCtrGq28zD9qJb5zXmcyPnJeKderopuL3ft/pLhwdSWkE65tZ499XPLODpGpamah4Wdbm7aoRA0JHM1z+omQevzpc/oWTa+61uzeTJmW21pGjMT1uD9YyY4Hzqc8kkyrB7SzzTt/oh5hdl2vyk+LP/Wq/6jJ6kpa3O/8AL9ET2wsFbS6CqgEA66nl31OGacnTZi1efJOFSkWWrTzAoAoBKA90AUAUBVtq3fxrhPAQPQCsmTzG/CvAjGt68cuLu3YBm1dTK0csxtnwEK/y7qjFOGRNvk9jE4ZdKopbxad/N0/0siNg4bpB0d5uigXbhU3GtH30CoBmGp/EPaQdO/uW7bj+358CvTdMkoZdk29rqrarv8GvqOcTg16VWw/xAplUEKGTKUMxCaBhJgRrUcU5KLjk/X4mzNix9alg7pqknVxprttwS+7e1GtXksBRIdhxgjM7sQ3EaaDyrrj3PPnk6o9Cey3+7exue7/6kfvGtGLynj6n/wChx2tczXFQclct4FSPqRUcjtksSqN/Iz/HDrQKpPQgWTZ2x+nwboWCjq6kTEZp0kcm7atjj61Rmnl6Mt1ZnO3Fi6VBkAsc3DMSeI7ogeAFbYw6F0+h9XpYdONDNa6aT3QDO8fxbc+6rqx/mE/Kj8rKc28WjUMNiJQDidPnXkuR83KO5G7z4fLdsuODWbYPiFj7VdN3uRxStST9WeWbRR3zVXc5Itm8FvPhrNzsyg+DLr81FaZ7xTMmndZHEisO1Z2a2TWxG/EHgfpVuLky6jylgrSYgoAoBKA90AUAUBU94rYNy4rcHUcNOKxoR51my7SPQ0+8KMGxey79m674e6ZLlWW51s5WYIMdg5+tXPFHLFWj0MODUYV7zTT55TGWOwG0b7sXtgkm0SQ9sAdEpW2B19BDedSjgrhcGfJh1027jy0+3Kv4/FjnC4LaWUjOllS2pYpxuNOhUMeJ5VyWmjKXVJGqEPadUn022+3d/C2WPd/YwwzlmPSXJDNcM6zqYE9oMniZNWvEuGbtLoI44SjPdvlm6bBxCNhbboerlk9zfED5zVVdCo+Y1WOUM8oS5v8A8IS3ezvec/soPAkk/wC0Vmu7Ze49KiiqXjNwnvqJpXlLRYxYsbOdiYJYj5Ct2kW9vsVYMXvdSkZXibpuOzHiTVzbbtn10UkqQtta4SOhSuHKG5s9ahXLktOC2gqqoMgdRcvGFTXXtk1jlgbZgyaSTf3f37fQldtk3MNYc80X1V2Bjyj0pmik6R48orHnnFeoy4xVBxl8xdicBHZbVvSG+lamvAefB/3r+JXbA0rKzeSWxH/FXx+1WYuSnULwMtFajzwoBKAKA90AUAUBmtzajXMXfDcC5yd2QZSPQA+R7ahnjtaPfemUMMJL6/UqG3sLlxKA8GfP6cf8767p5Wq9DfpJqUFH0OaWAGIkzIYtB1KnhI0EAAa9lakj0ukfrlcAsBoSOIIJ7dPCp0mrY3ujnfuxlYcmyeokeOoA8zUXxZJrf5l03Mx0WL9rsHSL59Vo/wBPrWfP5bPB9sYP7kMn0/j/AGLhH/BuH9tf9rViXB50/MiHtLLVwsvYsV64DYWywBBlmBEz2aeX0qfU0qRVjTU3NMgMbuvaIm2CD+USZnsqxZZm6PtDPDvfzJpPZxayibtwNAzaKwnmBoD860KT7lS9uZU94p/cht4N0lw+XLdLEgmCoH0NQnl6TTh9sznzBfcjMFsMvrPhpUP6i+xdL2o+en9S7W9wLPxXbp8Mg/4mruo8+XtzO+Ir9f5G29+FWxZsW0nKM4E6niDqfEms+bcyQyyyzlOXLK3g7uZwOU1nZaahjCBYeeAtn0y1seyPOjbkimYfhWRnpE7u/h+uW7B8z/aauxR3sy6ie1E/V5kEocCgEoDpQ6FAFAZxvBu9ds4jpVINt7skzBUsZgg+YkTNdk/Cz6DTa2GTC8bW6RHbcsoUmAWBGU8SpOkzy5+tZMO00d0rrIit3UU+9lPioPzOtejZ70ZSXc7YXEgdUxHKNMvZoOVdUuzJDswUga8/Ma1LbppB82TW6dhzdYhTk6Nw55LIkSe2QulZ83kaPO9qzh7pRb3tUiTwAlLq9wb0JH/KsK4Z4c+xGYf3xXDpKXGOcSNCFI8Ij7V1qzsWunYmNjqDdWe8jvIGn9fKrYVZmzN9OxZavMRWd7rHWtv2BgP886pyo16Z8ojNj25ZR3qPmKpivEacjqLLzWw8sqXtCSbdo/tN9B/SqsqNOm5ZS8AYfzqg1Gg7cxH/AKttR8YWfAAE/PLV034UZcMf7j+BC2Uqg1lp2KkW57T9P8NacXlMOd+If1YUiUOCUAk0B1odCgCgK7v4SMJoYPSKR4gE/apRV7Ho+zEnnp+jMhvXHLS1xzqNJOXQgiVHgPSuqEVwj6THgguxwXEMT10E/mTQehmpl6bQ5RZMz8qUWKVkrsjL0q5xKggsNRInUad1EirO5PHLpdOtjX7uHVLLKihVCmABA4Vnnwz4lTlPJ1Sdspuxz+IV/MGX14fMCsi5N2Ty36EZhh+JHeaHWWrbWHC2rRjXKAT5T9zV01SRmwyuTRywLQyt2Ef3qtPdFk1aaLVWswEJvR7qeJ+1VZTRp+WRmyrQFxI/Mv1qqC3NGR+FlurUeeQG+tnNhwfyuD6yP6VXk4LsD8RQrFuGFZ2bS37VPUsD/wCYPr/0KslwinFzIb2hVZay24K3ltqO7661qiqR583cmdoqREIoBCKHDzFAdaHQoAoCI3o2Y+IsZLZAYMHAPxQCInlxqUXTNei1EcOXqlxwY9j8MVchhDAwQeRqfJ9bikpRuLtHFEihckdDwrtnWTO7WzHv3AqD95o0UcyT9qdVGXVamGDG5S+i9TTtuYwWMOS0kkZBAJJJHEgeBrPNNp0fGwa67ZSNmYkG4pBBGYajxrF3PS5iOb1nLjWXlnMef/dTfNFcXcLLXvLb/BEcmH0I/pWjJwZdO/EQuD1gdpA9TVNGmTouFajzyF3m91PP7VVlNGn7jbYNqbgPYCfsPrUca3J5peEsdXmQZ7ZsZ8PcX9knzGv2qMt0TxupIzq3b61ZWegWfbmgsj/5rVk+xRh/y+ZxwNvM6jtIHzqEVuWTdRbLhFazzxKAKASgEoD3QBQBQBQGa7Xwgusx55iQfOsam09j18c5QXhdHC9u6BhBeKwekjidViJ/mBq7rmo3ZOPtDOp9PV+x23Y2QjX0zqpE8CJGnbPGoxySckmzmfV5nBvqZpNq2FACgKBwAAAHkK0HjtuTtlN31vuboADBUGhUA9YwfLSKsjsjiVspNu6G2ghkrNg9IqkqruXyrcIXQmAw9Ki4xk90TUpR4ZMbV2moxQ63WGUMD7wYaGZ18+dYppqTNuJpwLzcxyYnBs6GRqDxGqtr5cweYINXy3gZMe2SiL2SJuJ+8v1qqPKNWTysttaTAQe9B0t+Lfaqspp0/c67vW+qzdpAHlqfrTGtrOah7pEvVpnAigM6exlvFexiPQ1kZ6Kdqyb3iP4lsf8AzX6mp5CrDw/mON37U3J7BPnwpiW5zO6jRYq0GQKASgEoBKA90AUAUA12pcy2XI4xHrp96jJ0ieNXJFSCCKxNbnpXsTm8eHjB5V4KUHkDFasiqBiwu8lsg9irlup+8v1qiHmRqy+Rl3rYeaZ57WbN+2LGIwrFLhcWGiCGL/q8ykEEZpGoPEUToHvbm7Zs4gXyc1s2hZJgdU9IGUuARzkSO0DQxM09wR2+NpGWeqzI2UmJie2R68OBrslaEXRN4TeXC2//AEWfJiHtu6W8rQwhuDAQIyNpp7vfVeTgnj8yHGz7gR0ZiAoIJJMADmSTwFZovxGzJ5WWjCYpLqLctOrowlXRgysOEhhoa0mArm0tppiCOjkqj3LebgGZGyOV7QGDLPah5QTTlZq062bJ7ZVvLZQd0+utWQ4KMjuTHdSIBQGe7RxYOLuAKZVzIjhrxLcADx1NUvHJt7GuGWKirOGzNpfpCqxzAwwhveUZmKq0cwCB5VDJdk8K8Jct3lhGPeB6D+9Tw8FOoe6RLTVxnCaASgCgEoD3QBQBQDLbQmw/gD6EGoz8rJ4vOiu7MTNcQdrA+Q1P0rNFXJG3I6gy0Y6zntuvapjx5fOtMlaowwl0yTKlsszcT99frWSHmR6OXysulbTzBltTDJdQLcUMA9twDOjW3DodOxlB8qA94pwVKkAgggggEEHQgg8RQGT+0XGi0xKK9zqs1x5VbdsaDIWPF9ZCjU6gaiKm5HEMdlYxcQ9jGMFW4tpkkTdXrK6hgVuKqHrnQqxExIrjXUiSl0uyR/8AIXL2JuWGdWsLYV5VSGbpGKZSZMKAjcB8Q101isMbJyzyaLru1dUWL1hNFRJTKDCq4dYHbqhM/tVKSKyo2MSbWdLZGVNBInKWbUDUACWJAj5aDksKkycc0oqkaTsYBcPbBOuQEk8SW6x+Zrmy2RBu92Pc47aARngSeA19KAxy5inN/EGCM6nU6SpfKPkTHbPrb2OHO0rLjBqwHQMSqsRmYMoRjHE6ka+egioOCb3JdbXBbdz9p3DiMru2UyoBywewmABm4cAONcUFFbCU3J7l6rhwJoAJoBKASgOtAFAFANtpMBZuTwyN9KjLhkoLxIgd3f1o/dPlWfD5jZqPIWetRhM3XeTDpce5nGW3eIZB1mDZ4CBBqWPIAayImsri1M3xkpYuS87O2ol5QyypPwPCuOeok+oJ+RrSpJ8GKUJR5R0vzXSJybWgMm9qe7GzlZrt3Ei1eeX6PquWMe9kkN5ye4cqAbbOVRYsrblyy/h54V2AXiyfCTKkjhqeJqxBkhfw120uIxiorizhRm1ygujNcKiJ4Agx2HjwnjdM4Tm6ONa1sm5jcVJe8jXiqLqtqD0NtRzkEsJPG5xqLds6UjAb22nY2jbvC7dZF6yAKHZ2MGGMDrLHdFTUjlG42T1QI5D6VWdPRHdQFB9q28L4W1aFp3VrhbRJUyIIY3dcqjmuUzI4AGgMw3AxhxN29bu3AHvWntANnOQ5QA8TJHEzMhlWInTqZxlt3O2XiGt4hrtw3LmEvXcKZHXdUKsWHNoEMAZJDnXgD1Pfc6PhtEYbNfg5QOklYiQRDEmAeJ4kDwqbOEzuz7T7GLxJtFsPbUqvRlrpDvcYxkClADPLrA8oNVHS+yaAWaAXNQCZqAajaB06o1/a/tQCnHEa5RHbm/tQHo4w/lH839qAit6LzPg70AqUyOcuZmIRhcIXKM2Y5Y0110BOlGEY3ht+rVjEB8LhQHzqpvk3GuOCeF13RWdWVCYduROhWRWotO7LZZIuNUfQOHuBlVhwYBhy0InhVhUZTt32VZ75vWcQUbOzqGQSpJJhXQqRBP8A3XAm1uirbX3G2uXId3xFvkFvokH4WGcQCO0LPKedcSS4JSnKXLNW9n1jFW8EtvG5OkUwuQKISBo2UBSZnhyI41IiWOJoDN98/Zj+lXLr4fE3rRvtmvq7u9tzyhJHCABJIAAAEUAu6O4V/CWzbuXkcFyTcCtng6lRJiZLGTPvcKkpUcZd8Vsu22EfDQVtPae0QuhAdSCQTPW1JkzJ1M1E6Ntr7GFzAnDoSg6MIjDQpC5VIjmB4d0UBmGx/ZNdtsQ9+2EOhyKQxEZeIy8teJg68da4DZ7SwAByAFdB0mgGW0cDbugC5bRwOTqrD5igGVvZtpPdtIv7qhfpQ4OMHgraZyqhS7Z2IABZoAzE8zCqJ7hQFX3k3IGJtulu90Id1cwmYqysGBUh1jUA/SK7e1Ahdl+yS2L4vYrE3sQ3bmdCeWrZi0angRxrgNUAoBaHRJoAmgIKgCgEoB5h/wBTc8PsaA+eL364/vGgPprC/q1/dH0oDg/GuA8PQHW3wroAUB5agFXhQHpuFAeRwNAcKAcrXAeq6Dy1AcWoAWgPBoDolcA4roFoDyaASgP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1951038"/>
            <a:ext cx="3314700" cy="4076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10" name="AutoShape 6" descr="data:image/jpeg;base64,/9j/4AAQSkZJRgABAQAAAQABAAD/2wCEAAkGBxQSEBUUEhQUFhUXFRUVFBUVFxQUGBQWFxYcFhYWFxQYHCggGRolGxcWITEhJikrLy4uFx8zODMsNygtLisBCgoKDg0OGxAQGi8kICQ0LCwsLCwsLCwsLCwsLCwsLCwsLCwsLCwsLCwsLCwsLCwsLCwsLCwsLCwsLCwsLCwsLP/AABEIAPkAygMBEQACEQEDEQH/xAAcAAABBQEBAQAAAAAAAAAAAAAAAQQFBgcDAgj/xAA/EAACAQIDBAcGAgkEAwEAAAABAhEAAwQSIQUGMUETIlFhcYGRBzJCobHBI1IUM2JygpLR4fCissLxFSRjc//EABoBAQADAQEBAAAAAAAAAAAAAAACAwQBBQb/xAAyEQACAgEDAgMHAwQDAQAAAAAAAQIRAwQhMRJBIjJRBRNhcYGR8KGx0RQjQsFS4fEz/9oADAMBAAIRAxEAPwDb6AKAKAKAKAKAKAKAKAqe+W/FrBEWly3MQ0RbnRATAZyOHcOJiuNnaMh2r7UtpNdOS8qAE9RbSEDxJBJrlnaNI9nvtHXGFbGJypiCJtkaJfHPL2P3c+XZXUzjRoVdOBQBQBQC0AUOCGgCgCgENAJQC0AUAlAeqHQoAoAoAoAoAoAoBjtzH9Bhrt4DMURmVfzMB1R5mBXG6R1Kz562Jg2x2LuC4xY5ulxFz8ztwUd2nkOFUZJuKs0YcfVKi8ncPCN71sMTpmbiPAiNazPLLszYsEO6Mw3t2A+AxYtqW6NznsOCcyuuogjgwMa99aceTqXxRiy4+mXzN99mG9B2js5Lrx0qE2r0c3SOtHLMpVvM1oM5bKAKAKAKAWgENDglALQCGgEoAoBaASgPVDoUAUAUAUAUAUAUBQfbPtN7OzwiME6V8jNzygF4GhgkgCajIlHky32WhymJ6PrP0iDiAeydQR26fMVnzJbWasF06NKwnSmzldou6AsI0PPgIrO0uo1rq6aM79peHvWlw1y84eHcAjNqSsiSxPMcq0Y2m3RlzRkkrL77BdndHgsRc1yXMS3RzzW2oUn+bMP4a0x4McuTTa6cCgCgCgFoBDQ4JQC0AUAhoBKAWgEodPVAFAFAFAFAFAFAFAZz7Wtp4Q4drOKL23U5rHULC62TgrDRfeiSRwPHgYSZOKZl3smxRtYu9bBAN60zLmmeo4Kxwk6sdPymq8u8bL9O1Ge5p+FvsAQ0SD3ktroQcvP5a1mo9FRbKh7W7qjAILpGc3lNtJJmFIcTpICsde8VZgvqdcGbVSSgl3HHs09p1nC2LWDxNp7YUn8XlFxjcDOpgx1xqJkGYrStjBJWzbLF5XVXQhlYBlYGQQRIIPMVMge6AKAKA54nELbQu5Cqokk8q42krYqyq4ne5ifwrTZPzFM0+AzqfrVEs++xcsLHmz95wxi4seAIK97IeXDVSYnWKRzruReJosINaCoWgEoBKAKAKHT1QBQBQBQBQBQBQBQGM+29rzXEypkVQFt3C2UMSJeJAiMwmCZj0qlzuXQVqk9zLNj3nXG2XsCbi3QYWWUhgA0EmeGbkIHhSbXS0zsY1K0butlgCQQfEajz51iTN90Yj7TdpNe2gyHhaUIJPMjMx7uIEd08624lUDz80nKbOux9prirK2MQma5ZVeixC63Fw6soa2VBGfKpYrJBWDrGlSaIJqz6J3EwN2xhFtXdMvuLKvkQkkIHABYDgCdYAmDNdjwRlyWKpHAoAoCl71Y7pMT0EjLbVWZe1m4T3AfOsuWVs0YIXudsNYBURB+dVdNmu6PeIwSsByI1DDQqeRBqNFctyV3cxee0RzRisdnd4AyK14JWq9DHkVMlquKxDQCGgCgCh09UAUAUAUAUAUAUBzxF0IpY8AP8FRlJJWSjHqdIqd60brm456x08ByA7qxOTk7Z6KjGCpIxj2jYBMJjFe1bAzfigrCw0w+WOGpB8WrVila3M+aCapElsf2hOLeW4rXGGUqHGViJ1PSiQQO8Sajlwpy8OxVpsk1FqbuvzcqW+20UxLm6lg22JlmIkk6ghiBqOGvdUscHHuSyeLejjuJtNcPig5OpUqCAWIDwGXKOOYZl7dfTs77EYJPk+p9g4pL1hLiTDKNCMuXnGWBHHsqUHasrlHpZI1IiFAIzQJPAamuN0DLLDG7j7zzGe1aIPYc9yfTSvOhNyt/E9DHAndnBhmBOb9ogDXy0qd7lnRtuOsDbZQxcqeMQpWB2HUzT5EZJ0cvZ3iC63mPBrhYdke7I7iQT51Zp34mvgZc8aouNazMJQBQC0AlDp6oAoAoAoAoAoAoCJ29d91O+T9qzah7Ua9LHdyIudKzmlmfe0nZ4vvaVQC3XgngqFYJY+MR4Vo09ts57mU5Lp+pniJdU9E2Ui0cgM5G1UQcxEZDM6jSK0ZE5Q+R50ejSarfl/Zji9ba0xuYiywzCJ6t1Oz4fdJ7wOdU4ckXtZ7uTA8beWWNpP5NL8+KGCbLzSbVtx8QghCAIE9Y6666d3CpZJJO2ZMWneTq6Iv19P35R9H7mYrMg195FYeMT9D8qhidSaMuojsmizVoMoUBHbwXsmGun9ggeen3qrPKsbJ41ckZdhdoC3i7Ku0JdVkHfcEMmvLq9J6jurBg36kb+qmi14Gy8H3CZaDBAiTlkangYOvbwmKuVE723Gu9m1mwmFlQr3HdLaKZCksZc8ZACBzx5CuJKtyEpdyQ3EGXMpgcZA0E9UtA5DMW0qOkleRlGp3Vlvr0TGFAFALQCUOnqgCgCgCgCgCgCgKxjbua63cTWDI7kelij0wITeja4w9kGCxZlRVBVS08dWIA0B1oo3sdba3RQMTiGvw1wqL108JORAAcqCPhE+ZJPdV+mtzcVwjTqpx0WkjlauUufz4FaxtsvdhmM+7cKqIBVSUEkaiA1alzR5Gs/uQ97tL9B/sy5iAnRkW3QsbY6RWPFcwBIbUEBuXKsWXHCE/1PY9m63NlxrFa9N7+3J4tYO5mmy0KpYWw8swIOUg8oaIK8ATPKK0uKnErj79VK1av+H/4an7PNo5rNoyCUhGgECOAIB1HVI8wayp9M0yjLHqi1z3OPtG9p36G/Q4cAsGy3Lhhgp5qBwMcz5Vqb9Dz1H1KXs72y4suSSjayLbWwBHcV1+dcbaOpJmhpvdax+CJA6O4CouWzyDe6yn4lJEdxBHjm1M7x7FuOFTKdvTg/w7DKdRftMP4XDH6VjwSqTNMo2XTCWDplZgpExP8AkVeiVkDvxZZnwwAkC6WadYHRss/6vrXHwznJObD2jbs3S9y4qJnPWYwOsJEnlyqrSyrIV5otx2L0rAiQZB1BHMdxr1zALQBQBQBQ6eqAKAKAKAKAKA83DCk9xrj4OpWyovciT41hfJ6i4Mz34uvfdmlglohNJE5lDl45iCkeB7a0whUbZXli+lST+BW8dcdsKrC4JUSeqFOuoIIOmh8I76hFpZNkbM8Hk0lzldb00tvkQ+H2tfUrBQk6agnUHgToJ0Go5GtCbTPNbTwuPZktZfEtb4oTbuh9TBYoAR1lEQQzDX71TmaUvF6FvsvH1L+zWzunfYRtr3mzEWlXrM56+g5nlrzqyDqKRsnknbfTW7fJcdyr12xhrzvlCgRaI60kTLExwzMNO41mkk3fqUzbinF14fT7kAmyluIzXdQXIBOpdiJY+Ur6mpOVGWMb3O2wtg4e3jlke5lzKRPVdchkdn4gqLk2uSUYUx9tvZxwmLhWJR0LWTwIymSh8D9qrl4onapjHbu3GNyyoIUWmUuWiCIzMkcJaIHPTvqGGKSbNEcadNule/ySv7vsW/YPtBw7Wh06Gy4VSylkZRJKiCSDrHMcxV849DSW9iOnlKHU2l3punu6Irbm+1vE9W0ly3B0NxYLQ0H3ZCjxM+FVZoTW8eDRpseJRby2nvSrb05Rz2sScKoPxXUjvAH9I9RWOLqVmSRp2xb7KikE8BKnga3YsjW5VlhFlkVpAI51vTswNVseqHAoBKHT1QBQBQBQBQBQDPa17JaY9ug86hkdRLcMbmimEG9fTDr8WrkfCvM+k+cVmxxtm3JPpjY39pOz3W5bawEAZMrKQYITQEHnAYCPCtUo9UWuxljq3jioN8v9zKhsfpEhsg0KGFObqkpqc0cuIrM8i6tj2MWnlLCnJquHSbe23qvQr9nA3FYoCRHXQsmXOFYGdeHKfCrm6abPL6YtSUXaJjBribLdZUOYEEmQIOgmJ4EfWqss4ybUjf7O0+WG+JL633+4mxMI92+lpSkXHRQxzEDMwAMaE/Kr27RW8k1bdbfPt/JtW++w7dnZpVActq0ZHA3IYM0ka5mJZiRzJqvJGmqMWPJaal3I+zu5ZbDWg2eEznRipfrEhiUgmQRwrPb5NMY9ju+wcPcyl06yggsM6lhwIeCMw0HGagpOybgio+1u9ku4QLxVL5mTOoVR4+6atiqsqmtys4gdN06hc3SMMsEAqpIObWPd41nTUJxdnsaXFPLpZY+m7fw2+O/occAqWbzriZLo56MdVlF24wZVkmJ6NQR2E9taMieRPofP4/8AZXhyRjlSyK9/1e6r6KJJ7J2V07m5BVM7ESQZzCLiiDw6hPfNVTn0w92+Uc1ac/GlStvt3pNbfFWXTF7LNy5bUiAgBI5Bm1PyyjyrC2eai2bOugrA4rofKtmKVxOzW9liwDTbHmPnXoYncUYMqqbHAqwrCgEoD1QBQBQBQBQBQEft1ZsnxqrL5S7A/GV3dwquNk8XtMoPeCGj0BPlUMD3ou1C2F9qWJ6PBhhGdWLKTyhDPqDHnWlMwSgp1Zg77Zucso67OYB1LNJBknTsiqPcxPUh7Qzwj0RpLftzY0TaVxWDZpYArLFm0IiONTkrRkjJp2jthd6LqEgpbYGNIYRqTpqe01DJijN7no6f2llwXSW5afZrcF7adqUABuh4BMAohYRPeoPlUox6UkZdRqnkcm1Vmj+0zb624w/H8N7tzuEQqnxBY/wjtqvM7pFWFcspHsl2gzWL2HuF2ROjZCWaVV1KZQZlQOiB04EntqvKaMbov+HwluNWkdk8eY4an786rvY0SytxoybffFnGbScD3LSG0nfl1c9xzMw/hFWLaBmbuRXtk4m4cQ1lXKtduMikKGKwsqV8jHPyrmTFFpSq6N+h1OSMXjjKuptfKldr8+Q/2vs9xaF58hcOl26EzDVFygqWYyADqNOBPdVeDNDr6V9DZqdFmhBZp02mpSq9q29e3ck92NsrbxLozBbaXBbUcszZm0PaxDaGZ04cKlqMV8cmPJKS68Se3VX1d/77GhXNoweu6q0iVJAIPZr2EH0rB0vgq/p5cjvYWMV7lzJOjZWn83E/WtGPG4rcjJdi6bLP4fma9HD5Tzs/nHdWlItAJQHqgCgCgCgCgCgOONtZ7bL2jTxqMlaJQdSTKJiLptOlwcbbBvIaMPMSPOs2N1JWei4qaplf3pxLYnq3bhcSZUHKsz8McBGnfxr0JRXCPVjoMDivD/JUsRsOypUFT1iw95vymKj0oS9n6dPy/qxLmwLRI6sD954PfxkHzp0oPQYP+P6sZ4rd2ystlaIJHWb+tOlEZaDDXH6snNgXLeAdMRbEt1sgYyNVKEnwJqnJJR2Rh1elw4/DHkgN5NsvdLnrNcuE52IjTgYnzFZ47u2Z3CSjdbFu9kmzwi3DmBuHKLizJSNVkHXg1Rybs7GLityzb4bTGFw5I99jlSPzHSago2xexkuzLw6W6TwC3CT2wJJ8yT4xNWyWyK09yFtYxluJetmLgBhpIKOVlW8QefYdeFS4VMux7y25aa+rXP8Ar6k7sjaNu6TbvOZu20Il3UZ9Q6rrAOiwBxqrPjcEpY1x8D2NPqMWWXRlk/El3dX37jjHPYZ7K2MkpfIvQ2tyE6pIJl8vWGbXn2VCLn0Ny5orzrC88fdv/JX9Fz6v5+qGmxdqtbVHuQ5ZLodywLZrcuJb4hlGsSeHnfqMXXFIq0WqeGEZNXtJPjlb/sab7PrTC3cL6ubjZokagwdD4VQ6rYqzxam+rn4cGkbI/V/xH6CteDyHk6jzj2rigKAKA9UAUAUAUAUAUAUBTtvWl6R8vCSCOxoBP1BqjLjcX8z0MXUoqzPsTeFlzbIJIPVH7JOnpw8q0Y5XE93S5OrGhltVczWu4sPMrp9DUy+a3R0t2iLWupk/QV061sFy3NoHsP8ASaCS8KLNunsC21lbl5QzBmW2ZICqDOYDk2YkT2KO01h1HnPG1v8A9mvgjO8RaN/E3WQZ4e5chtfwxeNtE6SermiZIPHjVc2kt/kd02Lqacd3zT+dJX8d3xscMMGs4lc+bNmT3WGrXXLSH6sn8NAdB7kc66mpY24/lGhQeHN05Vd1t2du/wDSX0O+8OLe+WfM+W2to9YPpDMS0wQZVkbSeGsVDFtSl3IazHHI5TxppKu3xd/o1/sj0w4IuLJGZWZmCsxa0xOgiSTEDhGvOKnNSi7RWsGNvplslbtJtyi2aHtT2eW02eWtSMRZtG4j82ZVzsjciCQQOwnxmC3dS4Zm9+8cuvHtXF7/AEZi9ja7KysAAVu9LCyAZiVjkpg6ftGtjgnHpM61sk00kql1Uv2+X8kns/ep7agdGjMpfK7FiVVyDlHdoKpyaZT7mjB7UnhSqKbV032s5gYnFuTbte8WYlFKpLIEc5yY1Ua69tXQx1HpW5BvPqZNxjzvsqW6pmzbhuy2ctwAMoRWIbOHItr+JmgTm4+JPHjVGeNSLfcTwrpnyaPsZuqw759R/ap4OGjDqV4kyQq8zBQBQHqgCgCgCgCgCgCgKPtS6q4m4ok5iCxJgB/hUeWYeYq3NC8adcHuRxylpozfbj5flFf2vs7OwcaMAQCRIM8j6VjhNxO4M7xMq2Lw14MQVVxxm2espB0OVo+Rq5Zl3NsdVGXI+g9GZ4xqOw86tTtbG61KNoS0Jt0O1cS44O50WzlPMW7j/wCpmHyisGfebPBzNe/k3xf7GSHaRtNce0VFu505PRhCOithXtIuhACmABFdjD3m0kXxksU7g7S6na9FHb4d2SWPwgFv9JuXJNlBdRQsdIRlEHrcdZmOUc6z4prfGlRt1kJdMc0nfTvx8P5/cNmbUDLbtqigKFw7SfeKW5zDTSQh011PKu5sKpzs5otU3COPbnp3+Tf7Ia4jYmVAzFQCq4XKCWJF1zlKmB6eFWRzLJVdjLqtNLFHql/xcdvmq7fH9DbdsOBh7xOg6K4T4ZSarR5Vb0Y9sXDq9qyxRSWmSVB90ARr2ma9WO6TPqMWGEkm0iTwOEtpbW4Laq0CYA4nQj+aropJWXLFC0ulfYf4RTliZYZte0zNTgrRKSpD3d0BLpC+6ygqOwKeX84H8Irz9XGqZ5ntCCpP6GibCb3v4fvVOn7nz2qXBLVpMglAFAeqAKAKAKA8XroVSzGAONcbSVs6lZWLu/VhWjJcidDA174nx9Kq98ifumTmzdrWr6ZrbTHEHRlntFWxkpcEXBp0zNNu4t3xPUExdDgdrAyJrZkbb6EfXYcKWBJ+lEnjSASOU6eHEfKvNlHpk0+x4sYvuUzbOBm612TBASRPVYE8Y4TmHoKni6bpm/SKF0zngriLbK5h1SQYkjUzE9vGtNeh6ySSpHpLwVDPAag9vhXAtkXXeO8tnCsre6lsKQOMKsHzrzpbyZ82pNy6u92ZfjbVtzbdQQpthWBAX8NXU+A0Z10PxDupi6oKSf5Z62d4cko5I7Wqr4Jrj5Kzrs3ZbXsPZvXWIFy26FJLBlDjLIuZsugU6ak6+NWWfu3SX53I6PCtRFSnJ8U16pvbm+yI10KOLbk5ji1TOgRDLKGFwALo0PEcONaVJSxWjNPG8fgfPXyqXa7453J7drDNi7mHuXGMM6OqaQDYuuMwIA0OU6f0FZXWOfRFfjND6tRpnmnL02+KbX6mk7838mzcUe2xcX+Zcv3qxcnjwW5RdhIFw1kH8in11+9evjSUVZ9ZjT6VQ9w6wjDsJ+RmrIeVnXs0dcOda7je52a2PWEPR4uyOTdIo8Cof/iKx66NJGDW+LHZpOwPi8vvWXT9z5rV9iXrSYwoAoD1QBQBQBQFf3gxgLdEOUl/DLMfMVi1GS30o0YYdyKt7NtlgSAT/n9vnWeMWzVR7uWltsGQCZ8jp7p7jwq1ScHaItWOdrbJsC0uItgqZVhBMGddVMivX08veSTbNGk1eec/dTdrf8spONv5LmVnaCGE8NCZDEj4lbn2MfOrU4X17Ho5dM8i6or8/wCyIvhlLNAksFxKmYcxC3B3HSDy4cjWaKT29eCOHEvL68Mi8RbOoQgieqHJBA8prXHqS3PSh1pb8nTYODe7i7KMLeXOGaJJyp12A8Qprk21Fsr1M5QxSl+b7Fo31zXrb21MFoBjsJ1NZMONyex42LTTypqJnu0LGMawbdpgbbKVYApDLmzaMRMaSNat9zHq6q3Oy0+uePobuP0/gibjYtHPSW1ZsyOVbIwkaCArad8dlHiqPShHHrYtyeO90+3b5MfNtu8guK2CyuwaDluDI0frFUqYIOuhE8+JmpaeUdm3XodzarM008VPm9yZ9l+Ja7tDrIyi3YbLmnqqTbUASOBOZv4q5kj0xMvvnJ9PTX4v/S8+1vF5NmOs63HtoP5ukPyQ1VDk7BblT2BjfwbeaNFyg8xFerB0kfVY/IiWsXwSRIM/fSrIy7EpLudk0rq2DGeIvH9NwQ5FrpPkgA+prJrG2kYNYqX0f+jW93x1W8R9KzadbM+Y1fmRK1oMgUAUB6oAoAoBGMCuN0gUPEXC+IvHlmYKePNQfoK8x3KTZ6WONRR2w5jNmJbNw5BR2A1NKkXPH2EdAttguZiNesSx7eZpNbDo4OuOxP8A6JXmGB8pP3+tbfZ2TmJ3RwrVJlN2kma5baJBP2Jj5VvnvJM+igqjRCYq8SzanUwfAHQeA09KppEuheg3Y10lRL7kGcWT+WzcI8dF+jGoZYuUKXL2MXtFf2kvVr/Z73kus5NpSAzsA3WAJB4KPkPWruhQj7tF2nxxhjvsMdtuLKIF166DT8qdY+uUetJRp0XxVo6YPZ63ELxlzSynmJ5/fzqUIXbZJy6dkPMPLXGDckWBxiCTM8+Pdw4VKO8tyElSsc7p4gu+sZs11Z7FFwaf7fSsGodwVnn+0YLoUnzf8/8ARx9sbBrWHtnQE3HB5ZlCgA+TNWfFFStGHR41LqvnsVDZ19VtgMyjxYD6mt6aSR70ckIxVtfccf8AmbKGelTyOb/bNc64+pCWrwr/ACRIYXeG1dbqEkfEQrADxZgBUveqT2GPUY5uo7/QkdmX1vYy2oUnozmDTpBXjpx4gedUal+Ex67LtRruxFhD4/aqsKpHzGpdyJCrjOFAFAeqAKAKA5Yo9Rv3T9Khk8rJR5M12pi3w9s3eoRcvquQnr5S4FxgO4QPH54YrazfGdbIe27SFyxLAkARxGnYDIXjrETUkzT7xPsMN5bvQWkFlcqtdzXCNNBLkk9pbLr41xsg5OXBP4Po7uHF5CCjo2YCD8OvDTsOmkRFWY4tSUkU4ptTSXqqKotvMJJGhH1j717MVe59RKSRVb7AM3ifrVJecc80JUSu79t1a46cRaI48Zder5gH0qcLspzdL6VL1/ZMkNnMM7XbhZY5XBl60aAdvb5VKCSfVI5l8vRHv+xD7dt9JcthZMmBHCDxM8K43b2NMXUSe6MKkcAOBHKrmko7lFtvYaYRvxXbXKEjMeZ4wKqg92y3IqikOdwgDcuEaxzHa7Fj9ErztU90jyfab4QvtQsi6iLzSHH8RyR8q7poJptlfs/F1Rb+Jno2QPiWtLhB9j0v6fG+USWC2RhviQA9p1HpXPdx9Dq0uJf4on8Ns5QAFIy8gABHgRwq1Q9C1JRVIlt0cGLRe4VJa7euifypb6onu0HrXn53WRo+f1t+8ZpexlME8jEeXZUsaPGztWSNWlAUATQHqgCgCgG+PvZUPoPGq8jqJPHHqkZLvFaudNcSTc6O0163midCmRM3ADMx5fCSedYpdr/Eexhj4VFK7f7V/JJYHbNs21a61u20DMrNAVtAQrGMwk6fSkGpeUln0ebD5l9tyA3w2011D+jhXUIWVwSSzEQuUDiMpczPEDxqUHFy6XyP6PMsPvVw+PX1X3H/ALIdpk/pAcAiLFwrElReV8w8Qyt5GrY1F39DJnTm6T7KS+vK+5oWO3UsXB1ZQ6EFTI0MjQ/aK2rI6OYvameHm3+ZRd4NwHtS63VYE/kKkePWNRlm6ex6uH2xGezh+v8A0Vm5sG6uoIPhUf6qPobo+0YPsyxbsbvs5a6xUrbRyUKTMoVGpMaEzw5VF5uqLSRj1XtFNKCjVtb38bK1hsLdGLu2nuMUS290TDZV4ADMD8UVbp25p2zRhyyav5Iire2LyNJVfKRPiJirUmjbc1ySNveYtxQr4QR86nKcmE1W51tbZtHqscoMzpA148NKhb7k+tE77MMNlt3mzBg15sjDgyqAAfka87M7keDrJuUnZBb67cF3EXLagwr5Sf8A8+qQO7MCZrZgVQR6Wij04Yr6/cZbMur+Y+B0q1m1E7btoeQPpXVRMcWrYHAR/ndU0kQZYt0lnEInFSXJU6gkrM/KoZMEGnPueP7TxpYpT77GiVnPlgoAoBKA90AUAUBCbfvdZV7NT56D6Gs2fsjXp47NmV+0HarWcRbW1+sudGlw6ELaBYxB0BObj2D0rhDqlTN+JTUoOP8Ayr5er/PQrjXmfC9NmzZbdxlGXViDmExp8I5VWpKGRwS5o9mTnk03v1K9n2+37egy2TiSDZF0HLlS1rmAVhbt3bZI4aFnWeJ0mrcsLg5R5t/wZNLNR92si8Oy3ur6YyT9OW19i87h4zpcViLhVgXtWBLAQ4ttcVWBmSSsSDBHnUFajTf5SM2rUZT95GLSf2e7pr+OxreyrmayvdI9DA+UVsxu4o8TMqmzht+DZYdqkjyqOXglg81mdXjpWY9XGyY2biBbwdwzBcqvkJmp3UWUZIt5V8Cn4/Ej8ZwAC627Q7YlnI9Ch8616XyN+ux7OgTk79CEFkHiKuPWoP0cdgoc6UMtq9W2dOOg866QyKos0/dnA/ouCtrGq28zD9qJb5zXmcyPnJeKderopuL3ft/pLhwdSWkE65tZ499XPLODpGpamah4Wdbm7aoRA0JHM1z+omQevzpc/oWTa+61uzeTJmW21pGjMT1uD9YyY4Hzqc8kkyrB7SzzTt/oh5hdl2vyk+LP/Wq/6jJ6kpa3O/8AL9ET2wsFbS6CqgEA66nl31OGacnTZi1efJOFSkWWrTzAoAoBKA90AUAUBVtq3fxrhPAQPQCsmTzG/CvAjGt68cuLu3YBm1dTK0csxtnwEK/y7qjFOGRNvk9jE4ZdKopbxad/N0/0siNg4bpB0d5uigXbhU3GtH30CoBmGp/EPaQdO/uW7bj+358CvTdMkoZdk29rqrarv8GvqOcTg16VWw/xAplUEKGTKUMxCaBhJgRrUcU5KLjk/X4mzNix9alg7pqknVxprttwS+7e1GtXksBRIdhxgjM7sQ3EaaDyrrj3PPnk6o9Cey3+7exue7/6kfvGtGLynj6n/wChx2tczXFQclct4FSPqRUcjtksSqN/Iz/HDrQKpPQgWTZ2x+nwboWCjq6kTEZp0kcm7atjj61Rmnl6Mt1ZnO3Fi6VBkAsc3DMSeI7ogeAFbYw6F0+h9XpYdONDNa6aT3QDO8fxbc+6rqx/mE/Kj8rKc28WjUMNiJQDidPnXkuR83KO5G7z4fLdsuODWbYPiFj7VdN3uRxStST9WeWbRR3zVXc5Itm8FvPhrNzsyg+DLr81FaZ7xTMmndZHEisO1Z2a2TWxG/EHgfpVuLky6jylgrSYgoAoBKA90AUAUBU94rYNy4rcHUcNOKxoR51my7SPQ0+8KMGxey79m674e6ZLlWW51s5WYIMdg5+tXPFHLFWj0MODUYV7zTT55TGWOwG0b7sXtgkm0SQ9sAdEpW2B19BDedSjgrhcGfJh1027jy0+3Kv4/FjnC4LaWUjOllS2pYpxuNOhUMeJ5VyWmjKXVJGqEPadUn022+3d/C2WPd/YwwzlmPSXJDNcM6zqYE9oMniZNWvEuGbtLoI44SjPdvlm6bBxCNhbboerlk9zfED5zVVdCo+Y1WOUM8oS5v8A8IS3ezvec/soPAkk/wC0Vmu7Ze49KiiqXjNwnvqJpXlLRYxYsbOdiYJYj5Ct2kW9vsVYMXvdSkZXibpuOzHiTVzbbtn10UkqQtta4SOhSuHKG5s9ahXLktOC2gqqoMgdRcvGFTXXtk1jlgbZgyaSTf3f37fQldtk3MNYc80X1V2Bjyj0pmik6R48orHnnFeoy4xVBxl8xdicBHZbVvSG+lamvAefB/3r+JXbA0rKzeSWxH/FXx+1WYuSnULwMtFajzwoBKAKA90AUAUBmtzajXMXfDcC5yd2QZSPQA+R7ahnjtaPfemUMMJL6/UqG3sLlxKA8GfP6cf8767p5Wq9DfpJqUFH0OaWAGIkzIYtB1KnhI0EAAa9lakj0ukfrlcAsBoSOIIJ7dPCp0mrY3ujnfuxlYcmyeokeOoA8zUXxZJrf5l03Mx0WL9rsHSL59Vo/wBPrWfP5bPB9sYP7kMn0/j/AGLhH/BuH9tf9rViXB50/MiHtLLVwsvYsV64DYWywBBlmBEz2aeX0qfU0qRVjTU3NMgMbuvaIm2CD+USZnsqxZZm6PtDPDvfzJpPZxayibtwNAzaKwnmBoD860KT7lS9uZU94p/cht4N0lw+XLdLEgmCoH0NQnl6TTh9sznzBfcjMFsMvrPhpUP6i+xdL2o+en9S7W9wLPxXbp8Mg/4mruo8+XtzO+Ir9f5G29+FWxZsW0nKM4E6niDqfEms+bcyQyyyzlOXLK3g7uZwOU1nZaahjCBYeeAtn0y1seyPOjbkimYfhWRnpE7u/h+uW7B8z/aauxR3sy6ie1E/V5kEocCgEoDpQ6FAFAZxvBu9ds4jpVINt7skzBUsZgg+YkTNdk/Cz6DTa2GTC8bW6RHbcsoUmAWBGU8SpOkzy5+tZMO00d0rrIit3UU+9lPioPzOtejZ70ZSXc7YXEgdUxHKNMvZoOVdUuzJDswUga8/Ma1LbppB82TW6dhzdYhTk6Nw55LIkSe2QulZ83kaPO9qzh7pRb3tUiTwAlLq9wb0JH/KsK4Z4c+xGYf3xXDpKXGOcSNCFI8Ij7V1qzsWunYmNjqDdWe8jvIGn9fKrYVZmzN9OxZavMRWd7rHWtv2BgP886pyo16Z8ojNj25ZR3qPmKpivEacjqLLzWw8sqXtCSbdo/tN9B/SqsqNOm5ZS8AYfzqg1Gg7cxH/AKttR8YWfAAE/PLV034UZcMf7j+BC2Uqg1lp2KkW57T9P8NacXlMOd+If1YUiUOCUAk0B1odCgCgK7v4SMJoYPSKR4gE/apRV7Ho+zEnnp+jMhvXHLS1xzqNJOXQgiVHgPSuqEVwj6THgguxwXEMT10E/mTQehmpl6bQ5RZMz8qUWKVkrsjL0q5xKggsNRInUad1EirO5PHLpdOtjX7uHVLLKihVCmABA4Vnnwz4lTlPJ1Sdspuxz+IV/MGX14fMCsi5N2Ty36EZhh+JHeaHWWrbWHC2rRjXKAT5T9zV01SRmwyuTRywLQyt2Ef3qtPdFk1aaLVWswEJvR7qeJ+1VZTRp+WRmyrQFxI/Mv1qqC3NGR+FlurUeeQG+tnNhwfyuD6yP6VXk4LsD8RQrFuGFZ2bS37VPUsD/wCYPr/0KslwinFzIb2hVZay24K3ltqO7661qiqR583cmdoqREIoBCKHDzFAdaHQoAoCI3o2Y+IsZLZAYMHAPxQCInlxqUXTNei1EcOXqlxwY9j8MVchhDAwQeRqfJ9bikpRuLtHFEihckdDwrtnWTO7WzHv3AqD95o0UcyT9qdVGXVamGDG5S+i9TTtuYwWMOS0kkZBAJJJHEgeBrPNNp0fGwa67ZSNmYkG4pBBGYajxrF3PS5iOb1nLjWXlnMef/dTfNFcXcLLXvLb/BEcmH0I/pWjJwZdO/EQuD1gdpA9TVNGmTouFajzyF3m91PP7VVlNGn7jbYNqbgPYCfsPrUca3J5peEsdXmQZ7ZsZ8PcX9knzGv2qMt0TxupIzq3b61ZWegWfbmgsj/5rVk+xRh/y+ZxwNvM6jtIHzqEVuWTdRbLhFazzxKAKASgEoD3QBQBQBQGa7Xwgusx55iQfOsam09j18c5QXhdHC9u6BhBeKwekjidViJ/mBq7rmo3ZOPtDOp9PV+x23Y2QjX0zqpE8CJGnbPGoxySckmzmfV5nBvqZpNq2FACgKBwAAAHkK0HjtuTtlN31vuboADBUGhUA9YwfLSKsjsjiVspNu6G2ghkrNg9IqkqruXyrcIXQmAw9Ki4xk90TUpR4ZMbV2moxQ63WGUMD7wYaGZ18+dYppqTNuJpwLzcxyYnBs6GRqDxGqtr5cweYINXy3gZMe2SiL2SJuJ+8v1qqPKNWTysttaTAQe9B0t+Lfaqspp0/c67vW+qzdpAHlqfrTGtrOah7pEvVpnAigM6exlvFexiPQ1kZ6Kdqyb3iP4lsf8AzX6mp5CrDw/mON37U3J7BPnwpiW5zO6jRYq0GQKASgEoBKA90AUAUA12pcy2XI4xHrp96jJ0ieNXJFSCCKxNbnpXsTm8eHjB5V4KUHkDFasiqBiwu8lsg9irlup+8v1qiHmRqy+Rl3rYeaZ57WbN+2LGIwrFLhcWGiCGL/q8ykEEZpGoPEUToHvbm7Zs4gXyc1s2hZJgdU9IGUuARzkSO0DQxM09wR2+NpGWeqzI2UmJie2R68OBrslaEXRN4TeXC2//AEWfJiHtu6W8rQwhuDAQIyNpp7vfVeTgnj8yHGz7gR0ZiAoIJJMADmSTwFZovxGzJ5WWjCYpLqLctOrowlXRgysOEhhoa0mArm0tppiCOjkqj3LebgGZGyOV7QGDLPah5QTTlZq062bJ7ZVvLZQd0+utWQ4KMjuTHdSIBQGe7RxYOLuAKZVzIjhrxLcADx1NUvHJt7GuGWKirOGzNpfpCqxzAwwhveUZmKq0cwCB5VDJdk8K8Jct3lhGPeB6D+9Tw8FOoe6RLTVxnCaASgCgEoD3QBQBQDLbQmw/gD6EGoz8rJ4vOiu7MTNcQdrA+Q1P0rNFXJG3I6gy0Y6zntuvapjx5fOtMlaowwl0yTKlsszcT99frWSHmR6OXysulbTzBltTDJdQLcUMA9twDOjW3DodOxlB8qA94pwVKkAgggggEEHQgg8RQGT+0XGi0xKK9zqs1x5VbdsaDIWPF9ZCjU6gaiKm5HEMdlYxcQ9jGMFW4tpkkTdXrK6hgVuKqHrnQqxExIrjXUiSl0uyR/8AIXL2JuWGdWsLYV5VSGbpGKZSZMKAjcB8Q101isMbJyzyaLru1dUWL1hNFRJTKDCq4dYHbqhM/tVKSKyo2MSbWdLZGVNBInKWbUDUACWJAj5aDksKkycc0oqkaTsYBcPbBOuQEk8SW6x+Zrmy2RBu92Pc47aARngSeA19KAxy5inN/EGCM6nU6SpfKPkTHbPrb2OHO0rLjBqwHQMSqsRmYMoRjHE6ka+egioOCb3JdbXBbdz9p3DiMru2UyoBywewmABm4cAONcUFFbCU3J7l6rhwJoAJoBKASgOtAFAFANtpMBZuTwyN9KjLhkoLxIgd3f1o/dPlWfD5jZqPIWetRhM3XeTDpce5nGW3eIZB1mDZ4CBBqWPIAayImsri1M3xkpYuS87O2ol5QyypPwPCuOeok+oJ+RrSpJ8GKUJR5R0vzXSJybWgMm9qe7GzlZrt3Ei1eeX6PquWMe9kkN5ye4cqAbbOVRYsrblyy/h54V2AXiyfCTKkjhqeJqxBkhfw120uIxiorizhRm1ygujNcKiJ4Agx2HjwnjdM4Tm6ONa1sm5jcVJe8jXiqLqtqD0NtRzkEsJPG5xqLds6UjAb22nY2jbvC7dZF6yAKHZ2MGGMDrLHdFTUjlG42T1QI5D6VWdPRHdQFB9q28L4W1aFp3VrhbRJUyIIY3dcqjmuUzI4AGgMw3AxhxN29bu3AHvWntANnOQ5QA8TJHEzMhlWInTqZxlt3O2XiGt4hrtw3LmEvXcKZHXdUKsWHNoEMAZJDnXgD1Pfc6PhtEYbNfg5QOklYiQRDEmAeJ4kDwqbOEzuz7T7GLxJtFsPbUqvRlrpDvcYxkClADPLrA8oNVHS+yaAWaAXNQCZqAajaB06o1/a/tQCnHEa5RHbm/tQHo4w/lH839qAit6LzPg70AqUyOcuZmIRhcIXKM2Y5Y0110BOlGEY3ht+rVjEB8LhQHzqpvk3GuOCeF13RWdWVCYduROhWRWotO7LZZIuNUfQOHuBlVhwYBhy0InhVhUZTt32VZ75vWcQUbOzqGQSpJJhXQqRBP8A3XAm1uirbX3G2uXId3xFvkFvokH4WGcQCO0LPKedcSS4JSnKXLNW9n1jFW8EtvG5OkUwuQKISBo2UBSZnhyI41IiWOJoDN98/Zj+lXLr4fE3rRvtmvq7u9tzyhJHCABJIAAAEUAu6O4V/CWzbuXkcFyTcCtng6lRJiZLGTPvcKkpUcZd8Vsu22EfDQVtPae0QuhAdSCQTPW1JkzJ1M1E6Ntr7GFzAnDoSg6MIjDQpC5VIjmB4d0UBmGx/ZNdtsQ9+2EOhyKQxEZeIy8teJg68da4DZ7SwAByAFdB0mgGW0cDbugC5bRwOTqrD5igGVvZtpPdtIv7qhfpQ4OMHgraZyqhS7Z2IABZoAzE8zCqJ7hQFX3k3IGJtulu90Id1cwmYqysGBUh1jUA/SK7e1Ahdl+yS2L4vYrE3sQ3bmdCeWrZi0angRxrgNUAoBaHRJoAmgIKgCgEoB5h/wBTc8PsaA+eL364/vGgPprC/q1/dH0oDg/GuA8PQHW3wroAUB5agFXhQHpuFAeRwNAcKAcrXAeq6Dy1AcWoAWgPBoDolcA4roFoDyaASgP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1951038"/>
            <a:ext cx="3314700" cy="4076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1512" name="Picture 8" descr="http://1.bp.blogspot.com/-CpwpJyA32Yw/TcNhH71ZLmI/AAAAAAAAOU4/9aacaaQYsmE/s1600/Screen+shot+2011-05-05+at+10.46.04+PM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1556792"/>
            <a:ext cx="3467100" cy="407670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99592" y="4365104"/>
            <a:ext cx="36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57263"/>
            <a:r>
              <a:rPr lang="en-GB" sz="4000" dirty="0" smtClean="0">
                <a:latin typeface="Comic Sans MS" pitchFamily="66" charset="0"/>
              </a:rPr>
              <a:t>t-h-o-u-g-h-t</a:t>
            </a:r>
            <a:endParaRPr lang="en-GB" sz="4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91680" y="5805264"/>
            <a:ext cx="36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Comic Sans MS" pitchFamily="66" charset="0"/>
              </a:rPr>
              <a:t>thought</a:t>
            </a:r>
            <a:endParaRPr lang="en-GB" sz="6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o</a:t>
            </a:r>
            <a:r>
              <a:rPr lang="en-GB" dirty="0" smtClean="0">
                <a:latin typeface="Comic Sans MS" pitchFamily="66" charset="0"/>
              </a:rPr>
              <a:t>-u-g-h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035" y="1327671"/>
            <a:ext cx="4402832" cy="4525963"/>
          </a:xfrm>
        </p:spPr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O- u-g-h </a:t>
            </a:r>
          </a:p>
          <a:p>
            <a:r>
              <a:rPr lang="en-GB" dirty="0" smtClean="0">
                <a:latin typeface="Comic Sans MS" pitchFamily="66" charset="0"/>
              </a:rPr>
              <a:t>Found in lots of words but has several different sounds</a:t>
            </a:r>
          </a:p>
          <a:p>
            <a:r>
              <a:rPr lang="en-GB" dirty="0" smtClean="0">
                <a:latin typeface="Comic Sans MS" pitchFamily="66" charset="0"/>
              </a:rPr>
              <a:t>Always the same 4 letters </a:t>
            </a:r>
          </a:p>
          <a:p>
            <a:pPr>
              <a:buNone/>
            </a:pPr>
            <a:endParaRPr lang="en-GB" dirty="0" smtClean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tony\AppData\Local\Microsoft\Windows\Temporary Internet Files\Content.IE5\OOX0YLWY\MP90017866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492896"/>
            <a:ext cx="2432050" cy="3657600"/>
          </a:xfrm>
          <a:prstGeom prst="rect">
            <a:avLst/>
          </a:prstGeom>
          <a:noFill/>
        </p:spPr>
      </p:pic>
      <p:pic>
        <p:nvPicPr>
          <p:cNvPr id="2052" name="Picture 4" descr="https://encrypted-tbn1.gstatic.com/images?q=tbn:ANd9GcR1ZnvBmJozYooDATbvyk24JBpWom0bfKGb4uGUoRT93enBf6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88640"/>
            <a:ext cx="1194048" cy="20597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rhyme with snow/although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970784" cy="2620888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  Although there was a snow storm the children still wanted to go outside in the garden.</a:t>
            </a:r>
            <a:endParaRPr lang="en-GB" dirty="0"/>
          </a:p>
        </p:txBody>
      </p:sp>
      <p:sp>
        <p:nvSpPr>
          <p:cNvPr id="6146" name="AutoShape 2" descr="data:image/jpeg;base64,/9j/4AAQSkZJRgABAQAAAQABAAD/2wCEAAkGBxQTEhQUExMWFhUXFxgYGRgYGBscIRwaHhwdGBsYHRkYHSggGxolHBgYITEhJSorLi4uHCAzODMsNygtLisBCgoKDgwOFA8PFCwcHBwsLCwsLCwsLCwsLCwsLCwsLCwsLCwsLCwsLCwsLCwsLCwsLCwsLCwsLCwsLCwsLCwsLP/AABEIALcBFAMBIgACEQEDEQH/xAAbAAACAwEBAQAAAAAAAAAAAAADBAECBQAGB//EADoQAAECBAQEAwcDBAICAwAAAAECEQADITEEEkFRBSJhcROB8DJCkaGxwdEGUuEUI3LxM2KCogcVkv/EABYBAQEBAAAAAAAAAAAAAAAAAAABAv/EABoRAQEBAQEBAQAAAAAAAAAAAAABETFBYQL/2gAMAwEAAhEDEQA/APrsmW4Z2H1gc9OZWURediGoLwCXLKS5jSGGCRQViipVgBXU/UxeW7Zj1Z992ixBIZ71J3EAFTaOevrSGFPlYFnufsIoZXvHyAgKppJZ2HS8BckIFvjFULUz76wdMvNVQoLJH3itHzFn+nQQBQkAVu3ygIU9hQRBc2puT6vA5irADlFhv1MBOc2FA9f9wSZMFABf6do4AAAmhNhE5yDQeusBE0lIY+0dmoIskFmFz9POLy5RPtd4s+3KLd+w3gAmWWAHo79ovPVlFaevmYtnAB9PCxU/OfJ4CFLo9iRR9BuBEomMGsLfk/GKBGZ1dabnaLpAAci3lXaAlZowpo3r6mKHViKW/LmImqegtr32+P0itRy3J0/MBaQ1bMKU32/j4wZEwCgDA+j5QMDSrD5nbu8EyatVvloICVrDM7k3/AbSOagNW0SPqSYqFJqak/eLqr2Fm+0BJUb+TCw/JhfKX/n1WLKVTKEgAU/NfvFAW5Rrqfr1gClRAZNzrcxEvlSS3T0dSYkBzdkhh1PSLLZxQONNoBfEzOVgWOsVkpszAH3jc9BHJLqfTf8Ad26RedMsdyyQPXzgDlQS6Re6j9u0BDku/r7fWOzgAhZHXeICyr2eUCga/fvAXWtgwqduvWICK2Apfb+Y5BZJIpoNT36mOkIOWtzAITZIc/7PnSOh9XLRj5CJio4ytyH0/MXQHb5n7vEJVQlVz5RUTnFBEUabMdTCw1b0wgU5Ro9fXzMcmgvf5/xAyhjmNToNIAq1sA8Vw0tzctFMz1NT8PhBqgV1sBASqYa6J23iZYF6fCw7bxVCGFan4sOkQToAx8qQETKlvl+YskdXbYUH5jsPKvrt+Y5dHFWGggIUnUlzFZWZ29DpEFQTUv0H2EEluRQd39WgL56skP1PzMQshnUaGw3HlBZSQL19WgawCXYn7fzEA1mjgdAw9NC6klRAJIFgB9T9oYnraiRWzbd2+kQXTrUeVTr37RRK2QwGlK/x0gM1YoBf6dYskXJt3v8AxFZdA7VP0+0BSoawG3XvvDbZf8rl4phgXzG/uiK4maAdSTqNPxrXvAdMnhIY9vR+sEFBo59CMHik1KlpCXKkvymxP7jvR2GtzGxIU7uehPlVvz8IAiFtQB+vX8CLroHLE6d94qVdGA9PFQcywXroDYdTAQUZRzEPq/0bQdLwIOWNRrWhP4HQQUIzKYVPXffbyiVAA1Lkem6wFFrFA9b0+g/MUzn2UgVu/wA+584nEzlCwqqg+8TgZYAKifPrAXMvIkk1J0NXgQmEGrZmcnYRC15i5fYD+BctpFVLFQlupfajwBEoSGNX+28WnzwAwFvh/J9UiqLbD9x1Ow6xEsD2n7deiR94AkqSSnMstoEjbbuYMe3QQNJUS6qAemG5gWJnmqhZm7dO8BK1AGyT1LemiIrhsISl2SO4c9zEwDUwuXMVC3NbCwigIsDmPTeJTLoS4BMBda61YNrpFCXt8YGKBh5/7MXTdhYCp2/mAYli52p384iYGLk102iqg5A0GkUnTy5ZPrtAWzEPudYCVvQb+u8WSCrWg9XhlKAkP9frAUC2pY6npFU9GCR9eu5gU1SlDQC5vEpWAkC5MANSOZzVRt0EOSQ2vr77wuEk2F9fxEzrhL9zub9zAWmzns+zxMpTCt9vyYFNXWw7mte0VlFwzOSWb51gDeMwceXU79usUlpVqamqjtsIqSXyi+p2iSNA97nXqw0gDLHS3rygBSczfL87kw0rZIdh8Ou0BJDOC739GAvlAFS3V7DWu8LTZWdxUUp02pv+IIE1F+lPjGbxbGlLJDpLhT6EapP7QNTAI43GeygAeKFDMpndrCjV6WF6xo8Kncrn2mbZ6u4G1RGViMdm5xLBZIzFLjM4flTcpI941JO0LYriykdFq91nyilH0S7P5bvAeqmLzME1P0/nvFsjOdT9NIzv0zJIk5zdRJHV7k6v36RoS0EqYvuToIC4UySbUvqe0UJYBgXNht36mCqWLs9aDrv5NA0r2qSafcwFUSiVEm9vLaIxAzMklh0+kROm5XAubk0YR0kgOw5iNb/DQd4AspGjU9Uga1Alm+Fg31MWVQZU395W29dzAZgFALbwF5Ccxe5r1A6ObnrBZgCWOwb0dYhCQgfVt9oEoFR2/EBacsqAAeu/4pHTwWAcvoWFPjQd4MhDMw8/zASQVGtqn8GAM+UAOaDreOgSpidXPk8RAMpYUFBv+OkCIJVWwjpEtSi5cCL4hdNABAQkuaN/H5grACldfPc7wGRKJqXAu3qsEmACzwFM2XR1GwH3ingktpvWC+JkGjt6rFJaSq5c/IdIA8kOzWFvzFVrd2Y/R4svYU3MDzjdhuPpEC6kEmr1+flYCOlS1ZzTo2p89IPmo+p+QjpKW96psLRVT4jPt8HOw6QtPUXYAfN/KCqLVZ9B+YGpQDhvrU7D7wRyE6qIAGt6vaGJT1NgzdfKFZSXqpmFWpT08FTMKixt6v1gIIKej/E7noOsWwycrvf5D1vAlqJLny6jzgy+p/mApMmGw1uf4/MQpTBwH01pvTeDKUEiwf6dSTAgczgeyNeu3reArmLEnXewGiX33hXiODzJfMSRcN7Q/azdY7iWJKRmCcyZftJ6dH9UgHDuIFPMBnlk8gDAh6sQba36NEGZj5hcIAZagVE6dAQKlrtp1jLYmagLUwDO5qqr1bU7aUFIrPxATNmzVKzFz/jS7nUD5mg69w5AmHxZhUQqqlWJayUk0A3awBeKPbJxQUlISm5ASALAXJGwbtaHQkJBFh7xOpjzOFnqKs1jlDADlSHNQW5ma53N42ZWMzkpHugOrQE7HXWIqZ0519B9OsXRPABUqmgAFfh6aBYgMlk/H6q6n0IEgcwBLlvgNTFRdc1Z0AD+h1P0g+HQcrn4de+sSNABTT7noILJl5j0+MBSUhRHQm4s2w3MQudXQAW+l9+0XxM4kkCgFIUSoJcXFur7UtATNmGzlKd3FYYkI5cyqJFgfqfXwjpOFD5l6Cw0iMTWp9kCwsPzATiJ7ppbpc+cAwqOUuwANAD9dz66wOckqIr5l28gDtrEBQLXIsGH417QBlpG4Hev1MdAsRKUT7I86/SIgNJcxk0B2EAlIOZ/Pt1iyluBQnZ/rBFTWGShJudBBUz5j7/G8dKmAM9X3gBWXIHx+g6RyCWt3P2EEEmgk0DdToNWG7RcWoWRvufv2iihRgHsP4aLhO9Q/wAT94grMW4rbaKeJSgYDTUkxVcpUxVLb6DoIsQlIygUGu5tVoqolIYZlOSTb/UWdROgH2i9zfsG/ikQU3sPt337RB0xVNhYAemhcVo1dWsOkHAJLaN6/wBQJQIASl63L1iomSzMhq6/VtT3ik9OgIZ/XSC5MlLqIipGbQBtdvjr13gL4aWQ5LFRt0ikxNXPNsB/uDoLJagA+Jhaco212/JiCilBa6syXpetv/19IIqpAHcDc79hA8hSKVPb7RKaDqddT0EVQsfiEy0An2MzLVWg1Ia5dhS0eZxfLmEs5ZJHKoC6SHpQE+VzGjxScrxvAIAkqSSWIcD3jV9b7uYweK4gpKZYZSRSWBRwTcnzuPy8Rn4fALmk38JA/cPdo1KJAs7dnJjTwi1eIyWKmSlKWdrEqINAnZJh3+oSiQlKRlUeXKkVUzEg7B7ltrwvw/E5EKKBzqdgRrbMrU10qadTFF+J40AKSkuUqGbYru5LWSz6/GHOBqUEhMyYAojOo/8AV3AfrSlPnXDzjOEl1EVNAwO/VzvU6xuYfh5mkF8qHCiTcg2PUk+Xe8B6MrFCA4YF+ptAkoCEqXMLAnZhU3fvrDOHUKVYCw1J/MZXGMehSZqSFFmcB6sQSzXFhSvaINfMgJFXdjTbTy6QurEGrOdNbasPsIwsPxSawBYrWsAAjLke6UvVRCRWgbzjaw+FLuanYwBUUQCqnbQaecDlzAkZi1TQHQb9TF8Yog3qfl/MUPKAGqbA+vXnFBJk05bO9e5/jaEJ00qWEh3G1h1J/EPANepGtGH8t5CASkJfuanft+YKIlA2cNU/Wp3OveCSJwbMAGFOjXvrAiQskGoHryECxKhUaD4DtuYIOcYR72Xoz/Esax0LplINTTYMbado6A0EKcOaD69HMDWK01r/ADBMVOGnx6Qu5drAVJ1J6wUVizAd/wAmLTmCQBXr1+wiFKLUqdB61iqkFm946erCCCyGNdnZvrA56mrYaAC8EAKWF1Uf/UVIct1+P8RBXx1M1j6u306RcJsBvdhfeOYAu3Qd4sua3+R+Q2aCuLh209EwtL5rGnTXr/JivEcUAhtPe0p1NtqQeWrKOp0sB9yYAooKXapiJagKgOTRx+Tp2ihSVJDv61bv9IJNJZk0AuT9WgArvU02H3MUBdTvQWG25/mJWsAUvqfo3WDYRDbvqT9ICk2ZlsHVo+nkIpLIFVVIuTqdAwsIJiF/tZz6J6wGVKIF7PTrvAVXiMyiHr066f6gQxDKAPvOQr7erxyVJsBrWlz3uYFxWR4iMoJC3CkB25hYnTsD3gEP1KtSEjIjnNFKVXKOre900jyapZmFAY11Jq93b40/EbQmrxCfBzkZSE5zqrZ3cnr3J2g/B8AiUFqWXUerlhc7bjakApiJJSgqWcqwMssOTVW5bQaDraF+JTfCSUShmUwQDoBYnuSGGlBBOITlGalIFS5FdNBZzdyaAP8AAcuVVS5hzhLjKk3JOpNnNPiN4qFOH4Ip55xJvRO7MWvWrObmNzDzJiyEgBKns7mzcxFgK0G17iMWStUznUaAskAsHq7C5A+bHaPRcNJYZQxZKSW9npq5t2tq8QN8Rxw8NaFS+RCalSiMxAfQuHazvaPLYjjTpQc60hwZSEHM2UsVKKnOViGbVhU31sdO8UCQVCXapILgGtc1CVJdzQNraEP6WTWaAsrSwSElJGUKyoYAuz62Dv1gGsQrJMShcwjKhytmOdVWQGq9R8bVZuVxQyblUyepIqsgJlgsxUQSElQLjVvmthMJKAM2aVeGnMpCEglRI5STcFTkB7X6xhBCZs8ozL8I1YpJdRJylWQtmsl+tKwH0PCrzEFwQAPZq/XzizVUo+T7fQV9GF5nFZEmSJcpXiLPKhEtJJKg1G0AcVJh84MCWkqWHLFzzOWsGZ/hBSrlQr7NwN+vp/KIUlgwLOznVtugi5WM2WrnQVLN6MAmnm/cTRhZNLk60igkwBsqRy6/711gaQQwSLmquvT1SHcLgFLD+yLVu3a4jUw+DSiwc7n1SIMBaSLk/Ej6R0emaOhowcbiAlCiosKAedE9gT84LhpLgECh+JPnYR5/9XSkKWlM1JXLSU5CiZzBRWApK5dilnykuQxLUBj1GCnnKVzCkaJQlQIAFg+qj+ImiZrJFPM/KAy0HbmPyGl+kD4pxeShJU4UymYEitQ9KtymNDAcyErZswzAbPUecXQsiUU0Dk7fk6wVKVbNQ1hkAZvIv8m+pgpiaMmdmTuANvr3hLETSEul2Brq70EbMxGY9Wp+fkKRnSgogy1NnANtHse7gRRnYhC0hL1UCk5TuTQlrAF6Q/hlZiL2cWr16A6dBEBWcg0zKDBtEggvXVj/AO0HnLWDRg4IdnJVQUro/wD6mALkILqLCvYAUEBXOBdrDpfq5vFcTOypClWBsWHmQetK9IX4UrxAFqcBQFDqWuG6faIGiGZgXNf5MGFBQV9axYAFyGO0UMrN9/XeKKYZADqI8/WnSBTlFhoT8uwgygSWBp9T/EAnFIfUu1/jX8fWAXlrVegBpvTYDrqXi+NlpyZVqKc5CX2N2HWnYRMmUVKcB6PT16aMbjuPSoLlIUPEqNXzDQbaV3pAJT87lBQUka6lPVRsDqb27wCfPYFDgqDMAzOAyQ37UirnemsLjiSiUomnKtFAWd1bf5MPRrFeISimgYqU5KmelKV3NNav0gK4SWok5FOtQyGb+1OyX1O/0hTiZSEplgslyVJSWzAUqdiXA1NTDmMUtZSkqKQoNlTU5buDYUJL3+EDwksqnqQJaRKPKSQHKE3CS/Klhppq9qgfA5EycUqCRkDBCcqm5TagqAaubtG5iuIy0EyikhLjxCglJQq9b01owvrEYyalCCZawgEZUlQbIgft0YixFxHnTh8xX4dSaJJFqspZsALsX+DRA+uVhhnUlS1IUlysZs1XChUcrswtu8K8PMtiJed6c9mGb2GHT3rufOFnKlCTKmnKh8y1OEjQqYX2ANzoBWNCTOlCUEpQCkkpDmqrUABYA3Ny3yofVi2wzkZktyBYSKv/ANdH0OjeebNx6jnlSswBbxFpUwKiaDQKYk1+FhA+K51rDVqCEiwYMPaoQPgw0eq6JC0DNmC1OEh1A8xo4TqQAQKN31Dc4Hj5OHLIQZ02w1Sge8QWua/ySXriv1CEzTOmqAblz3f/AKSkA1Adyqw66K8QIkSkIUXKyC2rga2dL6lquw0ivAMOf6qWqYFKUGUQXaUmyQaMZqh2bpEHr8GFKGZILlnroa1Ogs+9Y9BgeGpQxPMrc/iF5nE5eVSUg7ebeqxMn9QSVB3I7iCtWOhGVxeSoOF03Lj6wZGNlmyhv/vaIGI6AnFI/en4iJgPBYv9RJnlOaXkml8oJmCgP9v2feIUTbldqxi8Y4uqbMVKBmSpcpQIQnKDmzhBUHTVQK8wAY3NIY4n+pJctE9U9MlGNQjJmRm5uZgyWLl0gVLs8G/RnAEz881S5niGqZhCspCicz1YnMk3PkIitvhwTKkS05ZaVAMVAu5qaFVWclg5Is8Ly+MzpbCVUZq56uToKu58ofVwKcJgUcqkD2WNhZm1jNnYpCQZqhQEpRRg4LKKXpcEP0io9EP1NKSUiYchKXOoBo4f0I1s+bKUl0nUH500j5Wtap0yWoF0EKUVXANC1dToCH7Rqy8fNlL5Zh2ASXTS+YmhV1ttvAe4UoBZAJdhf2XJYedLPAZwI5wKOcw1Iok/R/J4wsH+o0qUEzUDMrLzJFyLUNXqKxsYPEgFWWaVsSF5wAaWLACgFK/aAzeE4oTJoSlKsqUrU4GiggoqauXdhZi9WjVkSxmUQqzlIFhTKW0ZgPiTrC3AcIlJmNVNezeJM5Q1GDC0GJSnxAFpZMsHKkMxLurerW6doDPxJSqQoLl5gQEhL3USTrrQEmKTZ4Sp1MXShKUJag5iV/Bvkdo7FrWCsqUElTEJvUKL10o3k0CkApmhZDJymwPMMwSCXuS716aCA3sHhggNsAL+fkHPz6CDpWli2hY9xpCa56UqKUP/ANlVLPV+pt8RB8GCQGAAdVS7mvLcVpr23gLixNtB+YzMYhmSlh9esbaUVhDErCVO1jt6t+IBFK8hagYVe+w+hjz/AB/g4TlnVHMCWDEnRR/aBW9aaXj0gSkrGauwPcl4Q/U85YAJHIxCgSwJLFJD6dfvFHmMRNRmUtY5kgAGr0YMz8yiw7fGKyJUyYQVHK5zKIGgLJlpewd3N6dIVmIzKADgKJ/uAEBh7TP7oLgAdHu8PY2acrCktIG1th1UzObBzqXqFziCFKyh6XJoANT5t9NI1sLLQmWqxJTzrUbi5SDfL9fOuLw/hyV/3JpITmdEsanTMDUnXLBsdijNdEtQAeqlCvQJSe7u53NYBXiagrmmCWwcgAsB0I1VSFJM+dNKcqggE/8AghKQwAT71Dc9WBLQtxNaCvwZLHKwJDGtLqsA+1e0aXgKQhQRVR5QbXoTu5v1pAZuIPiKTIQXQojOaAqY1UtWiQ9y9mraNmZOCQVoHKBllaPo7Xr9HrAsPgly0qdIzFPOrRCBQnuahr37wTiHEAyS2UgMEJd6uElX/c1YCwYltAz8SrOsJXUgCiaKWqlVHRJOlAGvHouF8IT4niTVN4YfIwYKblTq5Zmdr0FWjzWBxxQrw5aakkry5SeUP7VbOA31JjRwuONTLH9uUorKgBzLevtedfpaAYRg8P439RiMQlx7MpucAWTlq2zAdhHp8EUqTmSWfmPK2UaJd73rePFCd4yvFSgZ1KCVLUQDzFhkBDgV9q5qaVjeRjkobDoJKZaRnUCTzVp/k6aDQRFjRKApQFRrRnNXYd9TCOLmHMUISyQfkKlzvWHEoy5iQU8jubgVHkTqYSUBmDsE/trWrAEd9P5ia3xoyAhKErXYAKAsKiiqm7V9Vawk0qIZNDzHsBRydXsLRizQSc6mYG1xS3m7Ev0jYw61KTRNDcktm7E0b+YSpYCmS7k5iSSTlsDtUh+8dGj/APXzCBy6aEfmOisvmX/yFjMJPmpnYYZiArMXyut0nOBfMyjVVmFKRv8A6A4/Kw8iYvFLyHlUACSAlRyvkSOQki5vpQGPmv8ATFA5k8xYoKgyQKMRL98HTRvjGiMpAkZSpazlVOUqiH/aw5lXAG5LNeMLX1HE/qSevFTcOJa0JCFKBIBKgACMoS4ILgPmqSO0PL4wjKmXPlhKwWyFADUAzpBLFNWpWsPcCxEgSZSETM+VCUharkp5WVqC4sekI8dk/wBShUoKTnQgu4BAmFslwAdbf6qPMYvHIChLly8uQnmslSlDlTlN1GpL1B2AeNDHYZUgFScsxmCU0BKjpq5etBazx5PFcExEmSiYspeXMyoQLlRcma9iTQVNGGorp8EwszDpEzEYgrWRn9ogpUSKB6kkU0YpDXgH8LgZgXnnJOdTqzH2UByKf9hqPmax7KZJQUBCimxBWDlqdCRave0eYwH6gWuYUpSkJnABGpU11sTQNf461NxzihzGTKKXsph8aMzadYo0eAcSk80vMfayvYEAMw/638o0cbhApafDCUgETZhA9vRKXtUh/wDxG7x4XBYQS0qGZzzAqchiFFxdySQNfpHpv0xxOQhCk51Zg5mKUSQFAAsl9AKU26wElYmYlIJziWBmBAcrJ5RpoAaD6wzjVKmzpaFAJSAoqDvR0MC1H5utj0MK4PiaJSMyQ8yYszFAO7qzEJL6BgLsNWgnB5fhmXMmTHUsqqqpcsACeg1+0BoIw4llQlgutQJOUsGYDyDFhDGESpKsgqgDV/gH0ua9GjOm4sKGRL1IycxelyQKtV2JqY0jNTLlOVsAkVJFmFX+8AzOmEUHT6/h4XxwsSkkmgY+to8xx/iazkQkkSwwKgS6izMOp62AJjNSVrVmUlZyDK7FwGq1XramrwHqZIAUqiQogJ5iKlzSlq08ox+LiUoHOor0eWXbd0ve9nbWCypE1aNUUAYBzQWNmDNpStLR5/FSAgmYVATUn2AqqBUZmdqj3oqBYeWFLCAFJdySbpQC9dA9KXeulK8axDyytJ5MzOpJZ+mqi1AO1hGfh8VMKsxSVGYC5curo9yA/mT0aGMZxMpKZZAUpITlSgkgE0AuzuQQ+z9wrh5SsmSy7AKI5QalRG5Px7BypxTDrky0oZRXOcqmG+RwPds5Ipq4EEmYcywXNXKiVamzki56dh30eDcY8TxZawpSfZzOzCrVZzlpQ6C1nDzvCpCpcxkAs5zFv3WF+VXVybWjS8YhQIDBLCWm5Jeiy9STzHYb0jRmES0skJWSTkSnKHOpc+z3Na6PVAzTLLqSFYlYdLNllg0zObqNA+20ALiOK8HkWp1FlKCbgkcrk2U1qPV9TGJKxa1LWcrVuxUz0YD3ie9a7mNZPDUMVrBWpyGCjmXMUezh/wB3dosEiWWSQVpSSoiiU09hI1qzno5uXoDwjBhKVgl1KBLbB2BWTqS5A6WhjG4yXLEtOVVqAFiSpmLGyS5rqOkE4RgsiSpRCgxWoqZnu6idAA7AXppHn/6tMwqXUuaZgwyg06vSgpQeUB6w42aoHw5WVQSAMiHJJZgGqHrXzYxXgp8JBmKQc6iQiWLlRdlFRuzuVFr9K52AM0rT4gIUtilNQwHslRSzA1JI/wB+uncCEwJSVAsAVZtT7xu1aGvSIruELUspKw5auoa7Ae8WJZtd4FOkBKjUlTy1agAGwJ3Y3pUxo4ZeVlqZLkFBH7mLgfutXt1jGxMnOcQVNmzkCtaWS9eRhX+YiplqM1vdlgXSA5c1yja48hD+Jmq5U+zmbkBskC1Ls9etIXl4LKlKB/yEy0qPQBrPygMBrYw7KkgTFKJzqojsARvYnNaGLrSQC1elgNo6DJEsPmWkKern8x0B8kmY7EY5MrOZSZct0kpljOEMAUIBJJszAABnhDgeGCCJ85ATmV/aTUuKusAA8gtm/mFUYquWoyMkAWSHchgWKibu710eLHiAXMUvOyQWlhXuoJqWL3UwpomJGa9Vif1WnDy1SsMVlc1SirKp8hokMWagsBsBFcDxDEiWbBIV1FS4ysSQfZVUA1eoAaPN4xQBAZQdwCnUO2bq5c9+0OYCaUKSUqpLBYkm4ds1WzMwJNS7m8ND/HRi5ipQWvLJQpJBUyRQ1V1IBYACrvDuOShKyAvMMp9qvN0HvLAdqXVc6ZWNxc2cJKZ0wBKlCaogAMw5sr1a1KOXVSkY/wDUFdEhZTQguDmAPtGjs9mZ+tIWj3+Hx4kSs6A8wshDuQlJqx2VUOdyO0X4NhFBPiKrMO3tc1yTvcUZgCGePN8O4gZ00lP/ABpAS2X2jaoc6safZ49Li8WcPJBKhmmVY7ClTZIJNX0BAhAOZjRMK5cshMuWTmWzhSqO7mpFa9mgeFmnMMy0qAZRSj3lKYkhRHs+yKs7axThK0nDqFHUSBZ1lRrke5Tr5dY7gBZcwTSAhCjlRYBhlDu5JLmpN7dFHr5mKQpIUFJCavQM4PKBplBBZqOCYQmcR8fPMUwly6kqJBbK7D6mtaCzxnK4lnQoIT4ksKTy2ClC+Y/tBcUO8I4ZRmcuYlEsvWjlwbC4pc/O8UOJmqKipiEgAh32pVvj30hxM1a2VMDnNRSlXNG5RcA+QfuYHjSSRKFTRS9HeyRoNSXrApigheqlJRSulaDuaeXSA0hxTKrw2zKqQA1DoqtOgeppaEp/FJiHKwQSUBKWoktzXFbubUHcnLxaikJmKatcuqlaNsgUOY6CkFxXFc6kvmJykM1DsEA1qKl7MDtFD0r9QqmEUzZSaJLNmpmmE0CaODsbExjcSW80iWwR7S1UOY+8RViG1+jAlTGTFv4aUZczk9EgDImtgzEk/OghRalLz5ylMqWAFsarULAtqaBtHJ3gjRmz0rUolQQnLUpL5UD3Q9gXvqT8L8BlJJ8VdgWRLD1W2UF1C4G1gKB4TwX/ABKzpCEKHtEczCoy6h7n/Ia2PPxoly5ZJyTQDlQAOQN8ATRzcbwE/qaTMzplyylwkOoKcoe7Juk6ObbwCXhzLaWAmjKISrV3KlEnQMe+9DC3BwyjMWSpSnEtFSVOaqJ6Vr10YCDzZyWmKUq55i4AJ/YH8ySfhAKzpgWSpROVyBc0r7KdyX5jSsdhcAfEXPnuaDKgnVmS4NyNAfIXg/CJappCjlCScqBWg96Yxuzu5OotDOLnJSsEUQl8pJd25Ssi6mIAYsNrVBgHwJYmFDzV0lpD8rh1K7gfU2EZuEl+JmBoMzzFCjAe4+pc73bR47is1S15lhZXlyy5TAKLmma+UG5NGo7tBeIYjwpSJab3OWrr0CdL+8eujQAeP4kzF/08oFCQOZquAaIqaVuWqaaGHMBw1I5ksolkhFwDqsg62vuN2GMAscqBmUTU9S5cG5Acgaatvp8ImS5EwIVzEOSl3cl3dQNANzS+rCA28CEsTmKUJJBKiDmrzHMQ4TatK9oc4dxgzpoSnKmVLAyjpbMT1ApttvlrxKZ6myBEtRAQijrfVv2vVtW+OnMwKMOgS0M/KeavMfZJ3IDFtHERTnE5oK5cwqdlUSxdj23DJA+cYXigTJqZYdKFBiLFKQpk1uXIJLaauIZxhSoSyFKYBQSEmrl+ZR2oo/GFJOHaWpKTkAlpJVdq5Qgak19OIarQwM9bJSbqUVK1JdZUNOUcxpftqTiHFQnMpQIOYkADWrq+LedBYxSWrJLLgpUpAqSSWYctKg3oN4xcbj5alJIlkkFNAa9zpZLABzewrAacrGIZ5rpJqAz00cl63iIJhZapiQrKEvoX+0dEV8k47OKFrlS0KlBSi+a4H7QWcm7n0IwOAVNzOcoQCTUJCUpFsxpnLM9b9I9AviCFSEKmJJzeMgZcxMvMrMgKBJd7BmpnGjnzqcQoKEtSjl9pYSxqKBI3rSJrL2mDwmdOVSU2dIUtIKQ3K6izA2q1WpCI/T/h4eYFzHmUKky1jMHSVpKi1AzEAk/OKJWr+lSqXMeY/NQEl3ypBIYipVrcWaMzhSVhbkpQlBJUFMXZ2qX1JGrClYaCcTwplplJzEFRDhyoJF8o5i6iwUXYOawzhZICVBALOyiKAOWLE+0bAOTbawOMAGYtZCsjDKL0OiQBzKUQ1hrtGnKxCZMtBmgmacjS0sEpaozKY1YZiA700rFGlwpBwUrOQFrUn+0hPNYMX2PlR6xpoWmbLE+aSQxDAlSXAqybliLORTtHlJ0ydiJxRnJSgJK0jlI2yuagkAV60jbwi1olEzTYnIAOVXUiwSxDszl9qtAZ8oLOcKIQEcxLAgMAEJAo9gw3d3Dgc/iy1ywGEuXRIy0KyTYEAHKS/NrzHeGpWOCpSyxIqgAD2i7qNQ2l+mweMbgoVN5VKclSVLKqZUhwG2TQJFnq1zAbQxE+ZKASjIlIc1qXLBLDrtoOpjVlYY5ecFWXKol2dQFAAKP0rC83FpmMmUB4aVKWpTMkEe8p2cBxb+Ye4djhNCSlCsjMkn3i7ZmGly5u5a0XQfh2ZCFrUAF7CrOKqKjdTN8fjGElGYoElkggq9agJDdyYmYFLXlBZKdvmSX711akXxa/DllCTzNUBuUaD/I07bQaI8XnJM1lJcsogByWIoHaiQb3hrA4JEtOYpT4q2FXOUXLdTs5ZnLwphlJHOogBgwuSN+pJoB1J3hWZOnzllADoU9auzuejuBbYbtBKt/Tf3hmLuVVApQly1y++vaptiOEzF5ZaEgpAClLHs1ACUhhUsfnaK4zD+EjmJDMnOz+1oANWdgOj0MVwK5wlgylEqWSQHcAWVMPYajeKyviFJRMZv8AjSak2U237mO1HeMZfC1KGZlKKy4ACgSCRSoDOXP5ZoemYUrUqWhJZJZSjrcl3qXU5bUs9bOKxSZIzuVKLiUhzQgXLXqTSjF3asDHm+Ly5ilplAFRokIBYHcZnqH9oj5RGIlKC5cpIlqUkaDlBF2GwFzrWNKTh1SXnzgfEKQAHclOUWYNmUSwDasGq62CK6liJq2pYIBrle1nJap6AQVs4bDlMqYnOApTJKtX27AG1hW1TAMFhAD4iU5mISkGuYijAku1wabtB1YdI8MD/kysG93PcXZXK2t3d3aHuLSGEqVLOVI9o7m6gNVF8wD9Yi4V4VK8ScZilZ1DNYuC9CaD2dK7QGZhFKmKsrmId2CQA5JVopnNNj5hx6mQUqGRABIQ9SWoCAXUtXfaEp+EKpQcEZ6sDpQ1azNbp1eGpi8yblUpaVIUhJygpepuKkBhQOejDqXhGGSyirKoKVzKJYlDOQ9L2FTQEwvwzgcyZMEoK/tuCshzUNQvYlww2DmH1Swn+3LYsTnUqoSQ29yHFhSpYloqGeH861T1JVlSSlApUktbQl9S7PBuIZ56lJUWQmq12c3YMabfKFsRjsqmljP4ScxNsxPLygBgok5X0AUzQ7IlFCGmJSknnVqAW9ktchh8IiwDDYhKJsohAKsycgFspSUgnsGAfcxo8aCZU4HVYUcu5Kb0oE3PcxjImjOZswFkHO4YEBNirZ3LbOYdx+LVMnpADLzIdJI5UjMpSlZQQNCw0AehiXrXiniESgoKClKkg5jYc4SWBDtT8CASiAEmiQWCUiqiNVE/6is6egZGfKhwS1wVI93UkqFKtTUxrzsICoLWP7kzIAgEEoTmdKBoC3MowCUxHiFwkqbloAQG90EnTpSJhrEzwhRQjKAmhChY3IsQb77x0Tfg8DxniKvDEqXLQjwnmTCBUkhks/8Ake3SMDhOGzLQhQyuXLFzZwHsKP8AEx0dFvGHppk1C1ypUp0rzuoZQQAOVw5YF23YEDR4cT+m0zQqcHKRzqAIDlIbKAd1EHYOb2jo6EEywiUEzFqJmlaE5GcO9A5ows7UeMTiPEikraceUuzHKP8AEfuLs50Fbx0dGSNHgYlSpPizVqBzh0tmzqLmh0FDdu0aWLHjpCZqsiinMJaRRncc26QnzqKa9HRoLzsIUhS83LLACEasxUouKOqj9A1IypeMXL/vTADMmk+FLDMAwAUpQu37XF9YiOgouCwqpkvw0FkBsxoCuZoDsirNautY9dg8OqTIWqyQSKEXUG6vQMAbPHR0WA2BnvKCyOZdUpNgBYljc3I7DrCagVGpzDMH0zKpU7AffpEx0RYKiXmWVrAJqAkWcDytv+BD2LlLlyxMLE2DbqOUeUdHRYVg4dfjFOd3zZQn/rZwdFGtet9mcUAkn+n5gOTO2XKAQkpGvKou+tKXjo6LWWpPkiQiXJcmYEBRmG5t8ySzmt9IX/obqUnUPUVrlY9OnSOjoy14HikJzr/uKOUBDganorVwS/Wr2i0zhyFsArlSSVsGtXzP8R0dAXmBQzqUCoABQDg3LILntZt4UmkzFoSSc4OUNStr6l6Zj8o6OgoWIKvGT4z8uUlizmyUOOZhWveztDEnHhYXMYMCBRwK2ABsHbSrdo6OiFVn8UEuScieaYou59lNyzAC99T1hSbJXOUVSwyRkJFAwNc13JoBvHR0WM1IWJbrJLy8pI3JohL7eW9orPC1jLNLHlPLpVgkdSbk7COjoodxWCySFhQoOddnIQRtQh2DedYSGNHhTCl80zInNZ3ZRSNgyg5O/SvR0RXcKAmzAJj5JZCqXLFKjXQnL5bx6XxgCQAULUSkJdwwzGijvZ6R0dEvTx4/iPHJUiYZcxKlqDEkJSRzczArILVfzjo6OjU/OxH/2Q=="/>
          <p:cNvSpPr>
            <a:spLocks noChangeAspect="1" noChangeArrowheads="1"/>
          </p:cNvSpPr>
          <p:nvPr/>
        </p:nvSpPr>
        <p:spPr bwMode="auto">
          <a:xfrm>
            <a:off x="1206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 descr="data:image/jpeg;base64,/9j/4AAQSkZJRgABAQAAAQABAAD/2wCEAAkGBxQTEhQUExMWFhUXFxgYGRgYGBscIRwaHhwdGBsYHRkYHSggGxolHBgYITEhJSorLi4uHCAzODMsNygtLisBCgoKDgwOFA8PFCwcHBwsLCwsLCwsLCwsLCwsLCwsLCwsLCwsLCwsLCwsLCwsLCwsLCwsLCwsLCwsLCwsLCwsLP/AABEIALcBFAMBIgACEQEDEQH/xAAbAAACAwEBAQAAAAAAAAAAAAADBAECBQAGB//EADoQAAECBAQEAwcDBAICAwAAAAECEQADITEEEkFRBSJhcROB8DJCkaGxwdEGUuEUI3LxM2KCogcVkv/EABYBAQEBAAAAAAAAAAAAAAAAAAABAv/EABoRAQEBAQEBAQAAAAAAAAAAAAABETFBYQL/2gAMAwEAAhEDEQA/APrsmW4Z2H1gc9OZWURediGoLwCXLKS5jSGGCRQViipVgBXU/UxeW7Zj1Z992ixBIZ71J3EAFTaOevrSGFPlYFnufsIoZXvHyAgKppJZ2HS8BckIFvjFULUz76wdMvNVQoLJH3itHzFn+nQQBQkAVu3ygIU9hQRBc2puT6vA5irADlFhv1MBOc2FA9f9wSZMFABf6do4AAAmhNhE5yDQeusBE0lIY+0dmoIskFmFz9POLy5RPtd4s+3KLd+w3gAmWWAHo79ovPVlFaevmYtnAB9PCxU/OfJ4CFLo9iRR9BuBEomMGsLfk/GKBGZ1dabnaLpAAci3lXaAlZowpo3r6mKHViKW/LmImqegtr32+P0itRy3J0/MBaQ1bMKU32/j4wZEwCgDA+j5QMDSrD5nbu8EyatVvloICVrDM7k3/AbSOagNW0SPqSYqFJqak/eLqr2Fm+0BJUb+TCw/JhfKX/n1WLKVTKEgAU/NfvFAW5Rrqfr1gClRAZNzrcxEvlSS3T0dSYkBzdkhh1PSLLZxQONNoBfEzOVgWOsVkpszAH3jc9BHJLqfTf8Ad26RedMsdyyQPXzgDlQS6Re6j9u0BDku/r7fWOzgAhZHXeICyr2eUCga/fvAXWtgwqduvWICK2Apfb+Y5BZJIpoNT36mOkIOWtzAITZIc/7PnSOh9XLRj5CJio4ytyH0/MXQHb5n7vEJVQlVz5RUTnFBEUabMdTCw1b0wgU5Ro9fXzMcmgvf5/xAyhjmNToNIAq1sA8Vw0tzctFMz1NT8PhBqgV1sBASqYa6J23iZYF6fCw7bxVCGFan4sOkQToAx8qQETKlvl+YskdXbYUH5jsPKvrt+Y5dHFWGggIUnUlzFZWZ29DpEFQTUv0H2EEluRQd39WgL56skP1PzMQshnUaGw3HlBZSQL19WgawCXYn7fzEA1mjgdAw9NC6klRAJIFgB9T9oYnraiRWzbd2+kQXTrUeVTr37RRK2QwGlK/x0gM1YoBf6dYskXJt3v8AxFZdA7VP0+0BSoawG3XvvDbZf8rl4phgXzG/uiK4maAdSTqNPxrXvAdMnhIY9vR+sEFBo59CMHik1KlpCXKkvymxP7jvR2GtzGxIU7uehPlVvz8IAiFtQB+vX8CLroHLE6d94qVdGA9PFQcywXroDYdTAQUZRzEPq/0bQdLwIOWNRrWhP4HQQUIzKYVPXffbyiVAA1Lkem6wFFrFA9b0+g/MUzn2UgVu/wA+584nEzlCwqqg+8TgZYAKifPrAXMvIkk1J0NXgQmEGrZmcnYRC15i5fYD+BctpFVLFQlupfajwBEoSGNX+28WnzwAwFvh/J9UiqLbD9x1Ow6xEsD2n7deiR94AkqSSnMstoEjbbuYMe3QQNJUS6qAemG5gWJnmqhZm7dO8BK1AGyT1LemiIrhsISl2SO4c9zEwDUwuXMVC3NbCwigIsDmPTeJTLoS4BMBda61YNrpFCXt8YGKBh5/7MXTdhYCp2/mAYli52p384iYGLk102iqg5A0GkUnTy5ZPrtAWzEPudYCVvQb+u8WSCrWg9XhlKAkP9frAUC2pY6npFU9GCR9eu5gU1SlDQC5vEpWAkC5MANSOZzVRt0EOSQ2vr77wuEk2F9fxEzrhL9zub9zAWmzns+zxMpTCt9vyYFNXWw7mte0VlFwzOSWb51gDeMwceXU79usUlpVqamqjtsIqSXyi+p2iSNA97nXqw0gDLHS3rygBSczfL87kw0rZIdh8Ou0BJDOC739GAvlAFS3V7DWu8LTZWdxUUp02pv+IIE1F+lPjGbxbGlLJDpLhT6EapP7QNTAI43GeygAeKFDMpndrCjV6WF6xo8Kncrn2mbZ6u4G1RGViMdm5xLBZIzFLjM4flTcpI941JO0LYriykdFq91nyilH0S7P5bvAeqmLzME1P0/nvFsjOdT9NIzv0zJIk5zdRJHV7k6v36RoS0EqYvuToIC4UySbUvqe0UJYBgXNht36mCqWLs9aDrv5NA0r2qSafcwFUSiVEm9vLaIxAzMklh0+kROm5XAubk0YR0kgOw5iNb/DQd4AspGjU9Uga1Alm+Fg31MWVQZU395W29dzAZgFALbwF5Ccxe5r1A6ObnrBZgCWOwb0dYhCQgfVt9oEoFR2/EBacsqAAeu/4pHTwWAcvoWFPjQd4MhDMw8/zASQVGtqn8GAM+UAOaDreOgSpidXPk8RAMpYUFBv+OkCIJVWwjpEtSi5cCL4hdNABAQkuaN/H5grACldfPc7wGRKJqXAu3qsEmACzwFM2XR1GwH3ingktpvWC+JkGjt6rFJaSq5c/IdIA8kOzWFvzFVrd2Y/R4svYU3MDzjdhuPpEC6kEmr1+flYCOlS1ZzTo2p89IPmo+p+QjpKW96psLRVT4jPt8HOw6QtPUXYAfN/KCqLVZ9B+YGpQDhvrU7D7wRyE6qIAGt6vaGJT1NgzdfKFZSXqpmFWpT08FTMKixt6v1gIIKej/E7noOsWwycrvf5D1vAlqJLny6jzgy+p/mApMmGw1uf4/MQpTBwH01pvTeDKUEiwf6dSTAgczgeyNeu3reArmLEnXewGiX33hXiODzJfMSRcN7Q/azdY7iWJKRmCcyZftJ6dH9UgHDuIFPMBnlk8gDAh6sQba36NEGZj5hcIAZagVE6dAQKlrtp1jLYmagLUwDO5qqr1bU7aUFIrPxATNmzVKzFz/jS7nUD5mg69w5AmHxZhUQqqlWJayUk0A3awBeKPbJxQUlISm5ASALAXJGwbtaHQkJBFh7xOpjzOFnqKs1jlDADlSHNQW5ma53N42ZWMzkpHugOrQE7HXWIqZ0519B9OsXRPABUqmgAFfh6aBYgMlk/H6q6n0IEgcwBLlvgNTFRdc1Z0AD+h1P0g+HQcrn4de+sSNABTT7noILJl5j0+MBSUhRHQm4s2w3MQudXQAW+l9+0XxM4kkCgFIUSoJcXFur7UtATNmGzlKd3FYYkI5cyqJFgfqfXwjpOFD5l6Cw0iMTWp9kCwsPzATiJ7ppbpc+cAwqOUuwANAD9dz66wOckqIr5l28gDtrEBQLXIsGH417QBlpG4Hev1MdAsRKUT7I86/SIgNJcxk0B2EAlIOZ/Pt1iyluBQnZ/rBFTWGShJudBBUz5j7/G8dKmAM9X3gBWXIHx+g6RyCWt3P2EEEmgk0DdToNWG7RcWoWRvufv2iihRgHsP4aLhO9Q/wAT94grMW4rbaKeJSgYDTUkxVcpUxVLb6DoIsQlIygUGu5tVoqolIYZlOSTb/UWdROgH2i9zfsG/ikQU3sPt337RB0xVNhYAemhcVo1dWsOkHAJLaN6/wBQJQIASl63L1iomSzMhq6/VtT3ik9OgIZ/XSC5MlLqIipGbQBtdvjr13gL4aWQ5LFRt0ikxNXPNsB/uDoLJagA+Jhaco212/JiCilBa6syXpetv/19IIqpAHcDc79hA8hSKVPb7RKaDqddT0EVQsfiEy0An2MzLVWg1Ia5dhS0eZxfLmEs5ZJHKoC6SHpQE+VzGjxScrxvAIAkqSSWIcD3jV9b7uYweK4gpKZYZSRSWBRwTcnzuPy8Rn4fALmk38JA/cPdo1KJAs7dnJjTwi1eIyWKmSlKWdrEqINAnZJh3+oSiQlKRlUeXKkVUzEg7B7ltrwvw/E5EKKBzqdgRrbMrU10qadTFF+J40AKSkuUqGbYru5LWSz6/GHOBqUEhMyYAojOo/8AV3AfrSlPnXDzjOEl1EVNAwO/VzvU6xuYfh5mkF8qHCiTcg2PUk+Xe8B6MrFCA4YF+ptAkoCEqXMLAnZhU3fvrDOHUKVYCw1J/MZXGMehSZqSFFmcB6sQSzXFhSvaINfMgJFXdjTbTy6QurEGrOdNbasPsIwsPxSawBYrWsAAjLke6UvVRCRWgbzjaw+FLuanYwBUUQCqnbQaecDlzAkZi1TQHQb9TF8Yog3qfl/MUPKAGqbA+vXnFBJk05bO9e5/jaEJ00qWEh3G1h1J/EPANepGtGH8t5CASkJfuanft+YKIlA2cNU/Wp3OveCSJwbMAGFOjXvrAiQskGoHryECxKhUaD4DtuYIOcYR72Xoz/Esax0LplINTTYMbado6A0EKcOaD69HMDWK01r/ADBMVOGnx6Qu5drAVJ1J6wUVizAd/wAmLTmCQBXr1+wiFKLUqdB61iqkFm946erCCCyGNdnZvrA56mrYaAC8EAKWF1Uf/UVIct1+P8RBXx1M1j6u306RcJsBvdhfeOYAu3Qd4sua3+R+Q2aCuLh209EwtL5rGnTXr/JivEcUAhtPe0p1NtqQeWrKOp0sB9yYAooKXapiJagKgOTRx+Tp2ihSVJDv61bv9IJNJZk0AuT9WgArvU02H3MUBdTvQWG25/mJWsAUvqfo3WDYRDbvqT9ICk2ZlsHVo+nkIpLIFVVIuTqdAwsIJiF/tZz6J6wGVKIF7PTrvAVXiMyiHr066f6gQxDKAPvOQr7erxyVJsBrWlz3uYFxWR4iMoJC3CkB25hYnTsD3gEP1KtSEjIjnNFKVXKOre900jyapZmFAY11Jq93b40/EbQmrxCfBzkZSE5zqrZ3cnr3J2g/B8AiUFqWXUerlhc7bjakApiJJSgqWcqwMssOTVW5bQaDraF+JTfCSUShmUwQDoBYnuSGGlBBOITlGalIFS5FdNBZzdyaAP8AAcuVVS5hzhLjKk3JOpNnNPiN4qFOH4Ip55xJvRO7MWvWrObmNzDzJiyEgBKns7mzcxFgK0G17iMWStUznUaAskAsHq7C5A+bHaPRcNJYZQxZKSW9npq5t2tq8QN8Rxw8NaFS+RCalSiMxAfQuHazvaPLYjjTpQc60hwZSEHM2UsVKKnOViGbVhU31sdO8UCQVCXapILgGtc1CVJdzQNraEP6WTWaAsrSwSElJGUKyoYAuz62Dv1gGsQrJMShcwjKhytmOdVWQGq9R8bVZuVxQyblUyepIqsgJlgsxUQSElQLjVvmthMJKAM2aVeGnMpCEglRI5STcFTkB7X6xhBCZs8ozL8I1YpJdRJylWQtmsl+tKwH0PCrzEFwQAPZq/XzizVUo+T7fQV9GF5nFZEmSJcpXiLPKhEtJJKg1G0AcVJh84MCWkqWHLFzzOWsGZ/hBSrlQr7NwN+vp/KIUlgwLOznVtugi5WM2WrnQVLN6MAmnm/cTRhZNLk60igkwBsqRy6/711gaQQwSLmquvT1SHcLgFLD+yLVu3a4jUw+DSiwc7n1SIMBaSLk/Ej6R0emaOhowcbiAlCiosKAedE9gT84LhpLgECh+JPnYR5/9XSkKWlM1JXLSU5CiZzBRWApK5dilnykuQxLUBj1GCnnKVzCkaJQlQIAFg+qj+ImiZrJFPM/KAy0HbmPyGl+kD4pxeShJU4UymYEitQ9KtymNDAcyErZswzAbPUecXQsiUU0Dk7fk6wVKVbNQ1hkAZvIv8m+pgpiaMmdmTuANvr3hLETSEul2Brq70EbMxGY9Wp+fkKRnSgogy1NnANtHse7gRRnYhC0hL1UCk5TuTQlrAF6Q/hlZiL2cWr16A6dBEBWcg0zKDBtEggvXVj/AO0HnLWDRg4IdnJVQUro/wD6mALkILqLCvYAUEBXOBdrDpfq5vFcTOypClWBsWHmQetK9IX4UrxAFqcBQFDqWuG6faIGiGZgXNf5MGFBQV9axYAFyGO0UMrN9/XeKKYZADqI8/WnSBTlFhoT8uwgygSWBp9T/EAnFIfUu1/jX8fWAXlrVegBpvTYDrqXi+NlpyZVqKc5CX2N2HWnYRMmUVKcB6PT16aMbjuPSoLlIUPEqNXzDQbaV3pAJT87lBQUka6lPVRsDqb27wCfPYFDgqDMAzOAyQ37UirnemsLjiSiUomnKtFAWd1bf5MPRrFeISimgYqU5KmelKV3NNav0gK4SWok5FOtQyGb+1OyX1O/0hTiZSEplgslyVJSWzAUqdiXA1NTDmMUtZSkqKQoNlTU5buDYUJL3+EDwksqnqQJaRKPKSQHKE3CS/Klhppq9qgfA5EycUqCRkDBCcqm5TagqAaubtG5iuIy0EyikhLjxCglJQq9b01owvrEYyalCCZawgEZUlQbIgft0YixFxHnTh8xX4dSaJJFqspZsALsX+DRA+uVhhnUlS1IUlysZs1XChUcrswtu8K8PMtiJed6c9mGb2GHT3rufOFnKlCTKmnKh8y1OEjQqYX2ANzoBWNCTOlCUEpQCkkpDmqrUABYA3Ny3yofVi2wzkZktyBYSKv/ANdH0OjeebNx6jnlSswBbxFpUwKiaDQKYk1+FhA+K51rDVqCEiwYMPaoQPgw0eq6JC0DNmC1OEh1A8xo4TqQAQKN31Dc4Hj5OHLIQZ02w1Sge8QWua/ySXriv1CEzTOmqAblz3f/AKSkA1Adyqw66K8QIkSkIUXKyC2rga2dL6lquw0ivAMOf6qWqYFKUGUQXaUmyQaMZqh2bpEHr8GFKGZILlnroa1Ogs+9Y9BgeGpQxPMrc/iF5nE5eVSUg7ebeqxMn9QSVB3I7iCtWOhGVxeSoOF03Lj6wZGNlmyhv/vaIGI6AnFI/en4iJgPBYv9RJnlOaXkml8oJmCgP9v2feIUTbldqxi8Y4uqbMVKBmSpcpQIQnKDmzhBUHTVQK8wAY3NIY4n+pJctE9U9MlGNQjJmRm5uZgyWLl0gVLs8G/RnAEz881S5niGqZhCspCicz1YnMk3PkIitvhwTKkS05ZaVAMVAu5qaFVWclg5Is8Ly+MzpbCVUZq56uToKu58ofVwKcJgUcqkD2WNhZm1jNnYpCQZqhQEpRRg4LKKXpcEP0io9EP1NKSUiYchKXOoBo4f0I1s+bKUl0nUH500j5Wtap0yWoF0EKUVXANC1dToCH7Rqy8fNlL5Zh2ASXTS+YmhV1ttvAe4UoBZAJdhf2XJYedLPAZwI5wKOcw1Iok/R/J4wsH+o0qUEzUDMrLzJFyLUNXqKxsYPEgFWWaVsSF5wAaWLACgFK/aAzeE4oTJoSlKsqUrU4GiggoqauXdhZi9WjVkSxmUQqzlIFhTKW0ZgPiTrC3AcIlJmNVNezeJM5Q1GDC0GJSnxAFpZMsHKkMxLurerW6doDPxJSqQoLl5gQEhL3USTrrQEmKTZ4Sp1MXShKUJag5iV/Bvkdo7FrWCsqUElTEJvUKL10o3k0CkApmhZDJymwPMMwSCXuS716aCA3sHhggNsAL+fkHPz6CDpWli2hY9xpCa56UqKUP/ANlVLPV+pt8RB8GCQGAAdVS7mvLcVpr23gLixNtB+YzMYhmSlh9esbaUVhDErCVO1jt6t+IBFK8hagYVe+w+hjz/AB/g4TlnVHMCWDEnRR/aBW9aaXj0gSkrGauwPcl4Q/U85YAJHIxCgSwJLFJD6dfvFHmMRNRmUtY5kgAGr0YMz8yiw7fGKyJUyYQVHK5zKIGgLJlpewd3N6dIVmIzKADgKJ/uAEBh7TP7oLgAdHu8PY2acrCktIG1th1UzObBzqXqFziCFKyh6XJoANT5t9NI1sLLQmWqxJTzrUbi5SDfL9fOuLw/hyV/3JpITmdEsanTMDUnXLBsdijNdEtQAeqlCvQJSe7u53NYBXiagrmmCWwcgAsB0I1VSFJM+dNKcqggE/8AghKQwAT71Dc9WBLQtxNaCvwZLHKwJDGtLqsA+1e0aXgKQhQRVR5QbXoTu5v1pAZuIPiKTIQXQojOaAqY1UtWiQ9y9mraNmZOCQVoHKBllaPo7Xr9HrAsPgly0qdIzFPOrRCBQnuahr37wTiHEAyS2UgMEJd6uElX/c1YCwYltAz8SrOsJXUgCiaKWqlVHRJOlAGvHouF8IT4niTVN4YfIwYKblTq5Zmdr0FWjzWBxxQrw5aakkry5SeUP7VbOA31JjRwuONTLH9uUorKgBzLevtedfpaAYRg8P439RiMQlx7MpucAWTlq2zAdhHp8EUqTmSWfmPK2UaJd73rePFCd4yvFSgZ1KCVLUQDzFhkBDgV9q5qaVjeRjkobDoJKZaRnUCTzVp/k6aDQRFjRKApQFRrRnNXYd9TCOLmHMUISyQfkKlzvWHEoy5iQU8jubgVHkTqYSUBmDsE/trWrAEd9P5ia3xoyAhKErXYAKAsKiiqm7V9Vawk0qIZNDzHsBRydXsLRizQSc6mYG1xS3m7Ev0jYw61KTRNDcktm7E0b+YSpYCmS7k5iSSTlsDtUh+8dGj/APXzCBy6aEfmOisvmX/yFjMJPmpnYYZiArMXyut0nOBfMyjVVmFKRv8A6A4/Kw8iYvFLyHlUACSAlRyvkSOQki5vpQGPmv8ATFA5k8xYoKgyQKMRL98HTRvjGiMpAkZSpazlVOUqiH/aw5lXAG5LNeMLX1HE/qSevFTcOJa0JCFKBIBKgACMoS4ILgPmqSO0PL4wjKmXPlhKwWyFADUAzpBLFNWpWsPcCxEgSZSETM+VCUharkp5WVqC4sekI8dk/wBShUoKTnQgu4BAmFslwAdbf6qPMYvHIChLly8uQnmslSlDlTlN1GpL1B2AeNDHYZUgFScsxmCU0BKjpq5etBazx5PFcExEmSiYspeXMyoQLlRcma9iTQVNGGorp8EwszDpEzEYgrWRn9ogpUSKB6kkU0YpDXgH8LgZgXnnJOdTqzH2UByKf9hqPmax7KZJQUBCimxBWDlqdCRave0eYwH6gWuYUpSkJnABGpU11sTQNf461NxzihzGTKKXsph8aMzadYo0eAcSk80vMfayvYEAMw/638o0cbhApafDCUgETZhA9vRKXtUh/wDxG7x4XBYQS0qGZzzAqchiFFxdySQNfpHpv0xxOQhCk51Zg5mKUSQFAAsl9AKU26wElYmYlIJziWBmBAcrJ5RpoAaD6wzjVKmzpaFAJSAoqDvR0MC1H5utj0MK4PiaJSMyQ8yYszFAO7qzEJL6BgLsNWgnB5fhmXMmTHUsqqqpcsACeg1+0BoIw4llQlgutQJOUsGYDyDFhDGESpKsgqgDV/gH0ua9GjOm4sKGRL1IycxelyQKtV2JqY0jNTLlOVsAkVJFmFX+8AzOmEUHT6/h4XxwsSkkmgY+to8xx/iazkQkkSwwKgS6izMOp62AJjNSVrVmUlZyDK7FwGq1XramrwHqZIAUqiQogJ5iKlzSlq08ox+LiUoHOor0eWXbd0ve9nbWCypE1aNUUAYBzQWNmDNpStLR5/FSAgmYVATUn2AqqBUZmdqj3oqBYeWFLCAFJdySbpQC9dA9KXeulK8axDyytJ5MzOpJZ+mqi1AO1hGfh8VMKsxSVGYC5curo9yA/mT0aGMZxMpKZZAUpITlSgkgE0AuzuQQ+z9wrh5SsmSy7AKI5QalRG5Px7BypxTDrky0oZRXOcqmG+RwPds5Ipq4EEmYcywXNXKiVamzki56dh30eDcY8TxZawpSfZzOzCrVZzlpQ6C1nDzvCpCpcxkAs5zFv3WF+VXVybWjS8YhQIDBLCWm5Jeiy9STzHYb0jRmES0skJWSTkSnKHOpc+z3Na6PVAzTLLqSFYlYdLNllg0zObqNA+20ALiOK8HkWp1FlKCbgkcrk2U1qPV9TGJKxa1LWcrVuxUz0YD3ie9a7mNZPDUMVrBWpyGCjmXMUezh/wB3dosEiWWSQVpSSoiiU09hI1qzno5uXoDwjBhKVgl1KBLbB2BWTqS5A6WhjG4yXLEtOVVqAFiSpmLGyS5rqOkE4RgsiSpRCgxWoqZnu6idAA7AXppHn/6tMwqXUuaZgwyg06vSgpQeUB6w42aoHw5WVQSAMiHJJZgGqHrXzYxXgp8JBmKQc6iQiWLlRdlFRuzuVFr9K52AM0rT4gIUtilNQwHslRSzA1JI/wB+uncCEwJSVAsAVZtT7xu1aGvSIruELUspKw5auoa7Ae8WJZtd4FOkBKjUlTy1agAGwJ3Y3pUxo4ZeVlqZLkFBH7mLgfutXt1jGxMnOcQVNmzkCtaWS9eRhX+YiplqM1vdlgXSA5c1yja48hD+Jmq5U+zmbkBskC1Ls9etIXl4LKlKB/yEy0qPQBrPygMBrYw7KkgTFKJzqojsARvYnNaGLrSQC1elgNo6DJEsPmWkKern8x0B8kmY7EY5MrOZSZct0kpljOEMAUIBJJszAABnhDgeGCCJ85ATmV/aTUuKusAA8gtm/mFUYquWoyMkAWSHchgWKibu710eLHiAXMUvOyQWlhXuoJqWL3UwpomJGa9Vif1WnDy1SsMVlc1SirKp8hokMWagsBsBFcDxDEiWbBIV1FS4ysSQfZVUA1eoAaPN4xQBAZQdwCnUO2bq5c9+0OYCaUKSUqpLBYkm4ds1WzMwJNS7m8ND/HRi5ipQWvLJQpJBUyRQ1V1IBYACrvDuOShKyAvMMp9qvN0HvLAdqXVc6ZWNxc2cJKZ0wBKlCaogAMw5sr1a1KOXVSkY/wDUFdEhZTQguDmAPtGjs9mZ+tIWj3+Hx4kSs6A8wshDuQlJqx2VUOdyO0X4NhFBPiKrMO3tc1yTvcUZgCGePN8O4gZ00lP/ABpAS2X2jaoc6safZ49Li8WcPJBKhmmVY7ClTZIJNX0BAhAOZjRMK5cshMuWTmWzhSqO7mpFa9mgeFmnMMy0qAZRSj3lKYkhRHs+yKs7axThK0nDqFHUSBZ1lRrke5Tr5dY7gBZcwTSAhCjlRYBhlDu5JLmpN7dFHr5mKQpIUFJCavQM4PKBplBBZqOCYQmcR8fPMUwly6kqJBbK7D6mtaCzxnK4lnQoIT4ksKTy2ClC+Y/tBcUO8I4ZRmcuYlEsvWjlwbC4pc/O8UOJmqKipiEgAh32pVvj30hxM1a2VMDnNRSlXNG5RcA+QfuYHjSSRKFTRS9HeyRoNSXrApigheqlJRSulaDuaeXSA0hxTKrw2zKqQA1DoqtOgeppaEp/FJiHKwQSUBKWoktzXFbubUHcnLxaikJmKatcuqlaNsgUOY6CkFxXFc6kvmJykM1DsEA1qKl7MDtFD0r9QqmEUzZSaJLNmpmmE0CaODsbExjcSW80iWwR7S1UOY+8RViG1+jAlTGTFv4aUZczk9EgDImtgzEk/OghRalLz5ylMqWAFsarULAtqaBtHJ3gjRmz0rUolQQnLUpL5UD3Q9gXvqT8L8BlJJ8VdgWRLD1W2UF1C4G1gKB4TwX/ABKzpCEKHtEczCoy6h7n/Ia2PPxoly5ZJyTQDlQAOQN8ATRzcbwE/qaTMzplyylwkOoKcoe7Juk6ObbwCXhzLaWAmjKISrV3KlEnQMe+9DC3BwyjMWSpSnEtFSVOaqJ6Vr10YCDzZyWmKUq55i4AJ/YH8ySfhAKzpgWSpROVyBc0r7KdyX5jSsdhcAfEXPnuaDKgnVmS4NyNAfIXg/CJappCjlCScqBWg96Yxuzu5OotDOLnJSsEUQl8pJd25Ssi6mIAYsNrVBgHwJYmFDzV0lpD8rh1K7gfU2EZuEl+JmBoMzzFCjAe4+pc73bR47is1S15lhZXlyy5TAKLmma+UG5NGo7tBeIYjwpSJab3OWrr0CdL+8eujQAeP4kzF/08oFCQOZquAaIqaVuWqaaGHMBw1I5ksolkhFwDqsg62vuN2GMAscqBmUTU9S5cG5Acgaatvp8ImS5EwIVzEOSl3cl3dQNANzS+rCA28CEsTmKUJJBKiDmrzHMQ4TatK9oc4dxgzpoSnKmVLAyjpbMT1ApttvlrxKZ6myBEtRAQijrfVv2vVtW+OnMwKMOgS0M/KeavMfZJ3IDFtHERTnE5oK5cwqdlUSxdj23DJA+cYXigTJqZYdKFBiLFKQpk1uXIJLaauIZxhSoSyFKYBQSEmrl+ZR2oo/GFJOHaWpKTkAlpJVdq5Qgak19OIarQwM9bJSbqUVK1JdZUNOUcxpftqTiHFQnMpQIOYkADWrq+LedBYxSWrJLLgpUpAqSSWYctKg3oN4xcbj5alJIlkkFNAa9zpZLABzewrAacrGIZ5rpJqAz00cl63iIJhZapiQrKEvoX+0dEV8k47OKFrlS0KlBSi+a4H7QWcm7n0IwOAVNzOcoQCTUJCUpFsxpnLM9b9I9AviCFSEKmJJzeMgZcxMvMrMgKBJd7BmpnGjnzqcQoKEtSjl9pYSxqKBI3rSJrL2mDwmdOVSU2dIUtIKQ3K6izA2q1WpCI/T/h4eYFzHmUKky1jMHSVpKi1AzEAk/OKJWr+lSqXMeY/NQEl3ypBIYipVrcWaMzhSVhbkpQlBJUFMXZ2qX1JGrClYaCcTwplplJzEFRDhyoJF8o5i6iwUXYOawzhZICVBALOyiKAOWLE+0bAOTbawOMAGYtZCsjDKL0OiQBzKUQ1hrtGnKxCZMtBmgmacjS0sEpaozKY1YZiA700rFGlwpBwUrOQFrUn+0hPNYMX2PlR6xpoWmbLE+aSQxDAlSXAqybliLORTtHlJ0ydiJxRnJSgJK0jlI2yuagkAV60jbwi1olEzTYnIAOVXUiwSxDszl9qtAZ8oLOcKIQEcxLAgMAEJAo9gw3d3Dgc/iy1ywGEuXRIy0KyTYEAHKS/NrzHeGpWOCpSyxIqgAD2i7qNQ2l+mweMbgoVN5VKclSVLKqZUhwG2TQJFnq1zAbQxE+ZKASjIlIc1qXLBLDrtoOpjVlYY5ecFWXKol2dQFAAKP0rC83FpmMmUB4aVKWpTMkEe8p2cBxb+Ye4djhNCSlCsjMkn3i7ZmGly5u5a0XQfh2ZCFrUAF7CrOKqKjdTN8fjGElGYoElkggq9agJDdyYmYFLXlBZKdvmSX711akXxa/DllCTzNUBuUaD/I07bQaI8XnJM1lJcsogByWIoHaiQb3hrA4JEtOYpT4q2FXOUXLdTs5ZnLwphlJHOogBgwuSN+pJoB1J3hWZOnzllADoU9auzuejuBbYbtBKt/Tf3hmLuVVApQly1y++vaptiOEzF5ZaEgpAClLHs1ACUhhUsfnaK4zD+EjmJDMnOz+1oANWdgOj0MVwK5wlgylEqWSQHcAWVMPYajeKyviFJRMZv8AjSak2U237mO1HeMZfC1KGZlKKy4ACgSCRSoDOXP5ZoemYUrUqWhJZJZSjrcl3qXU5bUs9bOKxSZIzuVKLiUhzQgXLXqTSjF3asDHm+Ly5ilplAFRokIBYHcZnqH9oj5RGIlKC5cpIlqUkaDlBF2GwFzrWNKTh1SXnzgfEKQAHclOUWYNmUSwDasGq62CK6liJq2pYIBrle1nJap6AQVs4bDlMqYnOApTJKtX27AG1hW1TAMFhAD4iU5mISkGuYijAku1wabtB1YdI8MD/kysG93PcXZXK2t3d3aHuLSGEqVLOVI9o7m6gNVF8wD9Yi4V4VK8ScZilZ1DNYuC9CaD2dK7QGZhFKmKsrmId2CQA5JVopnNNj5hx6mQUqGRABIQ9SWoCAXUtXfaEp+EKpQcEZ6sDpQ1azNbp1eGpi8yblUpaVIUhJygpepuKkBhQOejDqXhGGSyirKoKVzKJYlDOQ9L2FTQEwvwzgcyZMEoK/tuCshzUNQvYlww2DmH1Swn+3LYsTnUqoSQ29yHFhSpYloqGeH861T1JVlSSlApUktbQl9S7PBuIZ56lJUWQmq12c3YMabfKFsRjsqmljP4ScxNsxPLygBgok5X0AUzQ7IlFCGmJSknnVqAW9ktchh8IiwDDYhKJsohAKsycgFspSUgnsGAfcxo8aCZU4HVYUcu5Kb0oE3PcxjImjOZswFkHO4YEBNirZ3LbOYdx+LVMnpADLzIdJI5UjMpSlZQQNCw0AehiXrXiniESgoKClKkg5jYc4SWBDtT8CASiAEmiQWCUiqiNVE/6is6egZGfKhwS1wVI93UkqFKtTUxrzsICoLWP7kzIAgEEoTmdKBoC3MowCUxHiFwkqbloAQG90EnTpSJhrEzwhRQjKAmhChY3IsQb77x0Tfg8DxniKvDEqXLQjwnmTCBUkhks/8Ake3SMDhOGzLQhQyuXLFzZwHsKP8AEx0dFvGHppk1C1ypUp0rzuoZQQAOVw5YF23YEDR4cT+m0zQqcHKRzqAIDlIbKAd1EHYOb2jo6EEywiUEzFqJmlaE5GcO9A5ows7UeMTiPEikraceUuzHKP8AEfuLs50Fbx0dGSNHgYlSpPizVqBzh0tmzqLmh0FDdu0aWLHjpCZqsiinMJaRRncc26QnzqKa9HRoLzsIUhS83LLACEasxUouKOqj9A1IypeMXL/vTADMmk+FLDMAwAUpQu37XF9YiOgouCwqpkvw0FkBsxoCuZoDsirNautY9dg8OqTIWqyQSKEXUG6vQMAbPHR0WA2BnvKCyOZdUpNgBYljc3I7DrCagVGpzDMH0zKpU7AffpEx0RYKiXmWVrAJqAkWcDytv+BD2LlLlyxMLE2DbqOUeUdHRYVg4dfjFOd3zZQn/rZwdFGtet9mcUAkn+n5gOTO2XKAQkpGvKou+tKXjo6LWWpPkiQiXJcmYEBRmG5t8ySzmt9IX/obqUnUPUVrlY9OnSOjoy14HikJzr/uKOUBDganorVwS/Wr2i0zhyFsArlSSVsGtXzP8R0dAXmBQzqUCoABQDg3LILntZt4UmkzFoSSc4OUNStr6l6Zj8o6OgoWIKvGT4z8uUlizmyUOOZhWveztDEnHhYXMYMCBRwK2ABsHbSrdo6OiFVn8UEuScieaYou59lNyzAC99T1hSbJXOUVSwyRkJFAwNc13JoBvHR0WM1IWJbrJLy8pI3JohL7eW9orPC1jLNLHlPLpVgkdSbk7COjoodxWCySFhQoOddnIQRtQh2DedYSGNHhTCl80zInNZ3ZRSNgyg5O/SvR0RXcKAmzAJj5JZCqXLFKjXQnL5bx6XxgCQAULUSkJdwwzGijvZ6R0dEvTx4/iPHJUiYZcxKlqDEkJSRzczArILVfzjo6OjU/OxH/2Q=="/>
          <p:cNvSpPr>
            <a:spLocks noChangeAspect="1" noChangeArrowheads="1"/>
          </p:cNvSpPr>
          <p:nvPr/>
        </p:nvSpPr>
        <p:spPr bwMode="auto">
          <a:xfrm>
            <a:off x="1206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0" name="AutoShape 6" descr="data:image/jpeg;base64,/9j/4AAQSkZJRgABAQAAAQABAAD/2wCEAAkGBhQSERUUExMWFRUVGBoYGRcYGBYdGBgYGBoYHBocGhgYHSYeGRsjGxgYHzAgJCcpLywtGB8xNTAqNSYrLCkBCQoKDgwOFw8PFykcHBwpKSksKSkpKSkpKSkpKSkpKSwpKSkpKSwpLCkpKSwpKSksLCksKSwpKSksLCwpKSksKf/AABEIAMIBBAMBIgACEQEDEQH/xAAbAAACAgMBAAAAAAAAAAAAAAAEBQMGAAECB//EAEcQAAECBAQEAwUGBAIIBgMAAAECEQADITEEEkFRBSJhcQYTgTKRobHBFCNCUtHwB2Ky4RVyJDNDc4KSovEWNFTC0uI1U2P/xAAXAQEBAQEAAAAAAAAAAAAAAAAAAQID/8QAHBEBAQEAAgMBAAAAAAAAAAAAAAERITECEkFR/9oADAMBAAIRAxEAPwCwyFpnETFrCUtyy3SSQ7gr+Byjo8Nk4wBqu+oSs/IQgm8SxC1JSlKpUsryheUkqDA+jnWxeLAnFkAlYIALDs2sVnpDjMcwzDR2oQ5s3MA/aIzKJUFrPMws2VG4SSD6nWBOM45KT5ZLAssChJJLJSAXqVV9IXHMoszJSXYqTmNbXb0HvghyrGgqAylWUvS3c2A+fSJ/tUtRPOgdArrseb5RWp/F1IQpIIY07fJvWIMFxQMQQFHcsVPYV+kNVa50pBUFS0EquQoAJVp7Kyku2o9XpA6/EHlEJKcgJZpjjL/lUHSodHf6IvtaiXzL5TZqUYa0vDNWFmKSFZkkl8yQKqDWbuBZoK8w/iBNzcRmqZnA+CQPpFn4CtUuTJmAZxkSlUshydAUVuHHVyN3FR8ZSinGEEvy9bNS+1vSLXwnDlciR5bFSchuSARQBTEFNW7Ea2jItxxsubLBGUj+YUIGlQ4I1F/gYQ8RwrhStEA0SohWVyQrML0o1NdS0dpSpKispKfzspKgdc3Kxcb5a67wU2cZk5cxGoU2VXL2y6hSXqmNBTw1ainn/MpIZWUKoCQSGZZS6grX0IjmZiQsuEKWFHlKiwKWIYAB66Bx0GkBzZC0GbJLsohIFklQDpJL0CU8zPdKYZSPYKStyKG7kUDl9XuQbiINIWSFZS7pysuxOoTk0tW/cAxKviL5SXHIASKqGZnYMykkXGnvjrCIKQU0LqzC+Yoc1Db2OxHUQJjELStkFBcLZQU/3a0qJdrMQTWoMUa4LKVOnZ0EskipD5VEVbNQkCgfftFukYGTL5WVvzHU7ge0dYqnhnFqly+VQAUzuC5rok3ffWHWK4wrMUKIOmUJU5d2ITUkCh0bvEUXxXiISkJzgDNlzO2UAlTuNWTRhciNTOMnJyURX8bEgNcAEi+4PaFGGTnmBSkhkkh1NmJIZigeynZPVyTBPEZSVICpYAUm7gVelhDQVIxgy8xU1XSEkD9SOj663jyzxEsKmLIZjONdPbMXJSJwUWJKS+XLYNdwz0e1LiKJxJ2rfzB73/WFHqOJ4khFaKUCWrRsqTbUjbWsS8CVnmzCHMsEAFiEsK0f+YkN36Qs8NcMzzVKmWRUjcqcgE9NfSLPPxIQEBIZPsgAUH6CKhHx/wAQ5JpSlDhPtF2odutIAw/HZ05X3csUNnJYC5JonoIg8WLdRlqOVRIUG1TV6/LZoiwc5WGwxmM2Y1uSSCoAsDQGg9IIXcVlqKxLU4WpTOVCgJLvd77xvivEfYloGeWlkpJ/GwFdr/XaFqyfME1b8yyS92rel2N+kcYrEZ1pV+EaJT7N2CXYRBDPxMxC3DOovy7m9rEP86QHMzKDl3JoS59+27wZLxC1L/KVVTQJVVtWHWvQ7w8xHB5aQoFedRDuv8oYkAOyda9YgBOKdCUoAKkJALNQ2YVqYU8UwExBDoygijEa6dO0McASJyRLQnMQWIPLlepN6sCOsc+I1KKikkEJLs9W6jbrFCM4FXQd2jIsSeCSlAEjKWDhz8a3jUMNh+OJTlpqopSn8RVlBdr2BtW5hrO8QlaWSoEkpSVhP3YVs4qrsPfFNw0og5lJUbs4BfWhN/Q+6G+FxxSn2UlJY0JDdfxWeM7Vwyx4Ul1BbqDEn011A6WrvC1XECSlVydGZi8GHGLJCQAc4ArZTDQ2+AjiXhUpIzJITWvNQ0exbp0i8jc6TMUpKVFIoS76N20aOsFw9WUr8wMGOWrs/ZmfrBWGl+Y4SgHMb6kDp7+0SYABM0oKCaAJSQAp9HDswapiiEyMyVqXMbIosAPltVoi4fj2CgqYpq5WZ77kMe/eIeIrV5nllilJNgWP5qm5uIF8llJqWJerO3Z6U+RjNWK/43P+mO+Z0Cru/KLFzSLN4ZSPs8paXCmIKxRQAUsM+xy19BvFR8TJ/wBIQQ7FOrfTtFw8GIR9lQVqKQFLBJFGK1UGt4A5GMWVkKyL3JSBMt/KUpVfp3MA4IlIVkJ5VHlqlwRcPVKtNXsXhlNwxBBSoqTXKpCqcoJ0oT06GA8UoJImFLiqVAapNLsKihDxQJNxgnz1qSFMEsxuFcoJ11La6CDUyOZIq9iN0qZmDaFL+h0Ec8Pkp+0FMsM/MCQcwzEDm0ASWPbvDCawURVSmTWpCCKtmzPQxRxOkqPllJVnTYtYh7jY+y2rwHjpivZCcoWseY9xnIZF7crnekFIxTglavZqqhD5WcVFyQOlRuHXTZS3STQlSVKLl+ZQdtHTmT2fpEFhmywhOczKJd0BPKUgG+YXpZvSFsyQsDzE8pUeZI9lKTlypvYXcamDFArKZQJyy2UoD2VKflDW3UT/AJe8C4vFlJOdLvQ1sWNxW7xn3awKhaCoV5qBiNX6dCN7naNMxSfMUp1BwaaOzA6M27wvQk0U96OFWAbQb3FdLQQMMCXKmpRwXzAh6hPq7694us4ay8ekqdiF1rcdi19nuGjzziai4380ddfjF3wGGUUhQYJKRzAincNQ77NpFFxxqj/ep+kUejcL4tllTlTFuAaO+yiRZ9NY5m4iYJbmmZTJJ/KVMogA6AH3PCtC0kpWplDOpRSKZ2K6NUOS/Uv1g/FTSUrmzCnlDIDhgSS4pbRA6B9TFQs4jMVMmbkAAEmqU2KvWAOOcRcIS4yoYKSCGNfpDLDUQHqqYSS1SaaDYVgLCYAYlTqDJBzrIAAyhSsqXd3JBr+sALw+T5yi78pdjqTU/wDC/wC2uwxeFAIzDlDl+tAzau7a0faO1ISmelMtIBId6m9yp7ksYH4vil+aZaDTMxJAIdTMmutDBA6cKubNXYZEvYVNho+g90BYjiZmKUo5KqAAWfZA1y3JrqIJmJ5ZhzAKLAkEs34QT8fWCMNhc8tKFIQgIsquZRKUVGz3eIAMPxzyypWQrmEAONR2aidB3gPD4oTZgzKUVKUMySDU6D3lvdBuKlLSCEIVlKjVKSQSmxBIqzO/pEfCMOVAkJ/1dXzZW6kFnqIAydgpqlHKlZalN/U9YyLTgADLSZhyqIcjMaRuNYipTFqDhKQUpIYspJdqWNQ+79IkkYlRbOgTPzE5n0FSDy92grHyVS2SCQoO6KMH6udIBw8xTXY2Gj7A0rHPls5w+MCSAKVcJLN6FRKSHpUp7QyXj3CkrASaskg1zd6A+hvcRVwhUtlBy9jWh1Z6nv8ApDjhgUrlzAtUy1JBKU6lCiCyReh9KRqFifh/FxIWkOSEmgIDgKBcEA0qxDHeO+MYoeYlIo6Bl5mAYlyDU+nWN8Z4ClCQoKKVkBkFSWUHfMhdlC1He3aAkYbmK1gBSQkhyQ16li7fP1cS6RvNTIQyiKEgtuwrf9e0ZLSVO5FmqmopqAaNevuMGnDJKQoqzguxTT4U+EDSMNV2U9SFZktS1Bf1OlInaqr4vlNPlHdJ+ZFtDF5/h6h8EmjuqYlw7irhg1PSKR4xfzpLlwzD81y+Y6l3qNGtaLd4D4l5WDuR94SRYXGrM5rc6CNRFjx+CTKlypyDlmFQCiwDhQIq1y5FS94V4pKlBSMoOYEFXVqhXw7UOsGrCiCV52WFZMoBIIdWaxULggAB79ADglzZuHlzPPKSu4Dtcipu5Z6bt1jSFfDcUftssvXKZZ6KYg+riGWBwafMVzEBId+qvn7J0asLcZg1SMS5UFKdMx3Na1cm9jDMkJmrWwZgyn/CA4oxalb2jNajjFDMrygWKzmVQ2TamhNKdIB45KWkpUBnMuYC42SgGosLXgjD4oOmZzZlTM9RdBdKWfRiPfA3iBRUkMQWnVZ3ANKvo9Hs+sZos0mR5aGUXUTmUd1G/bYdAIVcUSwo5JtpV7A2O7w8xxpo3Y/rSKvxrFIUeUAV0e/vjl481u9Ewmqe7UBBbZO+zaQ3XjT5pSzpSnKn4fF4SzZati97WLGw90M0ziwKUMd2A66mlNbR1xhP9ryzTlBJZ2sD0VSpv2rvFGxYcy+sxPyEXY4JRLggnSqXYA6VItrFORLzTMOm7zUDvaKixS5xVLAFSGyijPUknctSu/aH+CwEsyQCfMmKVmVlBNiWSEqDO9XI0e0LOH8GVNmhGZmD60AIBJbZgBuYtE1UvChEtAIzkJzVPMdS5LVsLRqCH7lByAjzFBSa1WXuSHByOOgoYV8QxyZilS5SBmT0YBk0JI6balt4BlrmTFzpgKlZSUhSlCnMASA3tNR9lHtCPiWMUFEJOSuQkXU7P8zBEycxmhRXzO4OVny0dIDmx/Lr3gdMgEKWVbsSlRzOGNteu8MOIpXLy5ZqUMEpIBRmCQyWKmLqZuj00gVZQcqUCeognnBI5S9ASwr2PrGQPhlo8s5mUSRy6hgRa2tOtqiCJE9KwpKpxSCzJVlCHIqbUAItQFoEmodsnXkym13KrHu1HEGyeAqMnzVKATlZKRdTnmfNYC5pW0Edy1KVLOeaFIkqBCgaMGyga6kVGnd9yMZ5y8gCUCYWZGXMsl6mjkOLU1hZICpefIAQU1UASHJB2YM99C3q18O8RQlalzcqShPL0CmBJO5oLWeLEqeQiYHSSxSopIIGlq5quGPrGQfjcSlSsyJmUKqWS7kEh7XoB6Rka09aEmgyCH+8cmhAUBrdiXPQwsnH7xRUQoKY3YdOsKlTlBWtLWpGSppUuprq7RlpapGNT5Zly0OsgMUPm3c9R8vg2kz/ADEJRPQUlADKIbKSfaSsAXbd6GKzK4lMQjIksDXT90jR4wtZpMdgx/m7nWGqu/D5kxJ8leWanKSijulw4I6P8RFcws4S5kyUpQSlQsX5kqJLEgOLkfSBJXH1s4UorQDfRJoWNwR7qQNP5pgdwSwL1Ny5ZO70ENMO5s+UJKQgKK0ih/C3ajGBETHZ9qB29wLxDKUyS4LkFgSoB3u1XN41LxNSwY7F/gSaaxNUk8Ye3KLEVZiX/wC0OfC5AkALFFrUkHZQysX7/WE3i9vuiCTzXLattFk8EykKkHzOZOcuCWSgU5j6hqfHSxG5nH5+Z86s6C2XUEaEN6GM4bxEJC5arFQMtThhmq1vZcsdoaYhMkzHTL82bRRIUoIpRw3NMalaDcwH/iy/NTLQmSnM9BKSC4r+J6PqTpAAY5a1EFROdBKVClNFCmn6R2cWfsiXWl1SsgT+ItMKSbMwSLvvE2N4jMKGmJSQFZnSkJapCnGoJ13+C7FABCA3sKWBtRZPd6wqrNxHCqQhB5WSAA5BLBvZa+lnNQYScYkqAQSp/vb6m3weCsHiErCXAuLvlD0LMXFzS3SN8SlqUnDBKP8AarIqGPMDpYAXpE9ZhqyY/BTVOqWX1pQH3iK7ipIUWUK1cEBnGnWLhi5U+ZQJlkagpUlR3AWS1DqRCT/wdNzMQEpJclJTQbUYv6NCeMnRbqvZsjpUv3Jep0IJb0HzieRPSMpCQsZXIYgF2LlycpoWNjbs1l+FwuTmzhKsiaVcEpcggEZanaBOFcMMwJUUZTlcmwDXo410jSNJxaJJBWp0Nyi6uZj6BgNdC0UCcHMkWdQ+XSLnjp8vnQqprWhObezM235O0VBKmmYc1osGl6bRBc+D8W8tCglBVNKPaqVLqCXuwD29Ym4nizPU4V5YCSWV7TpLgsC4oRaA+HYxGdC1qbLqRQhjq9b9uYRviPEg6iWGYhsyapBKXDFhoLO9bQ0S4FXk4eapZHOyRVrJUpm9Yrs6Wo0IIBIrUqBIIcfGgJ0hrgMQqetEoS86SS6z7IJd1UcUQAwArFjxOClABAQlI9lNADtQ3eHaKPi0glQXKyuOUuAR30Gttu5iThOIBmBDlMoJOZq5hR2YOx/MHuW3jfEuHATjKEx1TFgFSnIYCw7udto3w4z1YtJSHctmFUBBDGlgAxPo0ESyuEpnlSpFEJLHMVDMl0l91Ak/DeGkvGoQpRnKQKBKEjKHysXJBdizselYZ8ZxWWUrIGADW33aKan2VNLScoAKlkkgqLuKBj06CAe+IsUhMpYQQhSwDlSwCha3rf5xUMJgVTFpLOM2pqTeou381oIxaCp8yn5SkEmpYkg3o4f3xiVzFqCkpQlRGRksBlatN2ArEBs+VMlHKkhr0Ubm9+sajlXECok0NhXQgDbT9YyA5XkUeZK0j+UpNd+YCB5EuWVVmLBejov6hV/SO1rC+Vy1xRNH0DG3pEKgQQQ4Yjb9tFU4lYYu+cKAo4ct3Szj1iBeUfhD5rij+nug3gvh+dMmBQGRi2ZRKTvQO9totv8A4XSl87zHoakAn+XLQeohiqQUlVk1t/3ppvGLSTzFKg4Yq0JF2sxqKRcZXBcqiAVIyvlSSag07dHBakbXwtLkqSAuzVDgMatQRPVdIOFJDMCKgg0c0FC1gerwciQSm6UJFASCVN0APybvEo4UhyQyALg2FBZ6qub0g5cpVWylOjuVd9z0Hui4ih+NJGWXK583NqGItdLU7wZ4eUPIZQUpOYnK7JdxU+n9oi8ayj5IUouc4sGDMLA10+ME+DsKJiF5iWSaUGtde0BPi+JrTygMpB5C6qJeoYUKdG7RmKxyFNOCck+Syym4UkEZiNw3rvFrVwCSEqUtT0DkkAJtqPrCTiHAETEq8pYJq1zVrZhqaj1igPGqQoTShPKoFQWrMSXD0Y5UjSo/DvbqRhkDhoUwzGa2YioD6HanziTgYCsGcqPwrCialwGT2FSW6Qv8N4cKnolzT92ynBJAsTcRFPcFKRlVlA7u9KsoJYXpcaQum4uXmwxq4nKUsbDOiw9Fe6H3GeGSpKB5KEpP5sxdhuVFyH22ip8SwOXy2LlRVX/iu3vio9ddCyFoU/QEZVd+ogfFYkpcLAy2DElyfiIq3hfjGWWpDKUAaMHIP4vZdkvrBfFJpmiy0qFGrahLgUe3WKNz+IoC1lqilmSb60c+/wDRanCqODlKBUFKCklndnUb6B6wDiVTFTQkOCGGXM420N9K6CrQ34ViRmIJSUhjy2S4r22OsQVjG4R5alunOkEitWZiD1r8Yq0xJMyQE3zFov3H8IFFYFHS4qWexHZspelaxRgQJ8nNYFdPffo7RKpwJZSl1AEMzF2ubMG9zikT4iVLUoJZKAWCUllLUT7NyU1ex98cnFhHlr9ooB5NElhYm403ZJ6NxNT50wLBUDmzEqoUqLgEKFbud6bxEWbwzg1S0TJkxATMWphuEhqXYBxptHXHJ3ljMKUNduvxgGRjVJCEpC1FKSGILrU4NrgnR7P3hp4iQ8rIb5el2rGkUtK/PUny6qEwu5AKglLk5lWbeH2ETIky0zk80yYmqme7khOUNQuKaCpaK5hZCpQPJkLE0NFJysUgkuXYuAXZ2i7cKwilSgqYlNGCQLBgXI2Lkim0IhHisbMIUw5VEAEvsSbWNR7oCEwlGVMvOgr56ijaF6lm9wh7xrEolS+VqAln/EX/AFaKLhsUtRJmhYlmYMzEhnG4vR9YA3HYMFwCM67NsA5amgYQDgZK5ebLRRoSa0d6Vpp3hwcCpYM2WwQKJFXYbPvfrraJuD+FjOSJs1VDVIDiupqK/LvAKlYRMsBKXLgEvdzX5NGQz4pKBmqCQwSwFG/CIyIGGI8NKlS0rK0/zZA1O9XbcesB4/gvNQlRZ8uYuxvQh/8AvF1/xOXlMuZmlklg6WGX15W06wuwckjlMwgpdIzDMCKlrU0sYuBHhJkwIT5MxQVQZVMS4oQk9NjFk4dxdc2XlJQo2Jmci33FVP3YQqxXDUFZBTlFDygJS9nHR92aD5XDihIINQPZSCSCKBVfmfV4KbrmAJHmSixfmKVMOpmAmkcT8MpWUpCSDS79jYb+kTYXiyjyLISzWDkv0dxXQQFilhT+Xy1IKkgozF/y2I61ihZiypKqJyn3uB2H7eOsFi0qVlJJYDo/0GtIVY3i6nUhIBIoW6bF27wZwtCPOBJIGj+ukZUJ/ExMsYZGVICitRcXKUtr3I90QeBV/cTz+RlH1SWt1TBn8UJJ+zy1AukFY7EgEfBJgP8Ah7JzycWkB1KlpA9Ur+pEPov/AAtY8rNoz9gQ9o1OmZ0OBR2t1aAsBiygAJRmoAQCKAa/MRrEnEFJYCqk1Jsima9jcesUVjATFSp83DSwHUvlCiQAlTHu7KaAcCWxCMqiioDs5GlhuzU3hzLc4hPkyaLmI82a5LpzjlQTUpa5FPnCkoyzktSYFVTqCFa0GlfWBFnxWHmK5JmdSTRKU5XJZ1FRswu9HOmkE8RwckFGZBzSwCkD8r1dyAfV/jBXCZoAq9FM1aUc37xCrEJXiCUgqMtOU5nyg5trj3fSKJMPi8OhScoKSr8oHNagF3FNKNE+ImhU4SlJSQQSCSxdOU+lVANekDy+DKr9+UuoEUKnFLuQ5/e8MpiZQyZ+YpIykt7RpYC8EB/4UiWlS0pEwpLEBAUUsA4CRVW7dYAlYtU5ZlqQSwOZ0lDbODY62Ji0kBApR3LNqb+sJeLcVyq5BzBnJpSrBjQ6/s0KQcUkUUBZAJADOlR1FeYGgpv1ihS0g4qSFOzrdg++msXjimNUtzVTJUSwUUsCQ4tlI1pvFMwUgrxklIBJ56C+sZofS5KSpOUKWpRUkpTpV0g/zGnZ6RYuGeFJUoZphzKqMoNADo9zSlI44ZwVGEJWo5phocoLDq1Se9umsH+esE8hUCkEWCXJ3OrPTpFkR3iPLSCpKEhQAGZhmYBhzXtFYxk6ZPWEBQSEB1KuaPpudv0iy8RXLV7TtRwG6Vit8VX98rDg5JYGbNskkulL3Uai/wAAYoD4bwidODoUVIBbzJh5QxDiWmpKqNmte7mLBhcciT90V5yK5qBKXfKkB30jaZmZGVDJkSwAxFSBp1dquPnFV4rLBUmjFXsszFJcGgHKz1iI64txITBMK0MQoIzA1oSRyn01q7wFPxSBKlykA0qokB3UPa6ljcUDCJEcGEpJKgFAKTyubAHMW2elt+x4wykzJhVOWwD5lUZIZ8oej2/YgGng1RWtcspJQnmzFmLsyT8/fFnnTqtCjgGNQcyZKcsticxJdRLOS9bfSGEsuqLBUOJTvvpj/mPwp9IyF3GZ/wB6rqVH3rVGRhrHpGImrSB5jLAoTlBYfzJNQ24iCRhZClWUKOClRACvwtlLR5kOPTPz4gk/zLc+9UYjiq3cCfXY3i6mPV5nD5YYlS8wDK51V327xFLwICwklQAfKM6q9nf40MeWjiix+Gd6qESDic1v9XNbWqf0ho9J4jgACCZhQoWJTXqC372itcQ4wVOgKcWKgLts9orYxC1f7BZ/5P0jHX/6Y+9P6RNUROUygQadC3pDRXiZcsN5csNuSfi8KJUucfZwqj2UfoII/wAIxRr9jVvUrig/iXHPPwE8TFICnQUJBZ7uwJJLB4XeFeJKlhQRMyFSUm6Q4HVXeAuJYHEJlkrw5Ql2zHzAH9Q0L+HzFUCUBRbdVh2hovKMViVkZZ5IfSagD15o2eHzFvmnII1zYhBH9ZhbL8NY8hxhKf5lfrGDw5j/AP0o9Qr6qENqYZYWdKwqgsmXMmWQEqcJs6lEd6X1gbE8RC5xm6qWSRU7NaB5nhvHgOZEv/p+q4jHAsZX7uUGvRFHt+OFWcLthuOyEoH3gJBD0VX0atvjAuK4skrzJxQTzOrlmMoMATyipZ77JirSfDeMUQAJIKiwGVDv6KLQajwLxAj/AGQ6NK/uIciwT/EsksnzWykMoJWQ2pql/eDEmH8VYdEx/M5R7LJW5JuVZhcRWZngjHi8yX6GX9BA03w/ikgk4lNHoGqQ/wDJS0OReZvjbDE/6z4GFvFfFGHmJYFR0owPviuYPwxPnA5MXmLA0G9BVt3HpEyPAmIK1JOJIygEmrOXoKB7GHI5n+IEISUoSouCOhcEaqG+qdIR8P42JGLlTspUEpXQM5zAjXvBPEfC82WhROIKlJrlzGo1YtoIR4Xh6pk3LnIOQqck2FWFIgvp8Zy1lzLmAbcpf3HaO8b4qTMWlhNTLF0gdGDAfKAMP/DWYUurEtYtzG/WlYgV4DKSM09ddir6mLyCJ3Fg/KJihUDMGIBBBLhN2LaXjiXxpQnZykqSzZSKvVj7LPzGE2M4CmWWUqYC5FVGrbbwLieGy0rCWWQw/EXc100tDlFj/wAcUQtKklQUUsLAJS5Y0q713aAV49RVmKQSzXFhZtmNYhw3hiXNby0qUCUh8xIBVRjtW1+rXhwjwFh5RUqflShgAHJINHNFVT0vAJ040gk0qCKqH/ygFCAG5g4/mT/8oP4h4flILCTlsA4U63swctreGkzwxhQhBMsAFsyi40/CDq7CGBSnjqkIyoWlFXKswKlGlyVHYe6Jk+MVpBZcpzqat/1RLgPDstU1hIzIBqSNg7Czk0HSO+L+GUISpRShPKpkpFKClTV4CrzsaCarSSAzveMiE4OpDWLfARuILtxKewSLK6EkMYD+1K/OoepiBElajcOA5ciOFJa5Bq1CD8oaDpWMWaFai/X5RwcSorDkmmpgeRN5k9xG1K5w25ERR6W1Z93pGpWGMxeW29IIwvAZ81sqCxsTQfGLVwDwsZftEEu9v2Isg4wHDPKS+UZAOYM3Yh/c0WqRgwkBhaM+yApyqqCGglKY2EHjeWPsE+w5Ne4oOu3WPK/4e8IGIxAQVFP3ay4vRv1j1D+IklKsBMctlUhQvUhQAFN3+Uec/wALp2XHSx+YTE/9Cj9Izex7KnDpQgJsEgAegaIJ04ZCRcVDu0L+IcRObK4/zA0FWhZOxJzEKUGAJOrgB/qIoL4njUpVRT0sLuWdjYf3hMqazKJLkgt0FTbU/SIziDNScrBiA2td9LQRw3DuoqUWU4Sdyf7tEVJw/HZCpbBTlrVDVH0jqdxxyzkFxS3pasLsTPBmMl6KNTYvr0tBmEwoKsz1rmAqNqPbeA7xWMUospkjoA6qhrnv9YCnzAHcKYAsNyXuNdvdE8yaKkrcAEpUD807iBVMonmdVzmSQD6h2EBPJxwQjOmWApRYAEC1XYaOfj1joYwyRNKtcnMCCxIY1N2cfswJKkDMkktVixd2A10Swt+sDyJWaYoAESyjKAQwAvUd/iYIWcWd11JcM/rzP3IhX4X/APPoATmKpZDdx+m8NOIzSoKmMwIASOjip7uqsQ+BZT8QBdskkq7uwb3n4RB6Bh0qTK56KJJId8r2T6D5wLmCkHoYlxU/2g9QCfdWEieJcywRlcJ9qld2NrgHsdo2ivcXxedaitPs8pSWrle23fvC1WIK1pygl0gV3cEt0zfu0STZ6pyzQgFRzPsQQA//AAm0FhRlkrSA5ABAo4Fbitw8QGcAxPkKUCCt2bKtlJKX9oFvgYl4rxGYTmSlyoZXJKkp6nUtpC9GMYnNzLJ9lALB9BS/WHvCcEgMVJUwI9sAh7ZUpF+5feCA+HYKYlIOczV7JBZJuCSdBoBS14XcbQooQvOcwVQEWy0zU9ki3pFz4riEGXzKKQgg8txsA0U7xLKTmPlrCnJcAnlBy06lwTvXrCjOEYpaZwKrzahaiVEIFGAu507jtBHiXFZ5xCVApSCCl6g69/XWEUrFnNLImZcqgAcvsp3bQuzdobY1JloSFHMpZS5NxUFupu8QICRmV1Ur5t9IyIlGx3c+8kxkFHSceuWGzO+hLhuogzAiUtQdJSTsuh9C7QrnOuaoI30dviYtHA+BjlUVEKG1q6F4K5lcGDgsWvq3SGfC+H5FukJzO45QWfqpVIKWCwfl7AVGwDUrEbTE2IQdjzFty3qakRUOsPj5ub8NHDk37AfukMcDipmfmAYg2Ltt9YT4RHlyw4Jp6QenGVo4SLqbSKLBLmg2iQGFkiclfsm2kGylvBSzxnhvMwOITsgqHdBC/wD2x5N4ADY2Xoxm/wBCo9k41LzYecn80qYPegx4x4JW2Nl/51D/AJkkD5xPovmLmuWBYqVUWoNzvEEmSp1MxGUJrQFyPpWC8TgFKmKISf29+kQzuHLr92TUXNNdB+6xFZwzDozlRIzHUWzEkUBs8cykrMumYZV1J1Yku21NLloY8P4SVpLuHUFm1wbO3aJVYFQJSRyqoe+h7CKEGFxp80BQylaXNKgBwCQdbCDJc1mA0p+93p7+kFSvDVXXVu7M7wYvhiVAtuA/aIEykhRbLmI/bxFiglJIBcsTTppDuRwwp010jifwpalM1Dtt1gK2MUonIhOV92dgD16RvFuUBGdnYtYtbma9N7CLFhvDoCicrEtXWJT4ZQ9q3c39/uhgpGPkESlEeyAkPuM4+bpPvgTwVNy41f8AuP8A3AxavFvCjLw0xQYJzIoLnnQKxWPBconFT2DkSkjtzB4IfcSnlU4FBug/DYWJZULMWr74ruHBNP5W9a/OCJcry1EL/C6kuS7D2rt+bWrCIpsl0ZwXSuo7fusVC+cyclA5qbB1AFtbxiELyPlClP7INm16npGsTNSosQWBHMLD+/6xLh5koLGZasqi9qMA3NuzG3R4ImRwoIKVSjzAoqSCCogFVbhg5N6Q6zgIISVZwSed2ACXKiB8BuYKRLAlZhlKSAoHKAXV/Y/GIkcRAlGZlK+Y0DP09WApAV/xHJWlAKiVOCpQsEHYbs4vZjvFbILV1S7FwWDinT+0N8QVz1gzlEAKByFIYJN3VS9m2gKSuWJmUHMnQmmbK5ZyaBxEE6MMUIE0IGZQYg/gpp7oHnYpSyVqqXYnoElQagbT3Q3xqxKQpy5WQWFQnYfEnvCKdMGRTOzLpVnNHHvgBAoAAdB8hGQBxOdlW3T6mMiNPR8FwBtPSjnuYNBElOZVAkaalrD1hzPSAkl2AvCWTJE5YKpmSUguAWBWrQgflG+saRvh3CahS+dZDl3KZb6dT1+UGq4aAoAKLAWdqj4NBJWBRIJ3NT86CJpWVQLVNK0Fe/8A3iiMFQZIWAKBmBUfc7iDVYMs4qDUuBfemkblS3ILJTV7m9toOQjf4fusBBh5AZwQTbX4Vg6RIaIgGYM8Ty19GgrqcgKSQbEEHsaR4d4UlD7fKSoOPOR9I90EeFcPJl8QDukpnofcMoPEo9y8mMGGETgRsCNCJElo6MkO8SARtoCCZIcRHKwQSILaMaIIRJEb8uJWjGiiIy44UgRDiuKIQSHchnY2ezwJi8dmZrQCjx9PH2NYGpR/U/0io/w7SPteJJ0QnX3htf7Q48azv9HbdY+SoTfw+kf6Ril6AJR6qr8kn3xm9ixYxMuYSFIDH0Nb1EYcBKKUpALBgz7aVgTFKZRGrxrhONJVkQXYhyX5R2fvBDDF8GQBygJA/CAK7OSIpE7GBkpJUcqiyHBvqBpcmxsYu/FJhUhbFsocHqN+kUDFY1SEgqCVZncggqSXs41uQLVHaFFoRxhExBQCRcBq0AFRvQxDO4ZNQgJYZM5U5IcnSlm11hfwRC5pskJCWKUjKnmoXFypiFenaGviXihQUoQMzXANm+vSCK7jZyVTUgqckhJLuQdB8RXpAiMIPvCPwOlNdXJf4xxxJaUzRMQnW1fbDv8AIH1gjCL5VBjuXb8VRUUsfjEB/DeLyZAQSglYZkULqaqnqSX93SFXE8YZpWrJkzEUYgOSnQ9BEicYuSlQlkJdQU+pLNf6RFxCcCENsl/83Oo/SLSEeMk51k5VFmsOgP1jIsfA58pKFZwCSs3S9AAPpGQTau6JSsUcvsykmr+0s7Noncm9ocjABmIA6sH98ayuQxFNRf4QSlShcONx+kVQg4UHupr1UYMl4NIDgNrSNpnJt83HzglNYqg5SCC9b2hhLIIDRGmXEyENAdZNolCY5THcBkeH+IB5fEZ/SZm/6yY9xjxPx1Ly8RntqAfex+sZo9wBjp4F4fNzSpar5kJPvSDBLxpXUZGnjIDqMjUZAbjidMypJYlg7Cp90dRowFGxGPM5fKoh+YkBJSACzH5ViXDYhyUuOUAMNIb8Q4GhAWuWMuZKU5RZwoAFux0hNKwUyWShgVkh+/4QTrf3REJ/GCnlJ/zt09lcBeBJhAxTByZiKBn5UHfvEvi6aeVOy79QlQLe+FnhjHeVKxChczVaPZI6xn6qx4JJWuYVcpSHY3qbHakB4qdNlBZlB3JyglIYbkC5hZhfE8wrOZNgQ+9QQN6AKhlhJ6FqAkodRKlZ1kMHJJJCmYJS9NSmKjOH4iaJbrQVZ0gpSC9Cbqe29dfSBJWBAUAA5FVkOWBVQW5QwDu0O8DwMLdSpqlST1ZU0gqLOLblt20MEyJroVh0oEsJLvsGdqGqsykkdq7QxFfwuITLJm5ikAtkuVMwBGwDAvq0cTuFlYXMSWY1csK6ilTBXE+EjJlSUv7KU6hJJoVG5BapjeIx6kykoATQMrXNVy79frAJJkqYEqSASn2lNZgQyu9W92kWGfPkSkZjV0Jl8yWUrI2UlF3cm7QmVxiYtYFCCQ6RQEAMAwpt7oi4livtJeYnLlYACqlf8VgB21oLmCFeOlOSVBhoCG7UgLRIO5/pA+sFTgAQliKufo5gfEjKeySf+r/6xKrnBTAEV1JPvJjI5w+BISHSVUBdJoHAp3EZBHtiImTAyVxMgxtU2WO0AaRFmiRCoCZJjsRG8bCngqUR2IjSY6eA7jxv+IiG4ivqgf0pj2N48n/idKbHSz+aX+o+kSj0zw7MfCYc7yZf9CYZPCPwbNzYHDn/APmkf8tPpDqKO3jHjl428UdPGPHLxjwG3jTxp408BswBj8QZYKwhJSKkvV+zVg0mAOI4/ICAz9dPSIPPfF3EETRIKABUu2vXu6j74T8BUn7NNKywM8ub0Dafu8NvGGGQlUooJJVmKiWDkFDlhZ83wELvDPBlzJHmDKxmzQM3cPRiKilowMw+EScz0SKkvYfRhEGFxIROOUOJnLUAEh6tts+sGYvMgZEKBzCoAZ1CpBGv7EJ8IlUyagJrUMHZySNdCQb6QRe8Cr7V5eUBCZZIBS7sRQJ0pUPGsPikInqlkEpBzKVqopfKCdaqf0jjhfECHQBlCA1NVOqoPYtCedjznWpJSQVAU9q230jQL4viEuwB5iwHdg3xgdXBJqC8yYkqYsGolxvrB2A4IqYUzFDLVKiT0ILAenxhlxnDlQcXEBWcBw3ywolisuaWA6PvCvF4sA7vWkMP8aUkrBLgJJKSKgjV9f7xBh5QTlnskjMW1IptoQa9fWAVYaUua4AZ+bMfgz/ukBY5ftf5B8Qf1h2cYVZVOWCSwAagBc1hSJAXMCDZUxKT2dIPwBjNE+C4dNKHGZINnAqN6n9tGRb0kn8aA1LPb1jI3jPP6tcqCJMZGRWkqY2i8ZGQE5tGCMjIKlTGxGoyA7EeYfxV/wDNyP8AIfmqMjIlFz8Af/j5HZX9a4sUajIK6jI1GRRuMjUZAZGoyMgI8QeU9oqEpZMtJJJvfuY3GRKKt4nP3kvsr5oifw0puHJb/wDZN/qMZGRmAPiSvvD/ALon1c17wT4RQDPLgFg46HzUxkZD6zTviqcs8BNBW1NEQiw0sedhwwYzKjekbjI0lXpcDYwchjIyK0r3HUDyCWDtf0ir4dZ8lIctlNPWMjIzUL8KskM5YBX9McyP9cj/AHv1VGRkZWmc/FLBDLUKDUxkZGRlt//Z"/>
          <p:cNvSpPr>
            <a:spLocks noChangeAspect="1" noChangeArrowheads="1"/>
          </p:cNvSpPr>
          <p:nvPr/>
        </p:nvSpPr>
        <p:spPr bwMode="auto">
          <a:xfrm>
            <a:off x="1206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152" name="Picture 8" descr="https://encrypted-tbn1.gstatic.com/images?q=tbn:ANd9GcQECNLJX7MpQvWZLDmAMXTKAOwUjlxYCWqliX1LqUtQvXEu7gU5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340768"/>
            <a:ext cx="4190863" cy="345638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55576" y="443711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itchFamily="66" charset="0"/>
              </a:rPr>
              <a:t>a-l-t-h-o-u-g-h</a:t>
            </a:r>
            <a:endParaRPr lang="en-GB" sz="36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67944" y="5517232"/>
            <a:ext cx="4464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itchFamily="66" charset="0"/>
              </a:rPr>
              <a:t>although</a:t>
            </a:r>
            <a:endParaRPr lang="en-GB" sz="4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Rhymes with snow/dough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02832" cy="45259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  The baker kneads the dough so that when the bread is cooked it will have a light airy texture.</a:t>
            </a:r>
            <a:endParaRPr lang="en-GB" dirty="0"/>
          </a:p>
        </p:txBody>
      </p:sp>
      <p:pic>
        <p:nvPicPr>
          <p:cNvPr id="24578" name="Picture 2" descr="C:\Users\tony\AppData\Local\Microsoft\Windows\Temporary Internet Files\Content.IE5\C9ALWS5H\MC90044055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340768"/>
            <a:ext cx="2849317" cy="316835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3568" y="4437112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Comic Sans MS" pitchFamily="66" charset="0"/>
              </a:rPr>
              <a:t>d</a:t>
            </a:r>
            <a:r>
              <a:rPr lang="en-GB" sz="5400" dirty="0" smtClean="0">
                <a:latin typeface="Comic Sans MS" pitchFamily="66" charset="0"/>
              </a:rPr>
              <a:t>-o-u-g-h</a:t>
            </a:r>
            <a:endParaRPr lang="en-GB" sz="54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92080" y="5373216"/>
            <a:ext cx="35283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Comic Sans MS" pitchFamily="66" charset="0"/>
              </a:rPr>
              <a:t>dough</a:t>
            </a:r>
            <a:endParaRPr lang="en-GB" sz="6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rhyme with stuff/tough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4402832" cy="29809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   It was tough luck that we hadn’t got the right sort of stuff with us to make a shelter in the woods when it started to rain</a:t>
            </a:r>
            <a:endParaRPr lang="en-GB" dirty="0"/>
          </a:p>
        </p:txBody>
      </p:sp>
      <p:sp>
        <p:nvSpPr>
          <p:cNvPr id="4098" name="AutoShape 2" descr="data:image/jpeg;base64,/9j/4AAQSkZJRgABAQAAAQABAAD/2wCEAAkGBhQSERQUExQWFRUWGBoaGRgYGBgXGBgYGBgXGB0aGBgcGyYfHBojGhocHy8gIycpLC0sGB4xNTAqNSYrLCkBCQoKDgwOGA8PGikcHCQpLCwpLCksKSkpLCwsLCksLCksKSkpKSwsLCwsLCwsKSksLCkpKSkpLCwsLCkpLCwsLP/AABEIALABHgMBIgACEQEDEQH/xAAaAAADAQEBAQAAAAAAAAAAAAACAwQFAQAG/8QAOhAAAQIEBAQEBgEEAQMFAAAAAQIRAAMhMQQSQVEiYXGBBZGh8BMyscHR4UIGFFLxYhUjM0NygsLS/8QAGQEBAQEBAQEAAAAAAAAAAAAAAAECAwQF/8QAJREBAQACAgIBAwUBAAAAAAAAAAECESExAxJBIlFxBBNhkfDB/9oADAMBAAIRAxEAPwDcmJc9T1gysM409GB++0cUoA9RsfSAn8I319+ceVkwzNQD96ttCghq9G/XnaCnzywbUebiAXp+WigjiiWLlrM50eFy55cc6daiBmFx2+u0KCmvCCnOVNpQk6f6hU0cTD3U/mPGgFj7e8dU2a/00gPJLEdzCSpkmp9n9Q9JtpQgP75xwYY14dLD3b8w2EzAbvpbvDZeIdOXKH31Jf7R5i9UliW51OkUfDSkfxsQ53P4+0ZyyIDEzmSQGaj9QNDs8Zc1BoSAKnmPWLsZixlSlLHno20Sy0lQ0Z3NmAcwnQowCUof4jEKBoSQQSm4tsL+ULkgJKidvp+YLFcQZKSWYE3fp1gVSWUczpNn+j83NW0ie3wBwiBkfNdXTVqG2u+8J8WlKUu9ASzNrbX7xRh5ksJUFEuCMrEXcGo1haSFOoCvN7jX19I5W87VjSZYSS7uw8iYp8NIUGW+QGrB3Gmo1IDgvDJSQFcRrXNvQA5Ws2sVeGy0pyLS+ZIJZQBS+bQVDV12jvLtC/iIlj5KnMQrcAO9atYPygMR4mAoFL5S16Wag5X9IbiMV8RyQkE5qgME5tEgc3jMxSBl2LH0YsHjjqb55UUknKpSiaktegZyR5QxM9wpILAg+ZpXbtEwUVVNg/YMffeKJhBl0YKZy/8AI9Ta8bkEc4/DYUOUsKCuhJ9IT/ccQUDUGlLWL/Ux2dJ1PL6n7QhQZRJs/wBAI3IjqxmCx31LnsP1CEiqTyP+7Q1KCrOQHCQ/YGvNoVPJelAB21i0NQL2FT9X8obNNC1av6QMlDpcl3B1HqLwExRZQADjWu3r+4gomTuEaW72hWHxBSQxZ3ruDceselyiUpBYOHcvUUt5G0WYzw2XmAkTAvKA5PCCogPkdnDqaoBoYugnFLUCMwABcgEMCHo71KfxHZuKMxcyZOUSWGV6uaAA3oE/QdI1cNjhKw6kKlS1LUskKUoZ0kUBACuIUUHZgXFyY+fUgzFswcltdwKjUubRar6HCzZeIlzipSZa/hEIlpBCVHOZhavCa0A27Fa/CpssJmzClpqQUlC0pobAsGzNU61DmsEj+k1EoCpapcr5lzVggZAbhqPUcPLvGbPwCUpltNJBS5GV8qsygwdQcMAX5xvfGr/uh9mS5HEXbUPHsSoEakjX33gVHQbdyW2hSlkAAsS1vP20cUE1hWw+kIxk2we1KdY7OWUtWpNe0LnTmBNHr5feNAkLoPL6QBDk2H+4GRU0rHJanrv3iizDpBoq7t6e/KHTEpu29ddawoYoAAJqPKpA07QtKipNTfkTuzxyu6G/3CUlwkkhqmo6CPDHElmFAKMx09+ULUgJBoX5/L2hEhLKJFKeocXMSYqpTOVkdSQeIG/P1AMZmPxTr5lhyq3l0i1A4U5jq/thX9xnT1ZpjaAv0jWMQxE9rjS7xxE3/tp0rX1+5gZRYqewp5iCGFSpSEqfQ06UHKKKTPYcLKVQu4pewbbXnCUzS5OlrsTQHypFeKkIzEF0qA4bEORqp6AfaIJyTLpRSmJoQq5FmPKOcqikSF3yqvU6bVPQHyiqWQhRAYtqWpffkL84LCrUcypnCzBJIIpenm0GVgCihYjYki/q1Y45ZbuhGmSg5gAxGbi0OwclgIDKZbkE1S1CFXDkO9qW9Y5jMUpXCGAatKkEgVazvE2ImGWsEKLEeQcaWH+o7Y7iCw6SPnJJ/wAXtXbUvAY9aQyW0LsNS2laMOV4ORKykhRZ0it+ZqKRLNlFc0IQC5f5mSGyk6+7RqY21SCoFNNAa1s5hsiYPg5RobtTvz/EexGEMssoZSEigIUd9KVeAn4IiWlyylEMli5BSTmdma2uto6a+EMmsoAizUc1exLXYmJVirMCenQ+UUYeWE1qGBB1FzYM9vvGcicSpz5infeMjywWemn1esdmylPUMDq/pePBXCw5dWbXvBTJxCWLt03Y94oXIxTJY1ADOB1LXte0MxZQ4a6q0IDUNNX9IBM7KrMBUWBAa2oLi+kcn/DOQjMpZKs7gBNf8QC7gk1ppSlUHfhZXdiXAv0rS7eUNw0wBSVFyEkFgwNNnB9QYlzcQFaw1UkCWslYBoUhJBe1CX4SNrwFv90JiwiWSAuqiokIcOXypSAGTyNtHYWeGf08qbL+KlCzlTmzH5VLcuEtcc9waRgYVRSUkgEJYkGxYWOpGjR9Kf6wnZQiVNUJZGXIQhISDUgZRbmGPSNbnyH+PyJ6VyxiVKWky/iSwHUANAoKIoAK6t5wP9SeIylqlmXLSwQlJH/phQSHyint4+fnzFKAWtblRNySrd+736xZiPGFTUpQtsssMn+JYUDtf9w2r6ycMrOKHWo2idc0Bgm78+kPTjR8NRmBzmGUWcC5P4hc1aJn8QlQqPx5R83D9T5cdfueO963OZOf7/PCJpquK+9rGscxc4OKaQEyXbpf1jmXNlBYc+8fSDsO5RmDNX/QMDMVRrfX3zgpwZLbbWD8oUpfCM1TzFhEQ+RLHW/0h0+clPRwAAfQxBiMWSWoHa0BiJzqrofQCJq1VHxyqlnJLMLAfqO4JaWLEmmzDb7xLnfuO8UYJTAsz+pheAE8HMA7s30rpdxE5IzEBnN99YuGGUXJUA73qedO/rCR4bU8QzAUbV+cc/eTjYllLqp9RF3hU6Z8QJQfm+1Hc+TxyZh0ISxcnyo1fpDMFi5aDQGu9b36PEuUqxN4lMZZFSXNWqe401h+CkmXLClmpu9SBxGnbb7QwSgD8Q2AITQgE710FKbRydiM6ClZYAj+QAy3qWezRzy+q+oLFKBc1alD1Fw9ud4hM9KQptAX601vyifH4gEkINCocVyQAOZpCv7gcSjUWewFQL+ulo1MNB+GUcilGpND2Dj6RDMn5ypTWFAahqcmehimbjCygDSrDcs1G1ETLIYgfMphTuW5nnG5sPHEviJHyi70pQNrXXnH039EY2VJmrXOUMwA+EFJZWU5sxCma4DHkwMfLozZgE0OatASdvxC0lSiUgKKgC4S6jS7toOkdMbofRf1RiZE1CpsvMVrYlwUhIcijpazWNqxm4PFBMtaFpbM3/cIcgJq4DOAWDG7bg0VhMKZgyPlL/LdagGcDc1ACXd/OIsZlSuZcjY0IOZiPe+t4tt7DpEhE0slagkCoUHzGmwvUU5aQc7wMBQQkrBFCDUmpBAoA498oDNIJeiDUJLuATTrEKcUtvmIABIbnvHL1y+KjX8QwKAgEOACxy1owBLmhbWwrGSFup0lgN6tbeLcFiqD4hfMCAwSxfQp2sQ405RavEJuJdAHWUsLhqtzYemsSZZY8a2rCxU4hSRoRdrh/pBSVgAPS/I69mpFo8JzKJSQTXh4iQHGuuvkYRMwUxKikDNsUgKTqKERuZSokCWyuoWPb0jykryuhRfMajqBeHyUBMxJUlwAT1pZxWsNnMSkAkMLANy3J0+satEksMplpKyW1I2q4pbqIpOB4AtMqYEh3ICilxR8zMIbLKgEFKlJGpf1brSLh/UaxJ/t3aUFlRCeFZpYn/F6gERZnPlWDKUGooW6wEqcGLhi+sb+L8NnzEgKlKRLooASwAHepLJDncmsQTsDJrlUq7cQynmKO7EeukWj7jFY8ImgpCeEijBSTSzGJMRiStecAJJrTcvb6x7HSJmcmi/5OXoxqzAAd4SiaMqhuw50Oj2j5v6O4Y4THCX77+Khq0cQBuQftflAT15Qpi+UDlz84AzmWwJcAu5eES5xALG9/u7x9DsdnrcGmv0hk1nI/wCMKnWvUv8AeFFRdQFWH/2jSOqLk8qR6alj3McFz1H0gp6Sw5mKKFlk7s1uQIhuDxFSkDR38xXQRAFli+8MTMGZR1IYHaM5SVdqZ+OqQ9KWetvrE2FxSiVAVcbPqT2gCgl2DkfgQ+TI4DlA2Jo71DXbeOVmMBzJeY1JLXLsNecdwc9GbKkMCb1L10s1ook4YMHLMSHqS9Tveuhjq5yZITLSkhxzLA5mUouxppSkY2o8dNJynJvU9D/K4MYviHiCmISaPzI0Otbm8N8Qx6i6AEkM5c3JJ+kKmTAs5QlgNflAZvbxMMdXdEEqyi5ce/fSHLLJIBNWItVzt5x5E0IUxcJIrQuWrUbOB2hHxCTr5N6R2nNRZLwPCeK4s9Q417Hb6GFHIAA5d7hgbWrppBOz6kXYs37iVC3UBtXQ6PSLBbh8VkUNAR1LnybresXYZYlFKkqdYVmzlgzjKLmhGgIso7RDKxaWcuSBSmlL7axPhspVxOSoUCb0LAAOA96/l4mhqeJYiaGxC3eYWQqxLZQR8z5WOzF+bR8+uaeMuamuxNWDeUakzBZQmYFAhy4Sr5FA0BFw4TQtvGbPnJc8Nm9Ar1jQUAb1Nq/uACQHBpw6RRN4lFqCjOeWpi5WHlqQ4OVYypPEBRR+YhnbmLUpCDKnyWKNGb1i5PhqA2aZoAwvUjr9IlxqTnu9hFcrCnkzpLN2e24ZvKMZ/kUf26CoETAAGo9CDwkFta1FRU84FWJyrKRk+UAA5qkByWCmb8RIMKXejJI2LMauN6/WETJ5CywANnapFrPHK47XbWnIWXqAVC7szsGD1diREOKwITMYPlfWpo/zEBnhwk5kOtRCXcg0sRZqB6CPFKUhISolScrvYUBPU16CJLpEsmaXGayWo4/yDsS/E0F/fpTMWQhKk53AXUsklgSGJcGrM7DpDxOZakgINABQ2bck03EUKCFMjEEMS5UkMpNRmq+UqygU/wBx0nkio/FfH5k+aqYo5c6nVlDIOVtHqGa7+sR45AQasHPI8+W92jYxU5KPiGSZqpRTUqRKBYAS5e4ZxU65Um9YwfihI4k0LWID6XIMdcvyPvsfPmhBGahIcNw0a+t9iYyQak2o/wB4DDzlLIzqc7qJLfdoMSySTpvpRqx5v02HphONMuImXNuE01ZzHUIp1/X5jqQwroOWpgFzqW0No9Mo8EP0HrDRKBBA1vTn78oVIWcwFKGCxM0sRZ/f3ijzj1v2MCqY+XtHJy+Gp1P0ETpW5AiitUy+gr9oVKUSS1SXaAzmvK/lAjE8LD9++kZ5+BbLx+QKCaq+9vuRtFOAkKDqVxKtu3lvEWDmEhkJ0c3IFtdOoh6cenKWJuAyaOADY6XjhlLvTR+IxtQF0s7EEC9GP50jPXimWSpnZrVq4NLAtS1Ilxh4jt21+vWOqlni3o5Pb8xr10KZ8xEsJT85IcAGj8yL2hMqe6TmdyQXf08y/aM7EJKluKig8/pSKfhEBiQS+4YNo+sWzQIzEpmPRR0dy6jW27lqwHhxYKV5a136/mDmLqyQ3Ebb8NSTpEpmDKRmqkNSwcvfzizkdQmi3Jc76EKtB4aQStWtGHXL+oThwcrChc1sPmFOvLrFSOEZyApLnh3pqRUDMz1BY0jSAUpkEAGwNjbX6X5xz42ZKRYB9GHl6do78Z5TZBQVLnc+lY4AFBISCXoKOSoFw2rxAUvGHKoA8JD5WF6hxte94kmEBA5+rO+m/MQzDoZRHUMK8vfWErQygDzo/WNDkuYzgi9q2juGJzE1dgGFR1MIWaFtztSsaWDmFOYgJozvYgi29PvC8QNmTQzqSEqLfMKKA1A/cORhgUoSTwjKVZW537PXp2kXjwqYnM5DuXbKkP8AxFaWreOTcS005C4Y5SRlrfuGehpWOQsl4hBzJNGJqVMSRUmgajdaxmTsTkUAkAl6GpfY5ncXGg0gV4irBWVOtHJZzQEEbsecLQvKQyiCoMGfNUgNTVvrD1gYrGilQDQVtc2pBS8blmA3olho7WbZvrEycDmLEhIKnroBfyGt4fJkICi5PyuHDVASGbzi6g0ZWIQJl/iGoBsHBcFiXI6wrGeKOQFp4KZspPGS1w9Q/eAQuTlUyVZtKgIf/lVzsABqHtWLGUYFystQACigCGbUxm487ixRP8PF0WNr3qRZzYfaJpjS0gLSoqfSiWA3FSX7ddNHDYgpRM4lJTlDgKvUAgmzM79oLCpVMT/21ihqOJ9QKAj2RGP3LOQyfi1IXlKAwDODm7xZ8dzQ0f8AJiVUlWZiCHsL9x+ooTgST/5EJLsyiQQz6NtHXHH17rJILm9/2YfnTTsG7RIFNl1rHVPQjd7R0oeJvEWpU9Y4uYDme79YlCsulSdtC0cKqnrAVzDQ9D9onVft9hD5lrwl79ff0igVr4qb/gQCzRo4tVBz/LwmWSX6H35wFE3Fqys/DsGF2Fe0DJcClHf7CFmX6/ZvfeDM2tGcj9+cT8KpUQS1/rTSlqwc5DDVzVhWjdfflEks5SCakmgub6+fpFRRQ6+d+W1o50Q5WK3p8t7C2kdCUIKSTmOo0fr6xXOw9CxdRL3rTrd6fuM+aliH3tXcHy5xqcqux8xKQk0qTd3cWMZYQ2YNqP08aQwhKUndyKWNXMRJU6FmlaeW0akQ/BYhQRlc5XBIZwWPa8Vy5qFIP8cpJAB0P/EirtaE4b4QlB83xHNP4tpzf9x4SwAQkOtQf60aM5cBWLQnKa5iQ+VNUij1aBl40ymILkIoBZJVmra7E+cL8QmZU5AdqCzsRfdxeEyEGYcgAFhyoIQUYOpUuorUgtlcwgSC61iyRRzWpVbex9IBSylQS+YA1AqDFkjFuFhLAFDEE6A0AG7/AFjQiw6HSB/kSH99Y2JwSmWQ3E5DWrqTq1PW0ZcvHFIGRID0JD0tUXY/mHgcJLrFdQefyxnIZyZSlLsS7knRninGTApKGqpKmoCEmx1saWh+IUoBKQzGjkO1rGEFJLVCwDWtHAIDAbAX5itatgsLhSWJJJLvV/dmeJp2G42KvlKa1Zm51i6o+J86QqpLUccTXpTl2idGJSk1BIoxFnGjHtGeQ+XLTLRUuxJrzqB6+7xCuZmJLVah0o1objsShSEivzE3DO+g/faEpnBzwtct1POJj9wMnEAE58xLlhRg4LE71Ah+CSxzFblTlg3DQuC4Ndm7RIvDOqhp70jyJZcHMwzAtyHSNXV2rfmSMkpxXRiH5EAg6N6iMT+6KFHKWJ67xdi/HCoKSwHNNBVhTVojVhsqUquVOWS9A5DHY0foRHHHH1n1D7+X8GWkZpZUAk/yWShRNiAphTbvGRjMYCpPw0skb8Rc1LEl2raK1eIp+METFpZTHMgHLUOArpUWcbRnTpiVKAsRqKhWgjnh5L6y+SaZDMukAVLail+fSNLBYhKJZBJzZmSAl73JJIA03ifCf9pXxm0YJUAyur/xH17kQ4vGlSWN9wAO1OccvLv9TMccecd8qq8VwpSUkrK3/wAvmDNQ8mZozlFssLlLrX3WOKU+X3vH0PHjljjMcrv+Ro4hYysPLtEpnUFfdY5PWffaBLNpU6dvzG0d25NHpZ994CUkPXY27R6UvMeg06GIGTJzgdTCcX79IKU7gX9mFYlJ2t+RFBEMX2f7xXJxg+GGYVNn/wAtYgROFb2MckBjuP2YWbVdLnlkF23J1fVu36hWNUXTmux5awr4wbKRQ0p3rATFlQTsHHUF4DSws/MghwwDBnd2PpeM4qHwjuSfvHcOtkLIo4bmSxvSErPCB1hBpeHpAAVQvVtevLrHgWBSAApVCbUOgffePYSiUpOwP+/OOLm8dS1A1vuI55UZ6sOpajR2PR2epgsSWJDppWm9vWKZcxLFzS961pfqbRJM4phAHIDvFgTXOOjnax2i8YY1yHhKQTmLdKX10ipOGEghS6q2AzACoSS7AcoL+5SCVKTmF2SWfUObgU6xm5/YdkeECVlK1CujjKWNncGl/KOHDBZBQoOzuXuzMzB3cexEsyaWSVZqFx5bkN3vAyyv4YKM6XfsDSmo+8Z57EuOwSpS3JDEsP8A2jYXYivcQqVKz/KnKl2Lbj6f6jTS6kBSw5DhJNw4Z8oL0+0TYQhACqslRJcqIVQu1r2rD23A/wARUEMTYkMDxKpmreuz1FNYx5kxWWrKSC+pU/OrwzFeI/EKW3ZhU25xTLwBPzrADOAKByWBuLfmLPp7EIkgkBVDU7CrUJtHZ6FFWUVDBr1AOlH/ADGjPwSUsAxIu+VixpW/K3WJ8RKLlViLhtWs++tgA2kPbkZa1EEnNfeu9BGpIny1SUoKWmZyVK4iMhCQAwOhzbEuKwMnAlblJKaF1PYc69No0DgESkZTUgAGpDk1uBVhTaGXkk6CsPg0ILipb+QozXAO4IudCzwMmelBIVnbRkhXch7m/J+cHLnkulyAwygjNlpTKDUhj6xlyxxqCQCP8iCxtaOWvbtW3Nm5pufKxPJnDHYV7w1JWkPkJB2/OnSCE3KQcqghWrMC23OLcSAkFOYUbMHqVNYh65R6kx5/3sspccZqozleIrWWUFJYMAdBdhsKxOqYWu+3KsbmFwQUXuQCeIgUAuNCWFq3iXFeHpKrEPV0sxrs/wBN414vLjhnPHl3ftP9sY6fsfvHkLr70ij/AKYsigJ3YEkfntF8jwFLjNNABeiUkqBGlWD9/OPfl5MZ3RDi11Dhnf7RyULkC1fpG3P8LkpSWUZhsHDdwyvIGMfFzksyU2Go1N9SBGJ5JlxBNbuPxHZC/faFzsRmLqNegGr6R2Urfb8x1gagnMG2jiCVMOn11j0ocR293jhnEBrNbfrEoOXhMrura3WCUEtTcVt7rE8ycWYmFlZoLpc+cTVDcUGI5+UKVN+YH3SGrQTl6bcv1E8y7Gn1sLco1EHmGQ9fsqGkuoAiwAiWVbv9oclbEnnz9iJVVyVBRWHY5aajzvCJ84sCbgBtqHUbwzDpdBAqaGzG1e1biOyZYUgqNLvSmzREVBORLljmoB2oB6xJJxGRRW4ISXN2IJoK6G0AvEvlD5Ug11LB4nnzCWSmySe4LHbWM9qtEwKUZi7X7j6Vj0+YVks+XQb3q29fpAypQyoNK/x1Lnn9YtTKMhswBUollPmsAQwN/fKMXgUTsISRmCQkDiqUk7UCXJDPRhd4PCFQBK8pADJJqrMaadbPBzSCASxzUfMWFwXelGI9IDFcKMofhBbJUDUsT81HDjntHmuVvDWkviExCZamFwQMwALnVx3oPrGQFlKQwcF7mjB7Po8aPjEgKlFQUcwFWYAB7amlKAM5vthW1FXYh6Bj3jthOGVc5KKZSGu4KQOjgXpFiwwy8IBBIIJJG9X0+xpGPJXlBYE+R5RFNW6iXLuQ2zFrneOvrsWy5jqNeByzV2NzfvFkiQDMSCSoCqiMt9xYbRnYROYm4GujbVsOsauAmOkhKCoPajJBS1yKAt6RnPgVYWUhlLAVxUucrgEu/LnziGesKRZIJLpSFcQSLAsWG9Q94txOPAl5Uqdav8QDxWCbOzDsS8QOAjMsioLgkZiomgYVPW1Y5YzauhYTLClGzuM1SWCb3DRmy5appORKC2i1hKQD/i6g8MTPUlKqs9xu40De2g8NipYrMzkgAASyE0apJY1tRtY74zQ+mVjMkoqT8wYpYn5qXUaUA03GkT4fAGfLUZ2ZU4gFAQTQmrkMyUgV6DShgsD4diETlMtJQVOEqAUlJICix3cmnTeNOf478ImWgBKV/wDk1Uo2r+A/Ux4M7jbvm/hHJCpqmRNBoGzH5dgwcCNKTMTJSyznWRwhIqGoAS4qeT0HOMqRi1GYpwctkmqn0ZTsxa0bHx15TxLZ3rMc2vw0A0YO0eaeWS3HyWfwI8J4mpLZ80pjxUCyrMaskt6qhWN8YQqUoZHYkupLKJaxKTQWtE+LxakfzIckh0gimj15/WkZn/U1VcDu+lBq/OPV4sLnzIKfEPE8xbhBDEEfT02jPmAtd63fvCMRPeoF4HOWIDiPfjhMekcPvzgk69KQtK94aUk2/UdNg0pq9aGsdQKh/Yjq+EE++p0hBnVYa6+du8Y3tRqW/l94ShVuXPeGyrF9vzEylVPpG4HrmnKkdfKAStn5p/8AzBTVMlBbTrtAzyHDAcQ67RQcqXUVu/pSAJdwDr01hAmEVGgPqWinw9g/vURNDspCk+RI1EOwwKkkAkAniZmHbyjuIPDkS9qEWDkejHSAkoUi1Ts2nfXWkZFeJkBKMoBPe53MTYVWc8RAudA7ANTtCpcxZLuTfmevTpDZKipNRwipI1o13hRqKCVKTdlaJDE8tw/tozPE8a8x0l2rUMRoH1oBoYPAzyuakEBuIi7AAMBewGmsMnyUyyoZQTQk20djX86Ry+ROjxVSSQAFDQH5U8xrrAYrGqOUKKjQPoHY1AECMcC7pAIeta8Nr3OkJxc3MsvQhma2rQmM3vQA4hYSRmcKABF3DPrT/UTLnBju2w1g5x4TTlUch+YmlSiSXBt9xHSSD0klrm0dUgqUwqC1r+ccTIvoOzm9tIdLTUD5WIq9WY62gLMJISCtKTnWwHyktxAUNh1vWNnOiUFISh1UKiQak5dDVQFRdjCZWFRIlLpxqcUIJUoh8p/4DU60iPFzyJcx1EFRfhZOZxlZrhLG3SOF5EpnlLv8xarB0t9D0iWaWZT5lF9Le/vF2H8MUlCVK/mwoczDmN6RZhvDcq0KGYsaOAHdxQaJZ73Yxrcxm1ZK5uUBwKizHZq961jn9uVvlSo1dkCvU8o0fGkIcJVmBQ4qA6q76DYV1tGZiZICElXACTlNyWFaPa3Fv6anMH2U1ipJ4qDM7lkOzMwavPe4hvhXhSVpdawBm1bMsVOUKOtWcs3OMeS4KiVMGJNdHGmoJNoZhvEPgK+MxKSSnKwFWLKbk2gvHyrcvf6ay3UOVZCEy0u4JOtnzfyPnejQPi0taONJ+XVJ0cCoGn5hKcbLnSXUpRKq5AkpDlwFBJej6h7GJZciYxyOoJLn5FLb/mHdwN4zj48ZbbN2iLETirKxLit69ffKIzMZgQ/mN/ONcIE1ThIFCSaJDAfMSaJ9NBE6/ClrUUymmFqEasNMzXA6lqR9TDyYzU6VIJaVWzDd2IuOkHLly3Z9yX5EUryiFU9QPP8AcczlRBUdDyfk0drKiqchDUbtbTvCSpj20PSOKSQkB29mFTWJ2pCKJaix6j0hYmu5pYQKW13PaOgDKeojSH6b+kIua+9IavbnHZ4SwZJzAly9CHDUahodauI0p8xOaWlhckDkAfzES1ZVW/VouwyOFCbsXvuX+kT4scWjtaJsRqND0+8V4KalKS6XVmDE2A1+3lE0pDg9odKUzDrrXy6QorcEOf8AKr7i30HlAYvFs5HQG7Vv3s8TqKg7vVUcWlr3awNIgv8AC0O4LGtuu7w5coIztQfLajqDGrM4HN6xFgZwTyd+kNxM90lrOCDXpGcgWCUm5KgBTh+/41gcYtIzFiBpW5Ho/wCxzhKVKKWFKip8vszQ44VJqTrc0uO5FaRzvapcQhAcAl0vpW4Ac2ttEynK7Ft7+UXowuYFWUCoobuGe9wKekFLRlfq7kkcmNtTF2iKUkOpJq2mn1/MeQACxZ/pyikylKIYEuAXFKBv1yh0zwRVDQMQ+7Nu93BvGbnJ2aZsx3DB2IelNXEa+AlFyEJCagl2DDd1agNaGy/D0ZgoqoXYZqKqdjQaFuZjRkYhKUDIACbqdkJDAVB1ILvz6COWXk30ukc/DknMDlB+U1dQGrUYm/8A8hHMJIlcRUWoXJ3r8rDYeghPx5kwKlqChlDkgOolwRlBbK4NhvGj4LhklJKkh81d6XY8jTtDHDO3fQFc+VlZICr/AAxoFEPmZ6G3l1hKMSEuucsKyD+IIDuKBqcvpGn4l4QCpJTl+HUlLXUbvYW97wqnJyslBAScqSk3AdyXBAL7itDV46Z43u8j5qfMVNIWoA5rNRgHA9dY38Dg5RkoGRxfjDl6i1GgMR4HnlEZ2JZRJD1GibNQmKJeRCUgUADXjrIjQw/h83EkrXhSAkklWYBNyeBaalI2Y84wvE8LOBVMlNMy/Oy0qmBJDBTBiQBrl/MaOCxi5GcDFHKcuaUCyKE0SXIoKHKQd3jQxWKkKyplYiZLC05iWGYAlst3FlBwN6Vj58w3d7/M/wBym9dM3w6dKlywZqyA7ATMygTR8pFk2v6xD4tjz/cBct0UfhYpWkaEM4LuOEsxaJceuYrNLCgeJIS5cE0LtoHcXtdtHGSDLYLyrQfnSSMvE7J6m/aJMr69DWkeJibLQmXIStSnSUicUjNcnI9DrV+8SqCScqUKSp8uUVPdiXq/lGZL8CmZkggoSqqVKfKS76C/KNmfgDI4ZkhSv8lBZBUbuSz7UG0W44+s+r/n9jHnYMharOz3poaawCZbB6WbkHbS5H4jSxE2WpASlExJqD8rDUVZ+tdokXh6NT6x7McrZypasRlTRrCwFA2320hUyeSwIYFiOdN9uQjk+SwUyhbVnOjD8dIGUsjhNQDq7A1pbcv2jfAaqQkhn3flXfrE6gMrCttDGlIQpYUQKAagAV2/EFJwQAUSxrQk0t9H+0T312IlSKhye3492iqXIAJ1/wCJetYrnoAS7By7hwLB3bkIlxWKCSwNGBIpqGo2sZ9rQpbpLMNqadOkTrtQUDVfl6RybMdLveoF/U6ufSBVNJTdt/e8dIE5y227dDDZKddvsIRMoLuXPm0GJuVPN/SNBilA1felOcLlihem+4qBTc6wqW5B3f76QyXKdzU17cmiWigAJoAOtCakeUdlErLUAcsDt5R2RIylwQWrRiXcmulIdJWHIrQB6DpvU2Fd4zb9hzFKylASHchmJ5VNKW0h6ZQANGT/ACUsaipyjf1Z4Xi8UhDBEtOYMStyWpUAijubijCMz46iyAp3ckdXFdLac4zrar8Tj0pWyKg36cnsWb1gpK0EZ1LcC0sOSatUGnN4yJya0/f+4WV5QRXRxaxeLcZrURtycekqIRLShNMxJJcAhw7V6b9oPE+JL4WCQz3ArZ6dLvASQvJnACUioA2BNH6D1ETJPysEpBTcuFaF66/mOPrNtDE/VRZSiGDUL/y7dNaRXhMclANHVlSxI1F3oKiMk4hLAi76/VvKAUVAEh3NKXYlmHOsdfTcZfQ4Ge+cguSrtYV6B/KLwv4SEACgDkgUqR3j5vALZQBpQP6D6Rtqxyy+UFgHSTTbU/uOknwGeL+JkS5gQapFTUM+26uQMSf07LdKlkgpUqlCFEgXPESalu0JmKMzKJquIqsj+IZ3JNn1aNleIShFSwuzM+tOba+caoOasIKiokC7sWtq0fPeJYhMyy0oS+tHNdD5949434yJgCE8STVVCHAqw07+XPPl+HqIC8qWU5S5qz7O7Rm0f//Z"/>
          <p:cNvSpPr>
            <a:spLocks noChangeAspect="1" noChangeArrowheads="1"/>
          </p:cNvSpPr>
          <p:nvPr/>
        </p:nvSpPr>
        <p:spPr bwMode="auto">
          <a:xfrm>
            <a:off x="1206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00" name="Picture 4" descr="Raining woods photo 165.jpg"/>
          <p:cNvPicPr>
            <a:picLocks noChangeAspect="1" noChangeArrowheads="1"/>
          </p:cNvPicPr>
          <p:nvPr/>
        </p:nvPicPr>
        <p:blipFill>
          <a:blip r:embed="rId2" cstate="print"/>
          <a:srcRect r="19778"/>
          <a:stretch>
            <a:fillRect/>
          </a:stretch>
        </p:blipFill>
        <p:spPr bwMode="auto">
          <a:xfrm>
            <a:off x="4355976" y="1340768"/>
            <a:ext cx="4524945" cy="348143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95536" y="4509120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Comic Sans MS" pitchFamily="66" charset="0"/>
              </a:rPr>
              <a:t>t-o-u-g-h</a:t>
            </a:r>
            <a:endParaRPr lang="en-GB" sz="5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1960" y="5373216"/>
            <a:ext cx="4392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Comic Sans MS" pitchFamily="66" charset="0"/>
              </a:rPr>
              <a:t>tough</a:t>
            </a:r>
            <a:endParaRPr lang="en-GB" sz="6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Can rhyme with shoe/ through</a:t>
            </a:r>
            <a:br>
              <a:rPr lang="en-GB" dirty="0" smtClean="0">
                <a:latin typeface="Comic Sans MS" pitchFamily="66" charset="0"/>
              </a:rPr>
            </a:br>
            <a:endParaRPr lang="en-GB" dirty="0" smtClean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754760" cy="2692896"/>
          </a:xfrm>
        </p:spPr>
        <p:txBody>
          <a:bodyPr/>
          <a:lstStyle/>
          <a:p>
            <a:r>
              <a:rPr lang="en-GB" dirty="0" smtClean="0"/>
              <a:t>The cat looked through the window because it wanted to come inside.</a:t>
            </a:r>
            <a:endParaRPr lang="en-GB" dirty="0"/>
          </a:p>
        </p:txBody>
      </p:sp>
      <p:pic>
        <p:nvPicPr>
          <p:cNvPr id="5122" name="Picture 2" descr="https://encrypted-tbn2.gstatic.com/images?q=tbn:ANd9GcQMnY6KK5CtXVPtvxV4PuXc7qbNHdx95CMbyVFvyrCGAR51EMFB"/>
          <p:cNvPicPr>
            <a:picLocks noChangeAspect="1" noChangeArrowheads="1"/>
          </p:cNvPicPr>
          <p:nvPr/>
        </p:nvPicPr>
        <p:blipFill>
          <a:blip r:embed="rId2" cstate="print"/>
          <a:srcRect r="20810"/>
          <a:stretch>
            <a:fillRect/>
          </a:stretch>
        </p:blipFill>
        <p:spPr bwMode="auto">
          <a:xfrm>
            <a:off x="4932040" y="1196752"/>
            <a:ext cx="3971235" cy="28083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4365104"/>
            <a:ext cx="4248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793875" algn="l"/>
              </a:tabLst>
            </a:pPr>
            <a:r>
              <a:rPr lang="en-GB" sz="3200" dirty="0" smtClean="0">
                <a:latin typeface="Comic Sans MS" pitchFamily="66" charset="0"/>
              </a:rPr>
              <a:t>t-h-r-o-u-g-h</a:t>
            </a:r>
            <a:endParaRPr lang="en-GB" sz="32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9872" y="5373216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5725" algn="l"/>
              </a:tabLst>
            </a:pPr>
            <a:r>
              <a:rPr lang="en-GB" sz="5400" dirty="0" smtClean="0">
                <a:solidFill>
                  <a:srgbClr val="FF0000"/>
                </a:solidFill>
                <a:latin typeface="Comic Sans MS" pitchFamily="66" charset="0"/>
              </a:rPr>
              <a:t>through</a:t>
            </a:r>
            <a:endParaRPr lang="en-GB" sz="5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Also rhymes with stuff/rough/enough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4536504" cy="38884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   Luckily when the sea got rough we had enough life jackets for everyone on board the boat. </a:t>
            </a:r>
            <a:endParaRPr lang="en-GB" dirty="0"/>
          </a:p>
        </p:txBody>
      </p:sp>
      <p:pic>
        <p:nvPicPr>
          <p:cNvPr id="3075" name="Picture 3" descr="https://encrypted-tbn1.gstatic.com/images?q=tbn:ANd9GcRAGNFZbGoUuxutUBVfz86lMnCavE-HvwEM3CmWsXplandsOpO7B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628800"/>
            <a:ext cx="4274187" cy="280831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11560" y="4437112"/>
            <a:ext cx="3528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Comic Sans MS" pitchFamily="66" charset="0"/>
              </a:rPr>
              <a:t>r-o-u-g-h</a:t>
            </a:r>
            <a:endParaRPr lang="en-GB" sz="44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5085184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Comic Sans MS" pitchFamily="66" charset="0"/>
              </a:rPr>
              <a:t>rough</a:t>
            </a:r>
            <a:endParaRPr lang="en-GB" sz="6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Rhymes with off/cough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4283968" cy="45259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   </a:t>
            </a:r>
            <a:r>
              <a:rPr lang="en-GB" dirty="0" smtClean="0">
                <a:latin typeface="Comic Sans MS" pitchFamily="66" charset="0"/>
              </a:rPr>
              <a:t>The boy wanted to stay off school for the day as he had such a nasty cough.  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9458" name="Picture 2" descr="https://encrypted-tbn0.gstatic.com/images?q=tbn:ANd9GcQGq_MC5T2afZvFlJIQaptIg56oGijO7chlUWovDqyQi9z6plYN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412776"/>
            <a:ext cx="3077409" cy="329013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4005064"/>
            <a:ext cx="4104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Comic Sans MS" pitchFamily="66" charset="0"/>
              </a:rPr>
              <a:t>C-o-u-g-h</a:t>
            </a:r>
            <a:endParaRPr lang="en-GB" sz="60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5085184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>
                <a:latin typeface="Comic Sans MS" pitchFamily="66" charset="0"/>
              </a:rPr>
              <a:t>cough</a:t>
            </a:r>
            <a:endParaRPr lang="en-GB" sz="7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Rhymes with short/brought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4716016" cy="45259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   All the children brought their shorts to school to wear for Sports Day.</a:t>
            </a:r>
            <a:endParaRPr lang="en-GB" dirty="0"/>
          </a:p>
        </p:txBody>
      </p:sp>
      <p:pic>
        <p:nvPicPr>
          <p:cNvPr id="23554" name="Picture 2" descr="https://encrypted-tbn1.gstatic.com/images?q=tbn:ANd9GcQKRvXYBH-2qMpkqUDSRSlw-i0v95bnKr1U_1WTh3Ax5nSrEkR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628800"/>
            <a:ext cx="3981173" cy="28803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3861048"/>
            <a:ext cx="3744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Comic Sans MS" pitchFamily="66" charset="0"/>
              </a:rPr>
              <a:t>b</a:t>
            </a:r>
            <a:r>
              <a:rPr lang="en-GB" sz="4400" dirty="0" smtClean="0">
                <a:latin typeface="Comic Sans MS" pitchFamily="66" charset="0"/>
              </a:rPr>
              <a:t>-r-o-u-g-h-t</a:t>
            </a:r>
            <a:endParaRPr lang="en-GB" sz="4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941168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Comic Sans MS" pitchFamily="66" charset="0"/>
              </a:rPr>
              <a:t>brought</a:t>
            </a:r>
            <a:endParaRPr lang="en-GB" sz="6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246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Comic Sans MS</vt:lpstr>
      <vt:lpstr>Office Theme</vt:lpstr>
      <vt:lpstr>ough words</vt:lpstr>
      <vt:lpstr>o-u-g-h</vt:lpstr>
      <vt:lpstr>Can rhyme with snow/although</vt:lpstr>
      <vt:lpstr>Rhymes with snow/dough</vt:lpstr>
      <vt:lpstr>Can rhyme with stuff/tough</vt:lpstr>
      <vt:lpstr>Can rhyme with shoe/ through </vt:lpstr>
      <vt:lpstr>Also rhymes with stuff/rough/enough</vt:lpstr>
      <vt:lpstr>Rhymes with off/cough</vt:lpstr>
      <vt:lpstr>Rhymes with short/brought</vt:lpstr>
      <vt:lpstr>Rhymes with short/bought</vt:lpstr>
      <vt:lpstr>Rhymes with short/thought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ough words</dc:title>
  <dc:creator>tony</dc:creator>
  <cp:lastModifiedBy>Paula Allen</cp:lastModifiedBy>
  <cp:revision>1</cp:revision>
  <dcterms:created xsi:type="dcterms:W3CDTF">2014-06-07T06:50:40Z</dcterms:created>
  <dcterms:modified xsi:type="dcterms:W3CDTF">2020-11-15T12:18:15Z</dcterms:modified>
</cp:coreProperties>
</file>