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267" r:id="rId3"/>
    <p:sldId id="2268" r:id="rId4"/>
    <p:sldId id="2270" r:id="rId5"/>
    <p:sldId id="2272" r:id="rId6"/>
    <p:sldId id="2273" r:id="rId7"/>
    <p:sldId id="2274" r:id="rId8"/>
    <p:sldId id="2275" r:id="rId9"/>
    <p:sldId id="2276" r:id="rId10"/>
    <p:sldId id="2277" r:id="rId11"/>
    <p:sldId id="2278" r:id="rId12"/>
    <p:sldId id="2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7F30B-149D-496C-93EE-2C5D56724F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BC921-8BCB-463D-A643-54F178BEF5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2CD41-D704-4DD4-8BDA-1CF01A69B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E445B-A8A4-45DB-A0BF-92AA643E1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E5C2D-E7D4-4738-A409-C8442F1B3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058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36B33-C65A-401E-B300-CFF214160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9E8C7A-48C5-43E1-BE47-CD3051DF8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BC26B-73FC-4792-B8AF-5367DF53B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65943-57A6-437B-A4CE-EE13D88D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F51C2-315F-4144-9696-39BF95C25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8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5765D7-55B2-4994-B7BB-BFDD6152A8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1922D4-EC2C-4C30-AA42-998541CB4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0114D-4CE7-43A8-BE09-93801F087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63623-AFA6-437D-B869-57F790B8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F0932-6C2F-4A73-9BD6-27BF1FEE9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57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3F51D-83C4-4C77-9675-3F0541E84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189D7-07C7-47A1-8BD4-809120386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D248D-E614-47C1-BE83-63D04259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72CAE-FA35-4D0F-914A-2155B3697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6ADE6-7500-45AB-9847-E984131B6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81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29509-95CC-4176-ABF5-F5270ACE4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1538F-64E1-429F-A7D3-464DC5845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4F907-6AE9-49FB-AAB9-E3A429721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B79E8-1C75-438E-A7E3-AC32EB46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25FC1-45D0-4A5F-BCB9-E5FD4EB62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871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A5111-F3E7-41AA-AEE1-56783E305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D43E9-559F-4537-B618-647B6C656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7376C9-7150-4A40-AF55-4F63BC0AC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104D60-E06A-4269-8AC4-BDB764D8D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FF23B-CF2F-484B-813D-6DD8AC3DE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7344E-999D-4C93-9F56-E78F17C16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28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0B7FA-EA5B-468D-94C0-1DE947FC8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8B4E4-9567-4D67-A0C1-1A8FFD5F3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85A0D-883D-4E93-A627-067D115D68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C6F66D-6637-4DD7-9013-7216D55EA8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2C54A0-3D2A-4D63-B601-2186DA036F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F9F662-553F-4182-B7B5-E5069A22A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07F3C0-AD03-4DAA-8224-409CC7CDE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DCBF59-2147-4DDF-A75E-E96FC0CDA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82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ACE58-3FFA-41E7-B9D3-10D2035BF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A9BECC-28DD-4688-AF82-4F13D04C7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87965-A746-41CB-9EA7-6508F1A7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55B03-8CA7-4122-844A-4457C4449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06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B71DDE-9C0E-4384-8924-C525443A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CB0650-5CEE-4C84-B5A9-6B3359B7F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2BDF5E-85DA-47F9-A765-A479197FF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66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F0DBE-B4E7-45F2-AF9C-DC3ABB5AF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288AB-11F2-420E-A627-62F0FBCA2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BDDB1B-0A47-4478-9D46-1E0612761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82734-D66B-4FD4-943C-2CE450C6C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AAA28-07B4-480F-98EE-AF018CE44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747BB-E0F2-4D01-8BA9-65C60C29C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4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2908D-EC79-41C8-9B28-15A0847BB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058B9B-242A-4021-8D4E-5A867BEDCD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6369E-6848-4124-9F89-CA33A4639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3A1EC6-3075-41BA-8EE3-B810E66C7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E038B-53A5-442C-B8CF-EBE03C869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ECE9B6-E2A6-4F37-B778-89F8BB206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103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0BB588-98D5-4D2B-8587-EB09E7078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24B04-8DC3-419C-9B9C-B1E8BD881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07BE4-3066-40B0-A724-AB4F1B2724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A188B-FD66-4676-A0F6-177E7D614D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6B6DA-1316-44C2-AD44-632F006538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4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6C09A-5DB6-499E-BF52-6CAC43A6AE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1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7B795F-9B23-4FEB-9A72-C136C8FF42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Addition and subtraction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403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607168"/>
              </p:ext>
            </p:extLst>
          </p:nvPr>
        </p:nvGraphicFramePr>
        <p:xfrm>
          <a:off x="2032000" y="863601"/>
          <a:ext cx="8204200" cy="562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483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329268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066799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add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double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One more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How much more is …?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How much less is..?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addition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04513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more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altogther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more?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subtract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are left over?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subtraction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693482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plus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more to make?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Take (away)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What is the difference between?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One hundred more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make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Near double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minus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fewer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One hundred less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decrease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Inverse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Units boundary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Tenths boundary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369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B7B9D-C8FA-4125-9408-BE8E280BCE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6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029886-9919-4F66-88F6-78BC947908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addition and subtraction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3119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168301"/>
              </p:ext>
            </p:extLst>
          </p:nvPr>
        </p:nvGraphicFramePr>
        <p:xfrm>
          <a:off x="2032000" y="863601"/>
          <a:ext cx="8204200" cy="562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483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329268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066799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add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double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One more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How much more is …?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How much less is..?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addition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04513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more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altogther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more?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subtract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are left over?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subtraction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693482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plus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more to make?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Take (away)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What is the difference between?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One hundred more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make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Near double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minus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fewer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One hundred less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decrease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Inverse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Units boundary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Tenths boundary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279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623013"/>
              </p:ext>
            </p:extLst>
          </p:nvPr>
        </p:nvGraphicFramePr>
        <p:xfrm>
          <a:off x="2032000" y="863600"/>
          <a:ext cx="8140700" cy="5245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8140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628140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628140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628140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628140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add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double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One more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How much more is …?</a:t>
                      </a:r>
                      <a:endParaRPr lang="en-GB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How much less is..?</a:t>
                      </a:r>
                      <a:endParaRPr lang="en-GB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more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ysClr val="windowText" lastClr="000000"/>
                          </a:solidFill>
                        </a:rPr>
                        <a:t>altogther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How many more?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subtract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How many are left over?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plus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sum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How many more to make?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Take (away)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What is the difference between?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make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total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Near double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minus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fewer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53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31D76-8F65-4494-A022-1CB124677F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2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8087B6-A6E0-4A97-B489-341BFBC956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addition and subtraction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0426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807483"/>
              </p:ext>
            </p:extLst>
          </p:nvPr>
        </p:nvGraphicFramePr>
        <p:xfrm>
          <a:off x="2032000" y="863600"/>
          <a:ext cx="8140698" cy="5245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783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add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double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One more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How much more is …?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How much less is..?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addition</a:t>
                      </a:r>
                      <a:endParaRPr lang="en-GB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more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altogther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more?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subtract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How many are left over?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subtraction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plus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more to make?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Take (away)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What is the difference between?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One hundred more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make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Near double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minus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fewer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One hundred less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864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20FD-86E9-4A29-BF6B-7B3CBDA590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3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5D1FA4-507C-4E0D-A836-DB66F1204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addition and subtraction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6116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587453"/>
              </p:ext>
            </p:extLst>
          </p:nvPr>
        </p:nvGraphicFramePr>
        <p:xfrm>
          <a:off x="2032000" y="863600"/>
          <a:ext cx="8140698" cy="5245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783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add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double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One more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How much more is …?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How much less is..?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addition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more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altogther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more?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subtract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are left over?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subtraction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plus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more to make?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Take (away)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What is the difference between?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One hundred more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make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Near double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minus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fewer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One hundred less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381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1F81D-89B9-4C9A-AF49-1D7EC2506F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4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0BF7DE-57EF-4DE5-8A5E-D951390D3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addition and subtraction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593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18414"/>
              </p:ext>
            </p:extLst>
          </p:nvPr>
        </p:nvGraphicFramePr>
        <p:xfrm>
          <a:off x="2032000" y="863601"/>
          <a:ext cx="8216898" cy="562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483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066799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add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double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One more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How much more is …?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How much less is..?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addition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04513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more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altogther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more?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subtract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are left over?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subtraction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693482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plus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many more to make?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Take (away)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What is the difference between?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One hundred more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make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Near double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minus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fewer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One hundred less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increase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decrease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Inverse 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261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A507E-94AE-4133-A3D7-5AB93EAEAD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5 </a:t>
            </a:r>
            <a:br>
              <a:rPr lang="en-US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CFAAD5-427B-4C70-980C-6A3A4405FE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addition and subtraction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132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406</Words>
  <Application>Microsoft Office PowerPoint</Application>
  <PresentationFormat>Widescreen</PresentationFormat>
  <Paragraphs>165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Year 1 </vt:lpstr>
      <vt:lpstr>PowerPoint Presentation</vt:lpstr>
      <vt:lpstr>Year 2</vt:lpstr>
      <vt:lpstr>PowerPoint Presentation</vt:lpstr>
      <vt:lpstr>Year 3</vt:lpstr>
      <vt:lpstr>PowerPoint Presentation</vt:lpstr>
      <vt:lpstr>Year 4 </vt:lpstr>
      <vt:lpstr>PowerPoint Presentation</vt:lpstr>
      <vt:lpstr>Year 5  </vt:lpstr>
      <vt:lpstr>PowerPoint Presentation</vt:lpstr>
      <vt:lpstr>Year 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LeesS</dc:creator>
  <cp:lastModifiedBy>LeesS</cp:lastModifiedBy>
  <cp:revision>5</cp:revision>
  <dcterms:created xsi:type="dcterms:W3CDTF">2022-06-27T10:27:24Z</dcterms:created>
  <dcterms:modified xsi:type="dcterms:W3CDTF">2022-10-31T21:16:45Z</dcterms:modified>
</cp:coreProperties>
</file>