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4F1FF4-441B-4E48-B1C2-FCFBE39D1EB7}" v="31" dt="2024-12-09T14:00:58.2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Ashcroft" userId="142e413a-c09e-4b71-86a6-d8dd6303bb36" providerId="ADAL" clId="{714F1FF4-441B-4E48-B1C2-FCFBE39D1EB7}"/>
    <pc:docChg chg="custSel modSld">
      <pc:chgData name="Laura Ashcroft" userId="142e413a-c09e-4b71-86a6-d8dd6303bb36" providerId="ADAL" clId="{714F1FF4-441B-4E48-B1C2-FCFBE39D1EB7}" dt="2024-12-10T14:30:10.415" v="1573" actId="20577"/>
      <pc:docMkLst>
        <pc:docMk/>
      </pc:docMkLst>
      <pc:sldChg chg="addSp delSp modSp mod">
        <pc:chgData name="Laura Ashcroft" userId="142e413a-c09e-4b71-86a6-d8dd6303bb36" providerId="ADAL" clId="{714F1FF4-441B-4E48-B1C2-FCFBE39D1EB7}" dt="2024-12-10T14:30:10.415" v="1573" actId="20577"/>
        <pc:sldMkLst>
          <pc:docMk/>
          <pc:sldMk cId="2438978087" sldId="256"/>
        </pc:sldMkLst>
        <pc:spChg chg="mod">
          <ac:chgData name="Laura Ashcroft" userId="142e413a-c09e-4b71-86a6-d8dd6303bb36" providerId="ADAL" clId="{714F1FF4-441B-4E48-B1C2-FCFBE39D1EB7}" dt="2024-12-04T10:51:24.902" v="708" actId="20577"/>
          <ac:spMkLst>
            <pc:docMk/>
            <pc:sldMk cId="2438978087" sldId="256"/>
            <ac:spMk id="2" creationId="{00000000-0000-0000-0000-000000000000}"/>
          </ac:spMkLst>
        </pc:spChg>
        <pc:spChg chg="mod">
          <ac:chgData name="Laura Ashcroft" userId="142e413a-c09e-4b71-86a6-d8dd6303bb36" providerId="ADAL" clId="{714F1FF4-441B-4E48-B1C2-FCFBE39D1EB7}" dt="2024-11-28T13:40:35.053" v="342" actId="20577"/>
          <ac:spMkLst>
            <pc:docMk/>
            <pc:sldMk cId="2438978087" sldId="256"/>
            <ac:spMk id="5" creationId="{00000000-0000-0000-0000-000000000000}"/>
          </ac:spMkLst>
        </pc:spChg>
        <pc:spChg chg="mod">
          <ac:chgData name="Laura Ashcroft" userId="142e413a-c09e-4b71-86a6-d8dd6303bb36" providerId="ADAL" clId="{714F1FF4-441B-4E48-B1C2-FCFBE39D1EB7}" dt="2024-12-10T14:28:41.183" v="1567" actId="255"/>
          <ac:spMkLst>
            <pc:docMk/>
            <pc:sldMk cId="2438978087" sldId="256"/>
            <ac:spMk id="29" creationId="{00000000-0000-0000-0000-000000000000}"/>
          </ac:spMkLst>
        </pc:spChg>
        <pc:spChg chg="mod">
          <ac:chgData name="Laura Ashcroft" userId="142e413a-c09e-4b71-86a6-d8dd6303bb36" providerId="ADAL" clId="{714F1FF4-441B-4E48-B1C2-FCFBE39D1EB7}" dt="2024-12-10T14:28:33.713" v="1566" actId="20577"/>
          <ac:spMkLst>
            <pc:docMk/>
            <pc:sldMk cId="2438978087" sldId="256"/>
            <ac:spMk id="30" creationId="{00000000-0000-0000-0000-000000000000}"/>
          </ac:spMkLst>
        </pc:spChg>
        <pc:spChg chg="mod">
          <ac:chgData name="Laura Ashcroft" userId="142e413a-c09e-4b71-86a6-d8dd6303bb36" providerId="ADAL" clId="{714F1FF4-441B-4E48-B1C2-FCFBE39D1EB7}" dt="2024-12-10T14:28:47.656" v="1568" actId="20577"/>
          <ac:spMkLst>
            <pc:docMk/>
            <pc:sldMk cId="2438978087" sldId="256"/>
            <ac:spMk id="31" creationId="{00000000-0000-0000-0000-000000000000}"/>
          </ac:spMkLst>
        </pc:spChg>
        <pc:spChg chg="mod">
          <ac:chgData name="Laura Ashcroft" userId="142e413a-c09e-4b71-86a6-d8dd6303bb36" providerId="ADAL" clId="{714F1FF4-441B-4E48-B1C2-FCFBE39D1EB7}" dt="2024-12-10T14:30:10.415" v="1573" actId="20577"/>
          <ac:spMkLst>
            <pc:docMk/>
            <pc:sldMk cId="2438978087" sldId="256"/>
            <ac:spMk id="32" creationId="{00000000-0000-0000-0000-000000000000}"/>
          </ac:spMkLst>
        </pc:spChg>
        <pc:spChg chg="mod">
          <ac:chgData name="Laura Ashcroft" userId="142e413a-c09e-4b71-86a6-d8dd6303bb36" providerId="ADAL" clId="{714F1FF4-441B-4E48-B1C2-FCFBE39D1EB7}" dt="2024-12-10T14:29:01.600" v="1570" actId="20577"/>
          <ac:spMkLst>
            <pc:docMk/>
            <pc:sldMk cId="2438978087" sldId="256"/>
            <ac:spMk id="33" creationId="{00000000-0000-0000-0000-000000000000}"/>
          </ac:spMkLst>
        </pc:spChg>
        <pc:spChg chg="mod">
          <ac:chgData name="Laura Ashcroft" userId="142e413a-c09e-4b71-86a6-d8dd6303bb36" providerId="ADAL" clId="{714F1FF4-441B-4E48-B1C2-FCFBE39D1EB7}" dt="2024-12-10T14:29:20.657" v="1571" actId="20577"/>
          <ac:spMkLst>
            <pc:docMk/>
            <pc:sldMk cId="2438978087" sldId="256"/>
            <ac:spMk id="34" creationId="{00000000-0000-0000-0000-000000000000}"/>
          </ac:spMkLst>
        </pc:spChg>
        <pc:spChg chg="mod">
          <ac:chgData name="Laura Ashcroft" userId="142e413a-c09e-4b71-86a6-d8dd6303bb36" providerId="ADAL" clId="{714F1FF4-441B-4E48-B1C2-FCFBE39D1EB7}" dt="2024-12-10T14:29:44.272" v="1572" actId="20577"/>
          <ac:spMkLst>
            <pc:docMk/>
            <pc:sldMk cId="2438978087" sldId="256"/>
            <ac:spMk id="35" creationId="{00000000-0000-0000-0000-000000000000}"/>
          </ac:spMkLst>
        </pc:spChg>
        <pc:picChg chg="add del mod">
          <ac:chgData name="Laura Ashcroft" userId="142e413a-c09e-4b71-86a6-d8dd6303bb36" providerId="ADAL" clId="{714F1FF4-441B-4E48-B1C2-FCFBE39D1EB7}" dt="2024-11-28T15:00:21.436" v="425" actId="478"/>
          <ac:picMkLst>
            <pc:docMk/>
            <pc:sldMk cId="2438978087" sldId="256"/>
            <ac:picMk id="7" creationId="{00000000-0000-0000-0000-000000000000}"/>
          </ac:picMkLst>
        </pc:picChg>
        <pc:picChg chg="add mod">
          <ac:chgData name="Laura Ashcroft" userId="142e413a-c09e-4b71-86a6-d8dd6303bb36" providerId="ADAL" clId="{714F1FF4-441B-4E48-B1C2-FCFBE39D1EB7}" dt="2024-11-28T15:00:40.553" v="429" actId="1076"/>
          <ac:picMkLst>
            <pc:docMk/>
            <pc:sldMk cId="2438978087" sldId="256"/>
            <ac:picMk id="8" creationId="{083D3C93-38D2-81FE-1206-40727E685774}"/>
          </ac:picMkLst>
        </pc:picChg>
        <pc:picChg chg="add mod">
          <ac:chgData name="Laura Ashcroft" userId="142e413a-c09e-4b71-86a6-d8dd6303bb36" providerId="ADAL" clId="{714F1FF4-441B-4E48-B1C2-FCFBE39D1EB7}" dt="2024-11-28T15:01:20.945" v="440" actId="1076"/>
          <ac:picMkLst>
            <pc:docMk/>
            <pc:sldMk cId="2438978087" sldId="256"/>
            <ac:picMk id="15" creationId="{13A91C0A-A284-BB70-FF58-7937971BBAAB}"/>
          </ac:picMkLst>
        </pc:picChg>
        <pc:picChg chg="add mod">
          <ac:chgData name="Laura Ashcroft" userId="142e413a-c09e-4b71-86a6-d8dd6303bb36" providerId="ADAL" clId="{714F1FF4-441B-4E48-B1C2-FCFBE39D1EB7}" dt="2024-11-28T15:01:32.393" v="441" actId="1076"/>
          <ac:picMkLst>
            <pc:docMk/>
            <pc:sldMk cId="2438978087" sldId="256"/>
            <ac:picMk id="18" creationId="{BA557797-262F-A820-8A75-4187E53330C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440B-A1F7-4CEA-A131-C436C19BB33F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C1E8F-B255-432F-A523-C43404F5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91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440B-A1F7-4CEA-A131-C436C19BB33F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C1E8F-B255-432F-A523-C43404F5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126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440B-A1F7-4CEA-A131-C436C19BB33F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C1E8F-B255-432F-A523-C43404F5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214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440B-A1F7-4CEA-A131-C436C19BB33F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C1E8F-B255-432F-A523-C43404F5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419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440B-A1F7-4CEA-A131-C436C19BB33F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C1E8F-B255-432F-A523-C43404F5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788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440B-A1F7-4CEA-A131-C436C19BB33F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C1E8F-B255-432F-A523-C43404F5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15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440B-A1F7-4CEA-A131-C436C19BB33F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C1E8F-B255-432F-A523-C43404F5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93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440B-A1F7-4CEA-A131-C436C19BB33F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C1E8F-B255-432F-A523-C43404F5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961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440B-A1F7-4CEA-A131-C436C19BB33F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C1E8F-B255-432F-A523-C43404F5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19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440B-A1F7-4CEA-A131-C436C19BB33F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C1E8F-B255-432F-A523-C43404F5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851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440B-A1F7-4CEA-A131-C436C19BB33F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C1E8F-B255-432F-A523-C43404F5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877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3440B-A1F7-4CEA-A131-C436C19BB33F}" type="datetimeFigureOut">
              <a:rPr lang="en-GB" smtClean="0"/>
              <a:t>10/12/2024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C1E8F-B255-432F-A523-C43404F50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568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bc.co.uk/food/collections/kids_at_christmas" TargetMode="External"/><Relationship Id="rId13" Type="http://schemas.openxmlformats.org/officeDocument/2006/relationships/image" Target="../media/image4.jpg"/><Relationship Id="rId3" Type="http://schemas.openxmlformats.org/officeDocument/2006/relationships/hyperlink" Target="https://t.co/TKWjresSnd" TargetMode="External"/><Relationship Id="rId7" Type="http://schemas.openxmlformats.org/officeDocument/2006/relationships/hyperlink" Target="https://www.happinessishomemade.net/printable-emoji-christmas-songs-game/" TargetMode="External"/><Relationship Id="rId12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hildrensuniversity.co.uk/activity-search/" TargetMode="External"/><Relationship Id="rId11" Type="http://schemas.openxmlformats.org/officeDocument/2006/relationships/image" Target="../media/image2.JPG"/><Relationship Id="rId5" Type="http://schemas.openxmlformats.org/officeDocument/2006/relationships/hyperlink" Target="https://gosciencegirls.com/christmas-science-experiments/" TargetMode="External"/><Relationship Id="rId10" Type="http://schemas.openxmlformats.org/officeDocument/2006/relationships/hyperlink" Target="mailto:SeftonCU@elevate-ebp.co.uk" TargetMode="External"/><Relationship Id="rId4" Type="http://schemas.openxmlformats.org/officeDocument/2006/relationships/hyperlink" Target="https://curiosityuntamed.com/31-indoor-pe-activities-one-for-everyday-of-the-month/" TargetMode="External"/><Relationship Id="rId9" Type="http://schemas.openxmlformats.org/officeDocument/2006/relationships/hyperlink" Target="https://www.wildlifewatch.org.uk/how-have-eco-christmas" TargetMode="External"/><Relationship Id="rId1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5889" y="-177659"/>
            <a:ext cx="9380878" cy="703565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00712" y="572008"/>
            <a:ext cx="57474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GB" sz="4400" b="1" dirty="0">
              <a:solidFill>
                <a:schemeClr val="accent1"/>
              </a:solidFill>
            </a:endParaRPr>
          </a:p>
          <a:p>
            <a:pPr algn="ctr"/>
            <a:r>
              <a:rPr lang="en-GB" sz="3600" b="1" dirty="0">
                <a:solidFill>
                  <a:schemeClr val="accent1"/>
                </a:solidFill>
              </a:rPr>
              <a:t>           Winter Challenge 2024</a:t>
            </a:r>
            <a:endParaRPr lang="en-GB" sz="3600" b="1" i="1" dirty="0">
              <a:solidFill>
                <a:schemeClr val="accent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5576" y="3720302"/>
            <a:ext cx="777686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79103" y="1945575"/>
            <a:ext cx="777686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27584" y="5661248"/>
            <a:ext cx="604867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843808" y="1844824"/>
            <a:ext cx="0" cy="39604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788024" y="1844824"/>
            <a:ext cx="0" cy="39604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660232" y="1844824"/>
            <a:ext cx="0" cy="39604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971600" y="1844824"/>
            <a:ext cx="0" cy="39604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388424" y="1844824"/>
            <a:ext cx="0" cy="20312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68530" y="1908334"/>
            <a:ext cx="1872208" cy="19159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70C0"/>
                </a:solidFill>
              </a:rPr>
              <a:t>Activity 1</a:t>
            </a:r>
          </a:p>
          <a:p>
            <a:endParaRPr lang="en-GB" sz="1100" b="1" dirty="0">
              <a:solidFill>
                <a:srgbClr val="0070C0"/>
              </a:solidFill>
            </a:endParaRPr>
          </a:p>
          <a:p>
            <a:r>
              <a:rPr lang="en-GB" sz="1000" b="1" dirty="0">
                <a:solidFill>
                  <a:srgbClr val="0070C0"/>
                </a:solidFill>
              </a:rPr>
              <a:t>Take part in the winter Reading Challenge by reading at least 3 books and registering online. Send a picture of your certificate and you will receive 3 credits.</a:t>
            </a:r>
          </a:p>
          <a:p>
            <a:r>
              <a:rPr lang="en-GB" sz="1050" b="1" i="0" u="none" strike="noStrike" dirty="0">
                <a:solidFill>
                  <a:srgbClr val="2F6B9A"/>
                </a:solidFill>
                <a:effectLst/>
                <a:cs typeface="Calibri" panose="020F0502020204030204" pitchFamily="34" charset="0"/>
                <a:hlinkClick r:id="rId3"/>
              </a:rPr>
              <a:t>wintermini.org.uk</a:t>
            </a:r>
            <a:endParaRPr lang="en-GB" sz="1050" b="1" i="0" u="none" strike="noStrike" dirty="0">
              <a:solidFill>
                <a:srgbClr val="2F6B9A"/>
              </a:solidFill>
              <a:effectLst/>
              <a:cs typeface="Calibri" panose="020F0502020204030204" pitchFamily="34" charset="0"/>
            </a:endParaRPr>
          </a:p>
          <a:p>
            <a:r>
              <a:rPr lang="en-GB" sz="1050" b="1" dirty="0">
                <a:solidFill>
                  <a:srgbClr val="0070C0"/>
                </a:solidFill>
              </a:rPr>
              <a:t> </a:t>
            </a:r>
          </a:p>
          <a:p>
            <a:r>
              <a:rPr lang="en-GB" sz="105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96329" y="1909752"/>
            <a:ext cx="1991694" cy="18312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70C0"/>
                </a:solidFill>
              </a:rPr>
              <a:t>Activity 2</a:t>
            </a:r>
          </a:p>
          <a:p>
            <a:endParaRPr lang="en-GB" sz="1000" b="1" dirty="0">
              <a:solidFill>
                <a:srgbClr val="0070C0"/>
              </a:solidFill>
              <a:cs typeface="Calibri"/>
            </a:endParaRPr>
          </a:p>
          <a:p>
            <a:r>
              <a:rPr lang="en-GB" sz="1000" b="1" dirty="0">
                <a:solidFill>
                  <a:srgbClr val="0070C0"/>
                </a:solidFill>
                <a:cs typeface="Calibri"/>
              </a:rPr>
              <a:t>Have a go at some indoor games. Check out the link below that has lots of ideas…you could do animal yoga, balloon volleyball, or pillow jumping.  </a:t>
            </a:r>
            <a:r>
              <a:rPr lang="en-GB" sz="1000" b="1" dirty="0">
                <a:solidFill>
                  <a:srgbClr val="0070C0"/>
                </a:solidFill>
                <a:cs typeface="Calibri"/>
                <a:hlinkClick r:id="rId4"/>
              </a:rPr>
              <a:t>https://curiosityuntamed.com/31-indoor-pe-activities-one-for-everyday-of-the-month/</a:t>
            </a:r>
            <a:endParaRPr lang="en-GB" sz="1000" b="1" dirty="0">
              <a:solidFill>
                <a:srgbClr val="0070C0"/>
              </a:solidFill>
              <a:cs typeface="Calibri"/>
            </a:endParaRPr>
          </a:p>
          <a:p>
            <a:endParaRPr lang="en-GB" sz="1100" b="1" dirty="0">
              <a:solidFill>
                <a:srgbClr val="0070C0"/>
              </a:solidFill>
              <a:cs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780024" y="1921941"/>
            <a:ext cx="194728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u="sng" dirty="0">
                <a:solidFill>
                  <a:srgbClr val="0070C0"/>
                </a:solidFill>
              </a:rPr>
              <a:t>Activity 3</a:t>
            </a:r>
          </a:p>
          <a:p>
            <a:endParaRPr lang="en-GB" sz="1000" b="1" dirty="0">
              <a:solidFill>
                <a:srgbClr val="0070C0"/>
              </a:solidFill>
            </a:endParaRPr>
          </a:p>
          <a:p>
            <a:r>
              <a:rPr lang="en-GB" sz="1000" b="1" dirty="0">
                <a:solidFill>
                  <a:srgbClr val="0070C0"/>
                </a:solidFill>
              </a:rPr>
              <a:t>Have a go at doing a Christmas themed Science experiment at home. There's lots to choose from…but check out the link below for ideas.</a:t>
            </a:r>
          </a:p>
          <a:p>
            <a:r>
              <a:rPr lang="en-GB" sz="1100" b="1" dirty="0">
                <a:solidFill>
                  <a:srgbClr val="0070C0"/>
                </a:solidFill>
                <a:hlinkClick r:id="rId5"/>
              </a:rPr>
              <a:t>https://gosciencegirls.com/christmas-science-experiments/</a:t>
            </a:r>
            <a:endParaRPr lang="en-GB" sz="1100" b="1" dirty="0">
              <a:solidFill>
                <a:srgbClr val="0070C0"/>
              </a:solidFill>
            </a:endParaRPr>
          </a:p>
          <a:p>
            <a:endParaRPr lang="en-GB" sz="1100" b="1" dirty="0">
              <a:solidFill>
                <a:srgbClr val="0070C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622531" y="1906279"/>
            <a:ext cx="1829920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70C0"/>
                </a:solidFill>
              </a:rPr>
              <a:t>Activity 4</a:t>
            </a:r>
          </a:p>
          <a:p>
            <a:endParaRPr lang="en-GB" sz="1000" b="1" dirty="0">
              <a:solidFill>
                <a:srgbClr val="0070C0"/>
              </a:solidFill>
            </a:endParaRPr>
          </a:p>
          <a:p>
            <a:r>
              <a:rPr lang="en-GB" sz="1000" b="1" dirty="0">
                <a:solidFill>
                  <a:srgbClr val="0070C0"/>
                </a:solidFill>
              </a:rPr>
              <a:t>Visit one of our Learning Destinations and write a 50 word review with some pictures. You can search for Learning Destinations by going on our website.</a:t>
            </a:r>
          </a:p>
          <a:p>
            <a:r>
              <a:rPr lang="en-GB" sz="1000" b="1" dirty="0">
                <a:solidFill>
                  <a:srgbClr val="0070C0"/>
                </a:solidFill>
                <a:hlinkClick r:id="rId6"/>
              </a:rPr>
              <a:t>https://www.childrensuniversity.co.uk/activity-search/</a:t>
            </a:r>
            <a:endParaRPr lang="en-GB" sz="1000" b="1" dirty="0">
              <a:solidFill>
                <a:srgbClr val="0070C0"/>
              </a:solidFill>
            </a:endParaRPr>
          </a:p>
          <a:p>
            <a:endParaRPr lang="en-GB" sz="1000" b="1" dirty="0">
              <a:solidFill>
                <a:srgbClr val="0070C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27922" y="3682554"/>
            <a:ext cx="1947286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70C0"/>
                </a:solidFill>
              </a:rPr>
              <a:t>Activity 5</a:t>
            </a:r>
          </a:p>
          <a:p>
            <a:endParaRPr lang="en-US" sz="1000" b="1" dirty="0">
              <a:solidFill>
                <a:srgbClr val="0070C0"/>
              </a:solidFill>
            </a:endParaRPr>
          </a:p>
          <a:p>
            <a:r>
              <a:rPr lang="en-US" sz="1000" b="1" dirty="0">
                <a:solidFill>
                  <a:srgbClr val="0070C0"/>
                </a:solidFill>
              </a:rPr>
              <a:t>Complete the Christmas Emoji song challenge. You can find the challenge on the below  website </a:t>
            </a:r>
            <a:r>
              <a:rPr lang="en-US" sz="1100" b="1" dirty="0">
                <a:solidFill>
                  <a:srgbClr val="0070C0"/>
                </a:solidFill>
                <a:hlinkClick r:id="rId7"/>
              </a:rPr>
              <a:t>https://www.happinessishomemade.net/printable-emoji-christmas-songs-game/</a:t>
            </a:r>
            <a:endParaRPr lang="en-US" sz="1100" b="1" dirty="0">
              <a:solidFill>
                <a:srgbClr val="0070C0"/>
              </a:solidFill>
            </a:endParaRPr>
          </a:p>
          <a:p>
            <a:endParaRPr lang="en-GB" sz="1000" b="1" dirty="0">
              <a:solidFill>
                <a:srgbClr val="0070C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872029" y="3730361"/>
            <a:ext cx="2018064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70C0"/>
                </a:solidFill>
              </a:rPr>
              <a:t>Activity 6</a:t>
            </a:r>
          </a:p>
          <a:p>
            <a:endParaRPr lang="en-GB" sz="1000" b="1" dirty="0">
              <a:solidFill>
                <a:srgbClr val="0070C0"/>
              </a:solidFill>
            </a:endParaRPr>
          </a:p>
          <a:p>
            <a:r>
              <a:rPr lang="en-GB" sz="1000" b="1" dirty="0">
                <a:solidFill>
                  <a:srgbClr val="0070C0"/>
                </a:solidFill>
              </a:rPr>
              <a:t>Get baking!</a:t>
            </a:r>
          </a:p>
          <a:p>
            <a:r>
              <a:rPr lang="en-GB" sz="1000" b="1" dirty="0">
                <a:solidFill>
                  <a:srgbClr val="0070C0"/>
                </a:solidFill>
              </a:rPr>
              <a:t>Have a go at some Christmas themed baking. Take a look at the website below where there are lots to choose from. </a:t>
            </a:r>
          </a:p>
          <a:p>
            <a:r>
              <a:rPr lang="en-GB" sz="1000" b="1" dirty="0">
                <a:solidFill>
                  <a:srgbClr val="0070C0"/>
                </a:solidFill>
                <a:hlinkClick r:id="rId8"/>
              </a:rPr>
              <a:t>https://www.bbc.co.uk/food/collections/kids_at_christmas</a:t>
            </a:r>
            <a:endParaRPr lang="en-GB" sz="1000" b="1" dirty="0">
              <a:solidFill>
                <a:srgbClr val="0070C0"/>
              </a:solidFill>
            </a:endParaRPr>
          </a:p>
          <a:p>
            <a:endParaRPr lang="en-GB" sz="1000" b="1" dirty="0">
              <a:solidFill>
                <a:srgbClr val="0070C0"/>
              </a:solidFill>
            </a:endParaRPr>
          </a:p>
          <a:p>
            <a:endParaRPr lang="en-GB" sz="1000" dirty="0">
              <a:solidFill>
                <a:srgbClr val="0070C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69174" y="3701412"/>
            <a:ext cx="18722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70C0"/>
                </a:solidFill>
              </a:rPr>
              <a:t>Activity 7</a:t>
            </a:r>
          </a:p>
          <a:p>
            <a:endParaRPr lang="en-GB" sz="1000" b="1" dirty="0">
              <a:solidFill>
                <a:srgbClr val="0070C0"/>
              </a:solidFill>
            </a:endParaRPr>
          </a:p>
          <a:p>
            <a:r>
              <a:rPr lang="en-GB" sz="1000" b="1" dirty="0">
                <a:solidFill>
                  <a:srgbClr val="0070C0"/>
                </a:solidFill>
              </a:rPr>
              <a:t>Get creative and make some decorations out of recycled materials. Check out the link below for some ideas. You could make a twig star, or a dried orange garland.</a:t>
            </a:r>
          </a:p>
          <a:p>
            <a:r>
              <a:rPr lang="en-GB" sz="1100" b="1" dirty="0">
                <a:solidFill>
                  <a:srgbClr val="0070C0"/>
                </a:solidFill>
                <a:hlinkClick r:id="rId9"/>
              </a:rPr>
              <a:t>https://www.wildlifewatch.org.uk/how-have-eco-christmas</a:t>
            </a:r>
            <a:endParaRPr lang="en-GB" sz="1100" b="1" dirty="0">
              <a:solidFill>
                <a:srgbClr val="0070C0"/>
              </a:solidFill>
            </a:endParaRPr>
          </a:p>
          <a:p>
            <a:endParaRPr lang="en-GB" sz="1100" b="1" dirty="0">
              <a:solidFill>
                <a:srgbClr val="0070C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6669" y="5803871"/>
            <a:ext cx="87337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</a:rPr>
              <a:t>Collect extra Children’s University credits during the Christmas holiday by completing this challenge. Each activity is worth 1 credit unless stated otherwise. Send evidence of your activity to </a:t>
            </a:r>
            <a:r>
              <a:rPr lang="en-GB" sz="1400" dirty="0">
                <a:solidFill>
                  <a:srgbClr val="0070C0"/>
                </a:solidFill>
                <a:hlinkClick r:id="rId10"/>
              </a:rPr>
              <a:t>SeftonCU@elevate-ebp.co.uk</a:t>
            </a:r>
            <a:r>
              <a:rPr lang="en-GB" sz="1400" dirty="0">
                <a:solidFill>
                  <a:srgbClr val="0070C0"/>
                </a:solidFill>
              </a:rPr>
              <a:t> This could be a photograph, video, a work sheet, or writing about what you did. Remember to include your name and the school you attend!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4E7C3AD-DCAE-0332-3143-135A3C515E3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612" y="135026"/>
            <a:ext cx="2747920" cy="1031997"/>
          </a:xfrm>
          <a:prstGeom prst="rect">
            <a:avLst/>
          </a:prstGeom>
        </p:spPr>
      </p:pic>
      <p:pic>
        <p:nvPicPr>
          <p:cNvPr id="8" name="Picture 7" descr="A christmas tree with lights and a star&#10;&#10;Description automatically generated">
            <a:extLst>
              <a:ext uri="{FF2B5EF4-FFF2-40B4-BE49-F238E27FC236}">
                <a16:creationId xmlns:a16="http://schemas.microsoft.com/office/drawing/2014/main" id="{083D3C93-38D2-81FE-1206-40727E68577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69" y="-50472"/>
            <a:ext cx="1590675" cy="1704975"/>
          </a:xfrm>
          <a:prstGeom prst="rect">
            <a:avLst/>
          </a:prstGeom>
        </p:spPr>
      </p:pic>
      <p:pic>
        <p:nvPicPr>
          <p:cNvPr id="15" name="Picture 14" descr="A cartoon of a christmas wreath&#10;&#10;Description automatically generated">
            <a:extLst>
              <a:ext uri="{FF2B5EF4-FFF2-40B4-BE49-F238E27FC236}">
                <a16:creationId xmlns:a16="http://schemas.microsoft.com/office/drawing/2014/main" id="{13A91C0A-A284-BB70-FF58-7937971BBAA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0061" y="3951952"/>
            <a:ext cx="1952625" cy="1714500"/>
          </a:xfrm>
          <a:prstGeom prst="rect">
            <a:avLst/>
          </a:prstGeom>
        </p:spPr>
      </p:pic>
      <p:pic>
        <p:nvPicPr>
          <p:cNvPr id="18" name="Picture 17" descr="A cartoon of a santa claus&#10;&#10;Description automatically generated">
            <a:extLst>
              <a:ext uri="{FF2B5EF4-FFF2-40B4-BE49-F238E27FC236}">
                <a16:creationId xmlns:a16="http://schemas.microsoft.com/office/drawing/2014/main" id="{BA557797-262F-A820-8A75-4187E53330C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042" y="-56804"/>
            <a:ext cx="1304925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978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3faf09d-e189-48de-a3e4-cde1f4b4aaea">
      <Terms xmlns="http://schemas.microsoft.com/office/infopath/2007/PartnerControls"/>
    </lcf76f155ced4ddcb4097134ff3c332f>
    <TaxCatchAll xmlns="8c466557-5ae6-45f0-877f-ee67aef50f6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C3A9B3FA69734F98DE4428CC7BA8D2" ma:contentTypeVersion="18" ma:contentTypeDescription="Create a new document." ma:contentTypeScope="" ma:versionID="9ae87a917a780f3b6c9858dbcadf773f">
  <xsd:schema xmlns:xsd="http://www.w3.org/2001/XMLSchema" xmlns:xs="http://www.w3.org/2001/XMLSchema" xmlns:p="http://schemas.microsoft.com/office/2006/metadata/properties" xmlns:ns2="13faf09d-e189-48de-a3e4-cde1f4b4aaea" xmlns:ns3="8c466557-5ae6-45f0-877f-ee67aef50f6c" targetNamespace="http://schemas.microsoft.com/office/2006/metadata/properties" ma:root="true" ma:fieldsID="d968ea1580a65576f7724609b3297dd1" ns2:_="" ns3:_="">
    <xsd:import namespace="13faf09d-e189-48de-a3e4-cde1f4b4aaea"/>
    <xsd:import namespace="8c466557-5ae6-45f0-877f-ee67aef50f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faf09d-e189-48de-a3e4-cde1f4b4aa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f283590-af30-4dc4-96ef-1026692120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66557-5ae6-45f0-877f-ee67aef50f6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b377f09-6ed0-43ad-95b4-5ab9bb20e487}" ma:internalName="TaxCatchAll" ma:showField="CatchAllData" ma:web="8c466557-5ae6-45f0-877f-ee67aef50f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58AA2B-8121-4A83-B2F2-CB74AD4700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1A5E52-AB5B-453C-A388-602DEC7C19E8}">
  <ds:schemaRefs>
    <ds:schemaRef ds:uri="http://purl.org/dc/elements/1.1/"/>
    <ds:schemaRef ds:uri="8c466557-5ae6-45f0-877f-ee67aef50f6c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13faf09d-e189-48de-a3e4-cde1f4b4aaea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F950B7D-9AAC-4368-8AF0-C026232753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faf09d-e189-48de-a3e4-cde1f4b4aaea"/>
    <ds:schemaRef ds:uri="8c466557-5ae6-45f0-877f-ee67aef50f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3725</TotalTime>
  <Words>354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Munoz</dc:creator>
  <cp:lastModifiedBy>Laura Ashcroft</cp:lastModifiedBy>
  <cp:revision>70</cp:revision>
  <cp:lastPrinted>2023-12-06T09:15:38Z</cp:lastPrinted>
  <dcterms:created xsi:type="dcterms:W3CDTF">2016-11-28T11:14:36Z</dcterms:created>
  <dcterms:modified xsi:type="dcterms:W3CDTF">2024-12-10T14:30:19Z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0x010100F6C3A9B3FA69734F98DE4428CC7BA8D2</vt:lpwstr>
  </property>
  <property fmtid="{D5CDD505-2E9C-101B-9397-08002B2CF9AE}" pid="3" name="Order">
    <vt:r8>8664000</vt:r8>
  </property>
  <property fmtid="{D5CDD505-2E9C-101B-9397-08002B2CF9AE}" pid="4" name="MediaServiceImageTags">
    <vt:lpwstr/>
  </property>
</Properties>
</file>