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6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2 SP B1 PP_06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6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6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6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6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25</cp:revision>
  <dcterms:created xsi:type="dcterms:W3CDTF">2019-07-05T11:02:13Z</dcterms:created>
  <dcterms:modified xsi:type="dcterms:W3CDTF">2020-09-22T11:14:47Z</dcterms:modified>
</cp:coreProperties>
</file>