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7" d="100"/>
          <a:sy n="47" d="100"/>
        </p:scale>
        <p:origin x="7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CEA9-BE96-49CE-9990-887CF545A77B}" type="datetimeFigureOut">
              <a:rPr lang="en-GB" smtClean="0"/>
              <a:t>11/10/2020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A27-514D-46DD-990B-EC98A0F40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6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CEA9-BE96-49CE-9990-887CF545A77B}" type="datetimeFigureOut">
              <a:rPr lang="en-GB" smtClean="0"/>
              <a:t>11/10/2020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A27-514D-46DD-990B-EC98A0F40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046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CEA9-BE96-49CE-9990-887CF545A77B}" type="datetimeFigureOut">
              <a:rPr lang="en-GB" smtClean="0"/>
              <a:t>11/10/2020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A27-514D-46DD-990B-EC98A0F40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418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CEA9-BE96-49CE-9990-887CF545A77B}" type="datetimeFigureOut">
              <a:rPr lang="en-GB" smtClean="0"/>
              <a:t>11/10/2020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A27-514D-46DD-990B-EC98A0F40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89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CEA9-BE96-49CE-9990-887CF545A77B}" type="datetimeFigureOut">
              <a:rPr lang="en-GB" smtClean="0"/>
              <a:t>11/10/2020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A27-514D-46DD-990B-EC98A0F40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120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CEA9-BE96-49CE-9990-887CF545A77B}" type="datetimeFigureOut">
              <a:rPr lang="en-GB" smtClean="0"/>
              <a:t>11/10/2020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A27-514D-46DD-990B-EC98A0F40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357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CEA9-BE96-49CE-9990-887CF545A77B}" type="datetimeFigureOut">
              <a:rPr lang="en-GB" smtClean="0"/>
              <a:t>11/10/2020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A27-514D-46DD-990B-EC98A0F40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201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CEA9-BE96-49CE-9990-887CF545A77B}" type="datetimeFigureOut">
              <a:rPr lang="en-GB" smtClean="0"/>
              <a:t>11/10/2020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A27-514D-46DD-990B-EC98A0F40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39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CEA9-BE96-49CE-9990-887CF545A77B}" type="datetimeFigureOut">
              <a:rPr lang="en-GB" smtClean="0"/>
              <a:t>11/10/2020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A27-514D-46DD-990B-EC98A0F40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61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CEA9-BE96-49CE-9990-887CF545A77B}" type="datetimeFigureOut">
              <a:rPr lang="en-GB" smtClean="0"/>
              <a:t>11/10/2020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A27-514D-46DD-990B-EC98A0F40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88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6CEA9-BE96-49CE-9990-887CF545A77B}" type="datetimeFigureOut">
              <a:rPr lang="en-GB" smtClean="0"/>
              <a:t>11/10/2020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CEA27-514D-46DD-990B-EC98A0F40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189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6CEA9-BE96-49CE-9990-887CF545A77B}" type="datetimeFigureOut">
              <a:rPr lang="en-GB" smtClean="0"/>
              <a:t>11/10/2020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CEA27-514D-46DD-990B-EC98A0F407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88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79520" y="284480"/>
            <a:ext cx="55676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latin typeface="Comic Sans MS" panose="030F0702030302020204" pitchFamily="66" charset="0"/>
              </a:rPr>
              <a:t>Number Games for in the House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30" y="284480"/>
            <a:ext cx="1713230" cy="23694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74240" y="1546166"/>
            <a:ext cx="323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Make a number line using toys/shoes/socks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5840" y="284481"/>
            <a:ext cx="2038350" cy="31089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010400" y="2357120"/>
            <a:ext cx="2682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Recognising numbers by jumping on numbers called out or finding hidden numbers around the house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565" y="2804406"/>
            <a:ext cx="2247900" cy="16859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08160" y="4019531"/>
            <a:ext cx="2247900" cy="18478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408160" y="5913717"/>
            <a:ext cx="233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Use cake tins to sort items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2350" y="3601016"/>
            <a:ext cx="2247900" cy="168592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695065" y="5589787"/>
            <a:ext cx="19538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Baking-so many counting opportunities!</a:t>
            </a:r>
            <a:endParaRPr lang="en-GB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9112" y="4020128"/>
            <a:ext cx="2702008" cy="189358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441440" y="6075680"/>
            <a:ext cx="2519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Number match games with cards</a:t>
            </a:r>
            <a:endParaRPr lang="en-GB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300" y="4797747"/>
            <a:ext cx="2247900" cy="189547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560320" y="5286941"/>
            <a:ext cx="833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Egg box sorting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976880" y="2804406"/>
            <a:ext cx="2123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Number bottle bowling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115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>Halton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Senco Weston</dc:creator>
  <cp:lastModifiedBy>Senco Weston</cp:lastModifiedBy>
  <cp:revision>2</cp:revision>
  <dcterms:created xsi:type="dcterms:W3CDTF">2020-10-11T16:53:18Z</dcterms:created>
  <dcterms:modified xsi:type="dcterms:W3CDTF">2020-10-11T16:55:10Z</dcterms:modified>
</cp:coreProperties>
</file>