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91" r:id="rId4"/>
    <p:sldId id="283" r:id="rId5"/>
    <p:sldId id="284" r:id="rId6"/>
    <p:sldId id="285" r:id="rId7"/>
    <p:sldId id="286" r:id="rId8"/>
    <p:sldId id="287" r:id="rId9"/>
    <p:sldId id="28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Barrett" initials="MB" lastIdx="0" clrIdx="0">
    <p:extLst>
      <p:ext uri="{19B8F6BF-5375-455C-9EA6-DF929625EA0E}">
        <p15:presenceInfo xmlns:p15="http://schemas.microsoft.com/office/powerpoint/2012/main" userId="S-1-5-21-207059994-795769053-985559501-2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299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868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341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59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73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433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02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72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320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682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070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C357-B486-4F0F-A65E-C551723897F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1" y="983673"/>
            <a:ext cx="60267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 and 10</a:t>
            </a:r>
          </a:p>
          <a:p>
            <a:pPr algn="ctr"/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Week 2</a:t>
            </a:r>
            <a:endParaRPr lang="en-GB" sz="9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4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ith Mrs Barrett!</a:t>
            </a:r>
            <a:endParaRPr lang="en-GB" sz="4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0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2119745"/>
            <a:ext cx="6414655" cy="156966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96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GB" sz="96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ave fun !</a:t>
            </a:r>
            <a:endParaRPr lang="en-GB" sz="9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" y="471053"/>
            <a:ext cx="1131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You may like </a:t>
            </a:r>
            <a:r>
              <a:rPr lang="en-GB" sz="3200" dirty="0" smtClean="0">
                <a:latin typeface="Comic Sans MS" panose="030F0702030302020204" pitchFamily="66" charset="0"/>
              </a:rPr>
              <a:t>to use Miss Cooper’s suggestion and learn the Ten in a Bed song for counting backwards from 10 to 1.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345" y="5882849"/>
            <a:ext cx="858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Here is a BBC video to help you with that…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1" y="1548271"/>
            <a:ext cx="9495532" cy="43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2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470" y="764370"/>
            <a:ext cx="988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And here are the numerals to help you…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5" y="1573519"/>
            <a:ext cx="9988810" cy="49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53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81" y="471053"/>
            <a:ext cx="1131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r>
              <a:rPr lang="en-GB" sz="3200" dirty="0" smtClean="0">
                <a:latin typeface="Comic Sans MS" panose="030F0702030302020204" pitchFamily="66" charset="0"/>
              </a:rPr>
              <a:t>ere is another idea you could use to count backwards from 10 </a:t>
            </a:r>
            <a:r>
              <a:rPr lang="en-GB" sz="3200" dirty="0">
                <a:latin typeface="Comic Sans MS" panose="030F0702030302020204" pitchFamily="66" charset="0"/>
              </a:rPr>
              <a:t>to </a:t>
            </a:r>
            <a:r>
              <a:rPr lang="en-GB" sz="3200" dirty="0" smtClean="0">
                <a:latin typeface="Comic Sans MS" panose="030F0702030302020204" pitchFamily="66" charset="0"/>
              </a:rPr>
              <a:t>1…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35" y="1548271"/>
            <a:ext cx="913485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4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" y="471053"/>
            <a:ext cx="113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Watch the film and join in with the song…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055828"/>
            <a:ext cx="10861964" cy="53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58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" y="471053"/>
            <a:ext cx="1131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You could line up your own ten bottles and count down as you take each one away…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2" t="-5692" r="551" b="5692"/>
          <a:stretch/>
        </p:blipFill>
        <p:spPr>
          <a:xfrm>
            <a:off x="5430982" y="976744"/>
            <a:ext cx="5934364" cy="5450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284">
            <a:off x="-719574" y="3514448"/>
            <a:ext cx="9040850" cy="18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7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" y="471053"/>
            <a:ext cx="113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Maybe just using bottle lids is easier…</a:t>
            </a:r>
          </a:p>
        </p:txBody>
      </p:sp>
      <p:sp>
        <p:nvSpPr>
          <p:cNvPr id="3" name="TextBox 2"/>
          <p:cNvSpPr txBox="1"/>
          <p:nvPr/>
        </p:nvSpPr>
        <p:spPr>
          <a:xfrm rot="656582">
            <a:off x="4807527" y="1708274"/>
            <a:ext cx="702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You could line up 10 lids then take one away each time as you count down…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5" y="2818064"/>
            <a:ext cx="7525016" cy="3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22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95572">
            <a:off x="77214" y="1084818"/>
            <a:ext cx="702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Or you could line up stacks of lids from 10 down to 1 if you have enough lids…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1" y="1759527"/>
            <a:ext cx="7414466" cy="49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39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9273">
            <a:off x="3740729" y="2946255"/>
            <a:ext cx="5361276" cy="2970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671" y="308964"/>
            <a:ext cx="11693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There are some files of ten green bottles and a wall, saved on the Reception Home Learning page of the school website for you to print and cut out, if you prefer…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8986">
            <a:off x="468855" y="2297870"/>
            <a:ext cx="4555114" cy="296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316" y="2747645"/>
            <a:ext cx="1927211" cy="26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32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178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Barrett</dc:creator>
  <cp:lastModifiedBy>Mrs Barrett</cp:lastModifiedBy>
  <cp:revision>47</cp:revision>
  <dcterms:created xsi:type="dcterms:W3CDTF">2021-02-21T10:35:22Z</dcterms:created>
  <dcterms:modified xsi:type="dcterms:W3CDTF">2021-02-28T20:32:14Z</dcterms:modified>
</cp:coreProperties>
</file>