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EFC63-A61C-46B0-9B91-BB94B80EB1EF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D5BC9-304D-42A0-92DA-354C631576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>
            <a:noAutofit/>
          </a:bodyPr>
          <a:lstStyle/>
          <a:p>
            <a:r>
              <a:rPr lang="en-GB" sz="7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does your fruit come from?</a:t>
            </a:r>
            <a:endParaRPr lang="en-GB" sz="7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 descr="C:\Users\Hannah\AppData\Local\Microsoft\Windows\Temporary Internet Files\Content.IE5\DQCK3LSW\MCj044183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214818"/>
            <a:ext cx="1809750" cy="1860550"/>
          </a:xfrm>
          <a:prstGeom prst="rect">
            <a:avLst/>
          </a:prstGeom>
          <a:noFill/>
        </p:spPr>
      </p:pic>
      <p:pic>
        <p:nvPicPr>
          <p:cNvPr id="1028" name="Picture 4" descr="C:\Users\Hannah\AppData\Local\Microsoft\Windows\Temporary Internet Files\Content.IE5\DQCK3LSW\MCj0441744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5992"/>
            <a:ext cx="2743200" cy="2743200"/>
          </a:xfrm>
          <a:prstGeom prst="rect">
            <a:avLst/>
          </a:prstGeom>
          <a:noFill/>
        </p:spPr>
      </p:pic>
      <p:pic>
        <p:nvPicPr>
          <p:cNvPr id="1029" name="Picture 5" descr="C:\Users\Hannah\AppData\Local\Microsoft\Windows\Temporary Internet Files\Content.IE5\RAQI97WH\MCj0436899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4714884"/>
            <a:ext cx="1714500" cy="1714500"/>
          </a:xfrm>
          <a:prstGeom prst="rect">
            <a:avLst/>
          </a:prstGeom>
          <a:noFill/>
        </p:spPr>
      </p:pic>
      <p:pic>
        <p:nvPicPr>
          <p:cNvPr id="1030" name="Picture 6" descr="C:\Users\Hannah\AppData\Local\Microsoft\Windows\Temporary Internet Files\Content.IE5\DQCK3LSW\MCBD08915_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68" y="3214686"/>
            <a:ext cx="2230701" cy="2341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am I from?</a:t>
            </a:r>
            <a:endParaRPr lang="en-GB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Hannah\AppData\Local\Microsoft\Windows\Temporary Internet Files\Content.IE5\VL9L79W3\MCj0436895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785926"/>
            <a:ext cx="2571768" cy="257176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4572008"/>
            <a:ext cx="3143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Bananas</a:t>
            </a:r>
            <a:endParaRPr lang="en-GB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5000628" y="5286388"/>
            <a:ext cx="35004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South East Asia!</a:t>
            </a:r>
            <a:endParaRPr lang="en-GB" sz="4400" dirty="0"/>
          </a:p>
        </p:txBody>
      </p:sp>
      <p:pic>
        <p:nvPicPr>
          <p:cNvPr id="2052" name="Picture 4" descr="http://www.sino.net/guide/images/vietnam/ma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1357298"/>
            <a:ext cx="2857500" cy="3810000"/>
          </a:xfrm>
          <a:prstGeom prst="rect">
            <a:avLst/>
          </a:prstGeom>
          <a:noFill/>
        </p:spPr>
      </p:pic>
      <p:cxnSp>
        <p:nvCxnSpPr>
          <p:cNvPr id="9" name="Straight Arrow Connector 8"/>
          <p:cNvCxnSpPr/>
          <p:nvPr/>
        </p:nvCxnSpPr>
        <p:spPr>
          <a:xfrm rot="16200000" flipV="1">
            <a:off x="6858016" y="5000636"/>
            <a:ext cx="128588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am I from?</a:t>
            </a:r>
            <a:endParaRPr lang="en-GB" dirty="0"/>
          </a:p>
        </p:txBody>
      </p:sp>
      <p:pic>
        <p:nvPicPr>
          <p:cNvPr id="7169" name="Picture 1" descr="C:\Users\Hannah\AppData\Local\Microsoft\Windows\Temporary Internet Files\Content.IE5\DQCK3LSW\MCj043690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357298"/>
            <a:ext cx="3429024" cy="342902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5143512"/>
            <a:ext cx="2643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Pineapple</a:t>
            </a:r>
            <a:endParaRPr lang="en-GB" sz="4800" dirty="0"/>
          </a:p>
        </p:txBody>
      </p:sp>
      <p:pic>
        <p:nvPicPr>
          <p:cNvPr id="7173" name="Picture 5" descr="http://www.hawaiimenu.com/images/hawaii_ma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357298"/>
            <a:ext cx="3436926" cy="398897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572000" y="5572140"/>
            <a:ext cx="40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Hawaii!</a:t>
            </a:r>
            <a:endParaRPr lang="en-GB" sz="5400" dirty="0"/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6322231" y="4679165"/>
            <a:ext cx="1214446" cy="1000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am I from?</a:t>
            </a:r>
            <a:endParaRPr lang="en-GB" dirty="0"/>
          </a:p>
        </p:txBody>
      </p:sp>
      <p:pic>
        <p:nvPicPr>
          <p:cNvPr id="6146" name="Picture 2" descr="http://media.giantbomb.com/uploads/0/5768/295322-melon_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643050"/>
            <a:ext cx="3218134" cy="335758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5286388"/>
            <a:ext cx="32861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/>
              <a:t>Melon</a:t>
            </a:r>
            <a:endParaRPr lang="en-GB" sz="6000" dirty="0"/>
          </a:p>
        </p:txBody>
      </p:sp>
      <p:pic>
        <p:nvPicPr>
          <p:cNvPr id="6148" name="Picture 4" descr="http://www.travelnotes.org/Asia/images/asia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214422"/>
            <a:ext cx="3571875" cy="39528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72034" y="5500702"/>
            <a:ext cx="4071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/>
              <a:t>Asia!</a:t>
            </a:r>
            <a:endParaRPr lang="en-GB" sz="6000" dirty="0"/>
          </a:p>
        </p:txBody>
      </p:sp>
      <p:cxnSp>
        <p:nvCxnSpPr>
          <p:cNvPr id="9" name="Straight Arrow Connector 8"/>
          <p:cNvCxnSpPr/>
          <p:nvPr/>
        </p:nvCxnSpPr>
        <p:spPr>
          <a:xfrm rot="16200000" flipV="1">
            <a:off x="6536545" y="5322107"/>
            <a:ext cx="142876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am I from?</a:t>
            </a:r>
            <a:endParaRPr lang="en-GB" dirty="0"/>
          </a:p>
        </p:txBody>
      </p:sp>
      <p:pic>
        <p:nvPicPr>
          <p:cNvPr id="5121" name="Picture 1" descr="C:\Users\Hannah\AppData\Local\Microsoft\Windows\Temporary Internet Files\Content.IE5\VL9L79W3\MCj0436894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3116"/>
            <a:ext cx="2357454" cy="2357454"/>
          </a:xfrm>
          <a:prstGeom prst="rect">
            <a:avLst/>
          </a:prstGeom>
          <a:noFill/>
        </p:spPr>
      </p:pic>
      <p:pic>
        <p:nvPicPr>
          <p:cNvPr id="5123" name="Picture 3" descr="http://www.lib.utexas.edu/maps/us_2001/florida_ref_2001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1214422"/>
            <a:ext cx="4557706" cy="382973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57158" y="5500702"/>
            <a:ext cx="25717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Orange</a:t>
            </a:r>
            <a:endParaRPr lang="en-GB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4429124" y="5500702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Florida!</a:t>
            </a:r>
            <a:endParaRPr lang="en-GB" sz="5400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6286512" y="5000636"/>
            <a:ext cx="178595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am I from?</a:t>
            </a:r>
            <a:endParaRPr lang="en-GB" dirty="0"/>
          </a:p>
        </p:txBody>
      </p:sp>
      <p:pic>
        <p:nvPicPr>
          <p:cNvPr id="4097" name="Picture 1" descr="C:\Users\Hannah\AppData\Local\Microsoft\Windows\Temporary Internet Files\Content.IE5\DQCK3LSW\MCj0246157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214422"/>
            <a:ext cx="3309363" cy="412815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5643578"/>
            <a:ext cx="3143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Coconut</a:t>
            </a:r>
            <a:endParaRPr lang="en-GB" sz="4800" dirty="0"/>
          </a:p>
        </p:txBody>
      </p:sp>
      <p:pic>
        <p:nvPicPr>
          <p:cNvPr id="4101" name="Picture 5" descr="http://www.wmich.edu/ois/sap/programs/images/malaysia.ma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1357298"/>
            <a:ext cx="4486275" cy="35242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286248" y="5286388"/>
            <a:ext cx="4286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Malaysia!</a:t>
            </a:r>
            <a:endParaRPr lang="en-GB" sz="5400" dirty="0"/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6286512" y="4786322"/>
            <a:ext cx="1500198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at how far the coconut travelled to get to 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Runcorn!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 descr="http://www.foggodyssey.com/wp-content/uploads/2009/06/malaysia-map-overal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857364"/>
            <a:ext cx="8210935" cy="4756965"/>
          </a:xfrm>
          <a:prstGeom prst="rect">
            <a:avLst/>
          </a:prstGeom>
          <a:noFill/>
        </p:spPr>
      </p:pic>
      <p:sp>
        <p:nvSpPr>
          <p:cNvPr id="6" name="Freeform 5"/>
          <p:cNvSpPr/>
          <p:nvPr/>
        </p:nvSpPr>
        <p:spPr>
          <a:xfrm>
            <a:off x="3380509" y="3228109"/>
            <a:ext cx="3532909" cy="3041073"/>
          </a:xfrm>
          <a:custGeom>
            <a:avLst/>
            <a:gdLst>
              <a:gd name="connsiteX0" fmla="*/ 3532909 w 3532909"/>
              <a:gd name="connsiteY0" fmla="*/ 1648691 h 3041073"/>
              <a:gd name="connsiteX1" fmla="*/ 1454727 w 3532909"/>
              <a:gd name="connsiteY1" fmla="*/ 2951018 h 3041073"/>
              <a:gd name="connsiteX2" fmla="*/ 83127 w 3532909"/>
              <a:gd name="connsiteY2" fmla="*/ 1108364 h 3041073"/>
              <a:gd name="connsiteX3" fmla="*/ 955964 w 3532909"/>
              <a:gd name="connsiteY3" fmla="*/ 13855 h 3041073"/>
              <a:gd name="connsiteX4" fmla="*/ 955964 w 3532909"/>
              <a:gd name="connsiteY4" fmla="*/ 13855 h 3041073"/>
              <a:gd name="connsiteX5" fmla="*/ 942109 w 3532909"/>
              <a:gd name="connsiteY5" fmla="*/ 0 h 304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2909" h="3041073">
                <a:moveTo>
                  <a:pt x="3532909" y="1648691"/>
                </a:moveTo>
                <a:cubicBezTo>
                  <a:pt x="2781300" y="2344882"/>
                  <a:pt x="2029691" y="3041073"/>
                  <a:pt x="1454727" y="2951018"/>
                </a:cubicBezTo>
                <a:cubicBezTo>
                  <a:pt x="879763" y="2860964"/>
                  <a:pt x="166254" y="1597891"/>
                  <a:pt x="83127" y="1108364"/>
                </a:cubicBezTo>
                <a:cubicBezTo>
                  <a:pt x="0" y="618837"/>
                  <a:pt x="955964" y="13855"/>
                  <a:pt x="955964" y="13855"/>
                </a:cubicBezTo>
                <a:lnTo>
                  <a:pt x="955964" y="13855"/>
                </a:lnTo>
                <a:lnTo>
                  <a:pt x="942109" y="0"/>
                </a:ln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61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Where does your fruit come from?</vt:lpstr>
      <vt:lpstr>Where am I from?</vt:lpstr>
      <vt:lpstr>Where am I from?</vt:lpstr>
      <vt:lpstr>Where am I from?</vt:lpstr>
      <vt:lpstr>Where am I from?</vt:lpstr>
      <vt:lpstr>Where am I from?</vt:lpstr>
      <vt:lpstr>Look at how far the coconut travelled to get to Runcorn!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Hannah</dc:creator>
  <cp:lastModifiedBy>Mrs Barrett</cp:lastModifiedBy>
  <cp:revision>9</cp:revision>
  <dcterms:created xsi:type="dcterms:W3CDTF">2010-01-19T20:25:29Z</dcterms:created>
  <dcterms:modified xsi:type="dcterms:W3CDTF">2021-02-25T13:43:44Z</dcterms:modified>
</cp:coreProperties>
</file>