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BB296-4A6C-4301-898B-FA447EF1C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1F09A-5FE1-4B44-A709-E71B184478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04D49-805D-4813-B2C3-6961636C8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F7233-5FDA-4077-BA5E-E865041D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1EAC6-A67F-4E73-A561-38D6E9428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74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3BDDB-B0EA-4B6E-99A3-302A85E92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8DF8F4-9B28-4A13-A734-3E48B89E38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1DC32-02EB-47B8-B94C-9345F4DE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15529-AEC3-4DB5-B0F9-4EB55015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88F93-37B2-45D7-B30A-54D63A491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98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523B33-CCA2-4AF1-AF33-FD991FF0D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046BD-7DCD-49B9-8849-38334B323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D93F5-A5B2-4B36-BECA-0782BF462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A39AB-594A-495B-89A3-4695A983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F66EE-2A64-4157-95D0-FB0E79CC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37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20D8-D715-482B-864D-056C868D7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559AA-F9FE-4986-890F-34FEADE06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4E8F7-DA17-4317-92E9-0DE002D6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68A27-19B0-4248-9F4C-9A1B61EB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28ABD-6708-4E2C-8B1F-6B3A5929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75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87E2C-37F7-46F5-8743-1D97485BC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2466C-5CD2-4A84-9D8D-567A7F2AD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FCEA6-CADC-442D-B033-08641D4A6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177CA-AB4C-4DA8-8D9C-6FFCC9DB0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E37ED-58F0-4486-8795-00972B214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39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08208-0ADF-4A8D-B813-434A1FA9C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AF7B9-6908-4462-BA80-C504EE78A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258E3-0910-4B19-88FA-8B746E29F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FCC0DE-4873-4CE3-B871-1D3B8F612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6AF05-ED5F-424C-886F-A6134ADA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1745D-33B4-4C87-B3DB-2E031043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58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D40C8-B4CF-4FCB-97C7-CFD843C2E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069B2D-ADD6-4AEF-8E73-10C7B1697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B144E-1766-40A9-838C-F9E89D936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CDCA46-5A6A-4812-8964-EF2195EDA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120287-C0BA-4DB8-91DE-69A7AFF1AF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3C1621-449D-4CF5-9B7E-4ED8EBE3C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8D0878-B0A9-468D-8726-3E31E310E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112696-2C4D-4C45-BE1C-1A449A96B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0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2E1EA-CE52-4CFC-918E-F4E4095AD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506EE9-682A-4290-B1E9-5F4CACBC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0CDC3F-233C-4042-829F-B302E386C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1CB0A0-6969-4C2F-B0AD-9502E6F8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79FABE-6E38-4060-9B2F-E0E362DC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027A2-6D2E-4BB7-85E7-F71E2063E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9F5C6-BCA2-44D0-B4B5-F0898C59C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84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37D6A-D0CA-4A20-8116-D62A0333B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E9851-34D6-44BC-839A-9476AF9AC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73776-6164-4F72-9A9D-510FB4D42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75398-4E46-4B7C-8414-43F54393E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9BF62-6E33-4B00-97CD-04F44F482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79C0-7CAE-418D-9578-BF759933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7112E-A630-4283-9DDE-BE254CFE1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A09A6C-A88A-4417-ACE0-A759441AB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B332D-133F-420A-8637-C6268FC88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4B4348-AF35-452C-B82E-22FAEECE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2F7A1E-66C9-409D-9B03-615D5E934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43244-B735-43FF-B300-DDC528E6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364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B25181-BE30-4079-AEAD-E30782298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7721F-D9E3-41FD-901D-5E4400775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4932-E684-4E64-BB53-9BED14B110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0A4AD-C14F-4605-A309-140B249AB704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A1E3-A065-4C25-8379-E67D8C3E0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54803-545F-4F04-80C8-40634309E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86C74-E7B1-49EB-BBE1-B8401174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CA96-AAFF-4D69-8971-9409E9186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02757" y="140678"/>
            <a:ext cx="5005145" cy="1080358"/>
          </a:xfrm>
        </p:spPr>
        <p:txBody>
          <a:bodyPr>
            <a:normAutofit/>
          </a:bodyPr>
          <a:lstStyle/>
          <a:p>
            <a:r>
              <a:rPr lang="en-GB" sz="3000" b="1" dirty="0">
                <a:latin typeface="Papyrus" panose="03070502060502030205" pitchFamily="66" charset="0"/>
              </a:rPr>
              <a:t>E</a:t>
            </a:r>
            <a:r>
              <a:rPr lang="en-GB" sz="3000" b="1" dirty="0" smtClean="0">
                <a:latin typeface="Papyrus" panose="03070502060502030205" pitchFamily="66" charset="0"/>
              </a:rPr>
              <a:t>motional </a:t>
            </a:r>
            <a:r>
              <a:rPr lang="en-GB" sz="3000" b="1" dirty="0">
                <a:latin typeface="Papyrus" panose="03070502060502030205" pitchFamily="66" charset="0"/>
              </a:rPr>
              <a:t>well-being </a:t>
            </a:r>
            <a:br>
              <a:rPr lang="en-GB" sz="3000" b="1" dirty="0">
                <a:latin typeface="Papyrus" panose="03070502060502030205" pitchFamily="66" charset="0"/>
              </a:rPr>
            </a:br>
            <a:r>
              <a:rPr lang="en-GB" sz="3000" b="1" dirty="0">
                <a:latin typeface="Papyrus" panose="03070502060502030205" pitchFamily="66" charset="0"/>
              </a:rPr>
              <a:t>challenge card FIVE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2B72A-B19F-4A0B-BE3B-41B48C271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670" y="329572"/>
            <a:ext cx="2780102" cy="5986822"/>
          </a:xfrm>
          <a:ln w="31750">
            <a:solidFill>
              <a:srgbClr val="FF0000"/>
            </a:solidFill>
            <a:prstDash val="sysDot"/>
          </a:ln>
        </p:spPr>
        <p:txBody>
          <a:bodyPr/>
          <a:lstStyle/>
          <a:p>
            <a:r>
              <a:rPr lang="en-GB" sz="2200" dirty="0">
                <a:latin typeface="Letter-join Plus 8" panose="02000505000000020003" pitchFamily="50" charset="0"/>
                <a:cs typeface="Leelawadee" panose="020B0502040204020203" pitchFamily="34" charset="-34"/>
              </a:rPr>
              <a:t> </a:t>
            </a:r>
            <a:r>
              <a:rPr lang="en-GB" sz="2200" b="1" u="sng" dirty="0">
                <a:latin typeface="Letter-join Plus 8" panose="02000505000000020003" pitchFamily="50" charset="0"/>
                <a:cs typeface="Leelawadee" panose="020B0502040204020203" pitchFamily="34" charset="-34"/>
              </a:rPr>
              <a:t>Bug Hunt</a:t>
            </a:r>
          </a:p>
          <a:p>
            <a:r>
              <a:rPr lang="en-GB" sz="2200" dirty="0">
                <a:latin typeface="Letter-join Plus 8" panose="02000505000000020003" pitchFamily="50" charset="0"/>
                <a:cs typeface="Leelawadee" panose="020B0502040204020203" pitchFamily="34" charset="-34"/>
              </a:rPr>
              <a:t>Using a small pot, go hunting around your house and garden, or even whilst on a walk, collect some small bugs.  Can you name them? Make sure you put them back where you found them from (unless the grown ups want them out of the house </a:t>
            </a:r>
            <a:r>
              <a:rPr lang="en-GB" sz="2200" dirty="0">
                <a:latin typeface="Letter-join Plus 8" panose="02000505000000020003" pitchFamily="50" charset="0"/>
                <a:cs typeface="Leelawadee" panose="020B0502040204020203" pitchFamily="34" charset="-34"/>
                <a:sym typeface="Wingdings" panose="05000000000000000000" pitchFamily="2" charset="2"/>
              </a:rPr>
              <a:t>)</a:t>
            </a:r>
            <a:endParaRPr lang="en-GB" sz="2200" dirty="0">
              <a:latin typeface="Letter-join Plus 8" panose="02000505000000020003" pitchFamily="50" charset="0"/>
              <a:cs typeface="Leelawadee" panose="020B0502040204020203" pitchFamily="34" charset="-34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E16428E-84BD-4A33-B1E6-5D13DF2B2B59}"/>
              </a:ext>
            </a:extLst>
          </p:cNvPr>
          <p:cNvSpPr txBox="1">
            <a:spLocks/>
          </p:cNvSpPr>
          <p:nvPr/>
        </p:nvSpPr>
        <p:spPr>
          <a:xfrm>
            <a:off x="8914230" y="329573"/>
            <a:ext cx="2998760" cy="2870827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u="sng" dirty="0">
                <a:latin typeface="Letter-join Plus 8" panose="02000505000000020003" pitchFamily="50" charset="0"/>
              </a:rPr>
              <a:t>Show and Tell</a:t>
            </a:r>
          </a:p>
          <a:p>
            <a:r>
              <a:rPr lang="en-GB" sz="1800" dirty="0">
                <a:latin typeface="Letter-join Plus 8" panose="02000505000000020003" pitchFamily="50" charset="0"/>
              </a:rPr>
              <a:t>Everyone in your home has 5 minutes to go and find something that they would like to share with the rest of the family. </a:t>
            </a:r>
          </a:p>
          <a:p>
            <a:r>
              <a:rPr lang="en-GB" sz="1800" dirty="0">
                <a:latin typeface="Letter-join Plus 8" panose="02000505000000020003" pitchFamily="50" charset="0"/>
              </a:rPr>
              <a:t>Time to sit back and listen to each other talking about their chosen item.</a:t>
            </a:r>
            <a:endParaRPr lang="en-GB" sz="2000" dirty="0">
              <a:latin typeface="Letter-join Plus 8" panose="02000505000000020003" pitchFamily="50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E5D3AFB-5292-4AA8-94F9-F23803254F53}"/>
              </a:ext>
            </a:extLst>
          </p:cNvPr>
          <p:cNvSpPr txBox="1">
            <a:spLocks/>
          </p:cNvSpPr>
          <p:nvPr/>
        </p:nvSpPr>
        <p:spPr>
          <a:xfrm>
            <a:off x="3693686" y="1221035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Letter-join Plus 8" panose="02000505000000020003" pitchFamily="50" charset="0"/>
              </a:rPr>
              <a:t> </a:t>
            </a:r>
            <a:r>
              <a:rPr lang="en-GB" b="1" u="sng" dirty="0">
                <a:latin typeface="Letter-join Plus 8" panose="02000505000000020003" pitchFamily="50" charset="0"/>
              </a:rPr>
              <a:t>Baking</a:t>
            </a:r>
          </a:p>
          <a:p>
            <a:pPr algn="l"/>
            <a:r>
              <a:rPr lang="en-GB" dirty="0">
                <a:latin typeface="Letter-join Plus 8" panose="02000505000000020003" pitchFamily="50" charset="0"/>
              </a:rPr>
              <a:t>As a family spend time choosing things to bake, bake and then enjoy eating together.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7297DE3-0AFA-40CE-9861-B442E01D7137}"/>
              </a:ext>
            </a:extLst>
          </p:cNvPr>
          <p:cNvSpPr txBox="1">
            <a:spLocks/>
          </p:cNvSpPr>
          <p:nvPr/>
        </p:nvSpPr>
        <p:spPr>
          <a:xfrm>
            <a:off x="3693686" y="3891552"/>
            <a:ext cx="5014216" cy="2309956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u="sng" dirty="0">
                <a:latin typeface="Letter-join Plus 8" panose="02000505000000020003" pitchFamily="50" charset="0"/>
              </a:rPr>
              <a:t>Circuit training</a:t>
            </a:r>
          </a:p>
          <a:p>
            <a:pPr algn="r"/>
            <a:r>
              <a:rPr lang="en-GB" sz="1600" dirty="0">
                <a:latin typeface="Letter-join Plus 8" panose="02000505000000020003" pitchFamily="50" charset="0"/>
              </a:rPr>
              <a:t>                         </a:t>
            </a:r>
            <a:r>
              <a:rPr lang="en-GB" sz="1600" dirty="0" smtClean="0">
                <a:latin typeface="Letter-join Plus 8" panose="02000505000000020003" pitchFamily="50" charset="0"/>
              </a:rPr>
              <a:t> </a:t>
            </a:r>
            <a:r>
              <a:rPr lang="en-GB" sz="1600" dirty="0">
                <a:latin typeface="Letter-join Plus 8" panose="02000505000000020003" pitchFamily="50" charset="0"/>
              </a:rPr>
              <a:t>As a family, create your</a:t>
            </a:r>
          </a:p>
          <a:p>
            <a:pPr algn="r"/>
            <a:r>
              <a:rPr lang="en-GB" sz="1600" dirty="0">
                <a:latin typeface="Letter-join Plus 8" panose="02000505000000020003" pitchFamily="50" charset="0"/>
              </a:rPr>
              <a:t>                            own circuit training activities.                        </a:t>
            </a:r>
          </a:p>
          <a:p>
            <a:pPr algn="r"/>
            <a:r>
              <a:rPr lang="en-GB" sz="1600" dirty="0">
                <a:latin typeface="Letter-join Plus 8" panose="02000505000000020003" pitchFamily="50" charset="0"/>
              </a:rPr>
              <a:t>                         Spend 30 minutes working through the activities.  Don’t forget to include a rest </a:t>
            </a:r>
          </a:p>
          <a:p>
            <a:pPr algn="r"/>
            <a:r>
              <a:rPr lang="en-GB" sz="1600" dirty="0">
                <a:latin typeface="Letter-join Plus 8" panose="02000505000000020003" pitchFamily="50" charset="0"/>
              </a:rPr>
              <a:t>  station for everyone.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512D181-E971-4721-8EDF-098CDFF9318F}"/>
              </a:ext>
            </a:extLst>
          </p:cNvPr>
          <p:cNvSpPr txBox="1">
            <a:spLocks/>
          </p:cNvSpPr>
          <p:nvPr/>
        </p:nvSpPr>
        <p:spPr>
          <a:xfrm>
            <a:off x="8914230" y="3536267"/>
            <a:ext cx="2998760" cy="2785403"/>
          </a:xfrm>
          <a:prstGeom prst="rect">
            <a:avLst/>
          </a:prstGeom>
          <a:ln w="31750">
            <a:solidFill>
              <a:srgbClr val="FF0000"/>
            </a:solidFill>
            <a:prstDash val="sysDot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u="sng" smtClean="0">
                <a:latin typeface="Letter-join Plus 8" panose="02000505000000020003" pitchFamily="50" charset="0"/>
              </a:rPr>
              <a:t>Guessing </a:t>
            </a:r>
            <a:r>
              <a:rPr lang="en-GB" b="1" u="sng" smtClean="0">
                <a:latin typeface="Letter-join Plus 8" panose="02000505000000020003" pitchFamily="50" charset="0"/>
              </a:rPr>
              <a:t>Game</a:t>
            </a:r>
            <a:endParaRPr lang="en-GB" b="1" u="sng" dirty="0">
              <a:latin typeface="Letter-join Plus 8" panose="02000505000000020003" pitchFamily="50" charset="0"/>
            </a:endParaRPr>
          </a:p>
          <a:p>
            <a:r>
              <a:rPr lang="en-GB" sz="2100" dirty="0">
                <a:latin typeface="Letter-join Plus 8" panose="02000505000000020003" pitchFamily="50" charset="0"/>
              </a:rPr>
              <a:t>Take it in turns to choose 6-10 objects to put on the table.  Everyone study the objects.  Take one away and guess what has been taking.  Take it in turns to choose the objects.  Challenge – take away 2 objects!</a:t>
            </a:r>
          </a:p>
        </p:txBody>
      </p:sp>
      <p:pic>
        <p:nvPicPr>
          <p:cNvPr id="8" name="Picture 2" descr="Image result for bug hunt">
            <a:extLst>
              <a:ext uri="{FF2B5EF4-FFF2-40B4-BE49-F238E27FC236}">
                <a16:creationId xmlns:a16="http://schemas.microsoft.com/office/drawing/2014/main" id="{FFDE2509-760F-4873-8F6A-B829A64D19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7" r="7539"/>
          <a:stretch/>
        </p:blipFill>
        <p:spPr bwMode="auto">
          <a:xfrm>
            <a:off x="585950" y="4724400"/>
            <a:ext cx="2629263" cy="147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ircuit training">
            <a:extLst>
              <a:ext uri="{FF2B5EF4-FFF2-40B4-BE49-F238E27FC236}">
                <a16:creationId xmlns:a16="http://schemas.microsoft.com/office/drawing/2014/main" id="{A00133DF-BCA1-4F24-9943-DC6693A22D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25" r="3210"/>
          <a:stretch/>
        </p:blipFill>
        <p:spPr bwMode="auto">
          <a:xfrm>
            <a:off x="3773097" y="4118633"/>
            <a:ext cx="1722096" cy="935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aking">
            <a:extLst>
              <a:ext uri="{FF2B5EF4-FFF2-40B4-BE49-F238E27FC236}">
                <a16:creationId xmlns:a16="http://schemas.microsoft.com/office/drawing/2014/main" id="{983F9518-AC66-4955-82E6-F9A24CAC5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94" y="2376013"/>
            <a:ext cx="1579481" cy="105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baking">
            <a:extLst>
              <a:ext uri="{FF2B5EF4-FFF2-40B4-BE49-F238E27FC236}">
                <a16:creationId xmlns:a16="http://schemas.microsoft.com/office/drawing/2014/main" id="{B70D421E-A5DF-4EAD-9DBA-31F31106D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706652"/>
            <a:ext cx="1679067" cy="72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7772" y="129121"/>
            <a:ext cx="1097375" cy="110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001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Leelawadee</vt:lpstr>
      <vt:lpstr>Letter-join Plus 8</vt:lpstr>
      <vt:lpstr>Papyrus</vt:lpstr>
      <vt:lpstr>Wingdings</vt:lpstr>
      <vt:lpstr>Office Theme</vt:lpstr>
      <vt:lpstr>Emotional well-being  challenge card FIVE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 well-being  challenge card FIVE</dc:title>
  <dc:creator>Karen Field</dc:creator>
  <cp:lastModifiedBy>Charlotte Chappell</cp:lastModifiedBy>
  <cp:revision>4</cp:revision>
  <cp:lastPrinted>2021-01-14T15:01:15Z</cp:lastPrinted>
  <dcterms:created xsi:type="dcterms:W3CDTF">2020-03-23T14:20:20Z</dcterms:created>
  <dcterms:modified xsi:type="dcterms:W3CDTF">2021-01-14T15:53:30Z</dcterms:modified>
</cp:coreProperties>
</file>