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A9246-43BE-47A2-A72F-13D0E1903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44C5B4-D87B-4064-A892-7C78DCE85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55214-BE7E-41B0-87E6-31E3EF5C3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6A7F5-1750-46C9-92F4-C11BF280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D9007-8202-4AAD-9A4D-55387CF2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57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17CAC-61ED-4415-A85F-6403085F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D32A9F-48FB-4D17-BB6A-537374FA8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21F2D-1F5D-45B8-822B-A90069DCD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BE250-3ED2-4275-8459-540FB4ED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2EF60-C252-445B-8F37-C7DBC0FC4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44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C10B61-57C2-4ACA-957A-32A4C0947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19F27-EE81-4EA2-AB95-FC91CA8E0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0217A-8E87-439E-A467-043FBED6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3593B-1AAA-42EB-94BD-5ABB4D17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CB40B-E4F7-42D0-BE37-736275485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1C8D1-E4C7-4965-BE51-F89F7724D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EF1B-4E7C-43C7-9E06-D2BCE3C8C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F83D4-21DC-4221-B2F7-1D3C75E49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DE132-7DDA-40B9-B836-9E8F7CE8C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15BE2-D4FD-46FB-A9DE-53728A454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96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069B6-7D35-4319-B0C5-B884E9242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57D0D-23E7-46E6-9FEA-44410F678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29BA2-4957-4051-8BC0-2245E0865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C03F1-3161-4272-8FB2-43EABC002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0BB37-47EE-4F52-BFC9-9878BD62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91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0D40-2335-46EE-A8B3-EE0D4F770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01895-58B6-4C61-9AE1-894A7911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44220-B46D-4560-B517-961A01CE1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59FC9-D214-49B3-9E2A-0ED07A1C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D9E1E-97D4-4A7E-8700-C4DC9C56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88758-921D-4EE5-8723-3B7A6457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44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CBF4-7A69-4B56-A69D-D90F523C1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FB001-DD01-47E2-85F8-9794E407A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E78BE-EE0A-4E91-BAD4-F76E5AE3C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F9D288-9D14-424E-BCAA-65728D2BB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5496BC-7F2D-4476-9F3B-60E0C9A00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474E36-4F8E-441C-9DE9-6F3D0F329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101C93-6F4A-4161-9F40-278108B55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930407-98A6-4B8D-9604-082148AAF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77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4FF2E-01B2-42C7-8711-A8448101D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EE6501-3CA8-4685-8A1A-460AA8BC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B7EF5-C03D-4344-A982-14751CDC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7E42D6-B574-4BFF-872F-D2483D80C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19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968490-65C8-499E-9704-9023FB65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992B01-2772-496C-A4F2-59E93F38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AD3D7-14FD-450D-A01E-31949D4C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42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607D9-7E48-4438-AEEC-25B9DA79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04D92-6753-4BD5-9F11-142173239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3A3E0-F272-40B6-A2BE-804E9E6D8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41106-8E6E-4025-BB15-9777C1CC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CB9E4-329E-4E82-AF45-4DA76BB6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F58E7-9F0A-4397-B02A-FF50C923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7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80AC6-1C05-40E0-8101-BA3ADB757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F9456-FE1C-4405-96D7-B5BA30F6B9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5D66F-EEE4-4C58-BD82-07F6C6B88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96FF8-230B-41E1-A9B0-DC74D2901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60485-C58D-48D5-BF9E-A03B23648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84891-F517-4D5D-9FA4-7BE5897C7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2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C95BD7-B768-493A-A4C4-029CDB3AB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D7D5A-2EB9-4759-A47D-709B55279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B81CC-4ED8-4802-B540-78E2A0057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37B56-0314-4198-BD75-629592B6EA65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28D13-0CEA-4923-9FDF-80D0A634F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279BC-57FA-42EA-AA78-96094AE1CF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3FA98-F0B9-4071-BD01-BFA114E8DA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6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youtube.com/user/CosmicKidsYoga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latin typeface="Papyrus" panose="03070502060502030205" pitchFamily="66" charset="0"/>
              </a:rPr>
              <a:t>Emotional </a:t>
            </a:r>
            <a:r>
              <a:rPr lang="en-GB" sz="3000" b="1" dirty="0">
                <a:latin typeface="Papyrus" panose="03070502060502030205" pitchFamily="66" charset="0"/>
              </a:rPr>
              <a:t>well-being </a:t>
            </a:r>
            <a:br>
              <a:rPr lang="en-GB" sz="3000" b="1" dirty="0">
                <a:latin typeface="Papyrus" panose="03070502060502030205" pitchFamily="66" charset="0"/>
              </a:rPr>
            </a:br>
            <a:r>
              <a:rPr lang="en-GB" sz="3000" b="1" dirty="0">
                <a:latin typeface="Papyrus" panose="03070502060502030205" pitchFamily="66" charset="0"/>
              </a:rPr>
              <a:t>challenge card FOUR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372728"/>
          </a:xfrm>
          <a:ln w="31750">
            <a:solidFill>
              <a:srgbClr val="FF0000"/>
            </a:solidFill>
            <a:prstDash val="sysDot"/>
          </a:ln>
        </p:spPr>
        <p:txBody>
          <a:bodyPr>
            <a:normAutofit/>
          </a:bodyPr>
          <a:lstStyle/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Bingo</a:t>
            </a:r>
          </a:p>
          <a:p>
            <a:r>
              <a:rPr lang="en-GB" dirty="0">
                <a:latin typeface="Letter-join Plus 8" panose="02000505000000020003" pitchFamily="50" charset="0"/>
              </a:rPr>
              <a:t>Children to create bingo cards for all family members and then call another family member to be the ‘official’ bingo caller. </a:t>
            </a:r>
          </a:p>
          <a:p>
            <a:r>
              <a:rPr lang="en-GB" dirty="0">
                <a:latin typeface="Letter-join Plus 8" panose="02000505000000020003" pitchFamily="50" charset="0"/>
              </a:rPr>
              <a:t>Have fun!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sz="1600" b="1" u="sng" dirty="0">
                <a:latin typeface="Letter-join Plus 8" panose="02000505000000020003" pitchFamily="50" charset="0"/>
              </a:rPr>
              <a:t>G</a:t>
            </a:r>
            <a:r>
              <a:rPr lang="en-GB" sz="1600" b="1" u="sng" dirty="0" smtClean="0">
                <a:latin typeface="Letter-join Plus 8" panose="02000505000000020003" pitchFamily="50" charset="0"/>
              </a:rPr>
              <a:t>rowing </a:t>
            </a:r>
            <a:r>
              <a:rPr lang="en-GB" sz="1600" b="1" u="sng" dirty="0">
                <a:latin typeface="Letter-join Plus 8" panose="02000505000000020003" pitchFamily="50" charset="0"/>
              </a:rPr>
              <a:t>T</a:t>
            </a:r>
            <a:r>
              <a:rPr lang="en-GB" sz="1600" b="1" u="sng" dirty="0" smtClean="0">
                <a:latin typeface="Letter-join Plus 8" panose="02000505000000020003" pitchFamily="50" charset="0"/>
              </a:rPr>
              <a:t>hings</a:t>
            </a:r>
            <a:endParaRPr lang="en-GB" sz="1600" b="1" u="sng" dirty="0">
              <a:latin typeface="Letter-join Plus 8" panose="02000505000000020003" pitchFamily="50" charset="0"/>
            </a:endParaRPr>
          </a:p>
          <a:p>
            <a:r>
              <a:rPr lang="en-GB" sz="1600" dirty="0">
                <a:latin typeface="Letter-join Plus 8" panose="02000505000000020003" pitchFamily="50" charset="0"/>
              </a:rPr>
              <a:t>If you have seeds at home, plant them, look after them and watch them grow.  </a:t>
            </a:r>
          </a:p>
          <a:p>
            <a:r>
              <a:rPr lang="en-GB" sz="1600" dirty="0">
                <a:latin typeface="Letter-join Plus 8" panose="02000505000000020003" pitchFamily="50" charset="0"/>
              </a:rPr>
              <a:t>If not, plant an apple or orange seed and see what happens.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900" b="1" u="sng" dirty="0">
                <a:latin typeface="Papyrus" panose="03070502060502030205" pitchFamily="66" charset="0"/>
              </a:rPr>
              <a:t>Yoga Class</a:t>
            </a:r>
          </a:p>
          <a:p>
            <a:r>
              <a:rPr lang="en-GB" sz="1900" dirty="0">
                <a:latin typeface="Letter-join Plus 8" panose="02000505000000020003" pitchFamily="50" charset="0"/>
              </a:rPr>
              <a:t>Visit </a:t>
            </a:r>
            <a:r>
              <a:rPr lang="en-GB" sz="1900" dirty="0">
                <a:latin typeface="Letter-join Plus 8" panose="02000505000000020003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www.youtube.com/user/CosmicKidsYoga</a:t>
            </a:r>
            <a:r>
              <a:rPr lang="en-GB" sz="1900" dirty="0">
                <a:latin typeface="Letter-join Plus 8" panose="02000505000000020003" pitchFamily="50" charset="0"/>
              </a:rPr>
              <a:t> </a:t>
            </a:r>
          </a:p>
          <a:p>
            <a:r>
              <a:rPr lang="en-GB" sz="1900" dirty="0">
                <a:latin typeface="Letter-join Plus 8" panose="02000505000000020003" pitchFamily="50" charset="0"/>
              </a:rPr>
              <a:t>and choose a session that you know you will enjoy.  </a:t>
            </a:r>
            <a:endParaRPr lang="en-GB" sz="1900" dirty="0" smtClean="0">
              <a:latin typeface="Letter-join Plus 8" panose="02000505000000020003" pitchFamily="50" charset="0"/>
            </a:endParaRPr>
          </a:p>
          <a:p>
            <a:r>
              <a:rPr lang="en-GB" sz="1900" dirty="0" smtClean="0">
                <a:latin typeface="Letter-join Plus 8" panose="02000505000000020003" pitchFamily="50" charset="0"/>
              </a:rPr>
              <a:t>Your </a:t>
            </a:r>
            <a:r>
              <a:rPr lang="en-GB" sz="1900" dirty="0">
                <a:latin typeface="Letter-join Plus 8" panose="02000505000000020003" pitchFamily="50" charset="0"/>
              </a:rPr>
              <a:t>challenge is to hold each pose for the same amount of time as </a:t>
            </a:r>
            <a:r>
              <a:rPr lang="en-GB" sz="1900" dirty="0" smtClean="0">
                <a:latin typeface="Letter-join Plus 8" panose="02000505000000020003" pitchFamily="50" charset="0"/>
              </a:rPr>
              <a:t>the </a:t>
            </a:r>
            <a:r>
              <a:rPr lang="en-GB" sz="1900" dirty="0">
                <a:latin typeface="Letter-join Plus 8" panose="02000505000000020003" pitchFamily="50" charset="0"/>
              </a:rPr>
              <a:t>online yoga </a:t>
            </a:r>
            <a:r>
              <a:rPr lang="en-GB" sz="1900" dirty="0" smtClean="0">
                <a:latin typeface="Letter-join Plus 8" panose="02000505000000020003" pitchFamily="50" charset="0"/>
              </a:rPr>
              <a:t>instructor</a:t>
            </a:r>
            <a:r>
              <a:rPr lang="en-GB" sz="1900" dirty="0">
                <a:latin typeface="Letter-join Plus 8" panose="02000505000000020003" pitchFamily="50" charset="0"/>
              </a:rPr>
              <a:t>.</a:t>
            </a:r>
            <a:endParaRPr lang="en-GB" sz="1900" dirty="0">
              <a:latin typeface="Letter-join Plus 8" panose="02000505000000020003" pitchFamily="50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latin typeface="Letter-join Plus 8" panose="02000505000000020003" pitchFamily="50" charset="0"/>
              </a:rPr>
              <a:t> </a:t>
            </a:r>
            <a:r>
              <a:rPr lang="en-GB" sz="1800" b="1" u="sng" dirty="0">
                <a:latin typeface="Letter-join Plus 8" panose="02000505000000020003" pitchFamily="50" charset="0"/>
              </a:rPr>
              <a:t>The Greatest Show! </a:t>
            </a:r>
          </a:p>
          <a:p>
            <a:pPr algn="l"/>
            <a:r>
              <a:rPr lang="en-GB" sz="1800" dirty="0">
                <a:latin typeface="Letter-join Plus 8" panose="02000505000000020003" pitchFamily="50" charset="0"/>
              </a:rPr>
              <a:t>As a family create your own play, </a:t>
            </a:r>
          </a:p>
          <a:p>
            <a:pPr algn="l"/>
            <a:r>
              <a:rPr lang="en-GB" sz="1800" dirty="0">
                <a:latin typeface="Letter-join Plus 8" panose="02000505000000020003" pitchFamily="50" charset="0"/>
              </a:rPr>
              <a:t>or re-enact a movie you all like.  </a:t>
            </a:r>
          </a:p>
          <a:p>
            <a:pPr algn="l"/>
            <a:r>
              <a:rPr lang="en-GB" sz="1800" dirty="0">
                <a:latin typeface="Letter-join Plus 8" panose="02000505000000020003" pitchFamily="50" charset="0"/>
              </a:rPr>
              <a:t>Rehearse it, invite other family </a:t>
            </a:r>
          </a:p>
          <a:p>
            <a:pPr algn="l"/>
            <a:r>
              <a:rPr lang="en-GB" sz="1800" dirty="0">
                <a:latin typeface="Letter-join Plus 8" panose="02000505000000020003" pitchFamily="50" charset="0"/>
              </a:rPr>
              <a:t>members to watch via video call.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Teddy bear Picnic</a:t>
            </a:r>
          </a:p>
          <a:p>
            <a:r>
              <a:rPr lang="en-GB" dirty="0">
                <a:latin typeface="Letter-join Plus 8" panose="02000505000000020003" pitchFamily="50" charset="0"/>
              </a:rPr>
              <a:t>Set up your teddies at lunchtime and have a picnic with them.</a:t>
            </a:r>
          </a:p>
        </p:txBody>
      </p:sp>
      <p:pic>
        <p:nvPicPr>
          <p:cNvPr id="1028" name="Picture 4" descr="Image result for plant growing">
            <a:extLst>
              <a:ext uri="{FF2B5EF4-FFF2-40B4-BE49-F238E27FC236}">
                <a16:creationId xmlns:a16="http://schemas.microsoft.com/office/drawing/2014/main" id="{43211791-59AC-473B-A794-E4B654F01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610" y="2341176"/>
            <a:ext cx="2570514" cy="134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greatest show">
            <a:extLst>
              <a:ext uri="{FF2B5EF4-FFF2-40B4-BE49-F238E27FC236}">
                <a16:creationId xmlns:a16="http://schemas.microsoft.com/office/drawing/2014/main" id="{806FF72C-6854-4A2F-9810-7C80602E65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884"/>
          <a:stretch/>
        </p:blipFill>
        <p:spPr bwMode="auto">
          <a:xfrm>
            <a:off x="7218084" y="4440115"/>
            <a:ext cx="1330626" cy="140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bingo">
            <a:extLst>
              <a:ext uri="{FF2B5EF4-FFF2-40B4-BE49-F238E27FC236}">
                <a16:creationId xmlns:a16="http://schemas.microsoft.com/office/drawing/2014/main" id="{6866BA71-95AC-4B81-BC71-D3A8A2F31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39" y="4094497"/>
            <a:ext cx="2488363" cy="139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6492" y="207139"/>
            <a:ext cx="1097375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092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Letter-join Plus 8</vt:lpstr>
      <vt:lpstr>Papyrus</vt:lpstr>
      <vt:lpstr>Office Theme</vt:lpstr>
      <vt:lpstr>Emotional well-being  challenge card FOUR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FOUR</dc:title>
  <dc:creator>Karen Field</dc:creator>
  <cp:lastModifiedBy>Charlotte Chappell</cp:lastModifiedBy>
  <cp:revision>6</cp:revision>
  <cp:lastPrinted>2021-01-14T15:00:48Z</cp:lastPrinted>
  <dcterms:created xsi:type="dcterms:W3CDTF">2020-03-23T13:59:40Z</dcterms:created>
  <dcterms:modified xsi:type="dcterms:W3CDTF">2021-01-14T15:51:00Z</dcterms:modified>
</cp:coreProperties>
</file>