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AD51A-A935-4CA7-A30E-27B9A1279C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1DD075-EF98-46CD-B61A-451058B537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040A8-E38C-4505-96A3-902E1640C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2E1C4-9C7A-4F61-9B86-5C851E015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ADB30-5766-455E-9885-7CFE26616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B195D-99A8-4B1B-94A2-284BCF03E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AF0460-8656-471C-AD92-30AF99D4FF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81147-F293-48F5-A1C5-1F6E73639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FD128-6F52-454A-A10D-F5027F435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2C8CD-86F5-435D-B9EC-4E0152152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9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B0C93A-DB65-41D0-84DB-DC043D2E88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39D63B-A7FF-4E3C-A51F-E0B0AAF5E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FAC63-42E7-40D0-85AF-470646E5A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7DAAF-7CBF-4288-BAAF-91029C089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A270E-F165-4153-B4E9-D1A56BF19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50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472D9-6678-40B7-BE8F-430C5329D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16B9F-4A4F-4470-B787-1A220A5FB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C75A4-D971-4E15-8B40-243FD4125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81B5E-D555-4FF6-AAEB-B131E3E6C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9A6C0-6F34-4474-91FE-DFA99D650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56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73E8B-976C-470A-8144-35BBC1E4C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ABAB9-151D-4DAD-BED2-8140AF058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7C0E5-BFF2-413E-9D99-AD683454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F64A3-E7E8-421F-AB54-DEFA070E3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99EC5-D99E-4AD9-94A5-922ED7635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051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52E0A-097E-482C-97A6-76CC03A7A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9854C-783B-4C2D-8CC9-4F7A3C3EB6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02B828-C2EB-4953-BCC0-4AD084BBA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04892B-6440-40D0-801D-806239F59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CBD39-8E7E-45A4-9F30-635D4AB84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ABAA5-DE5B-4B86-B6F2-610544089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231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A789D-B61A-4A9E-8022-775E752F3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75BEE5-7A7B-47F1-92B0-D6FA9B829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3B463A-BC5C-41B5-85D0-B0A992030C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F88A40-8F4B-4197-B9A6-62F3840E1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6AEA85-7F84-4CB6-AB53-8886B94D39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993BF7-B587-4866-AA1F-FA4C70062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FE1B27-37BA-47BC-A1FE-1C72BF01F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175167-4458-432B-8C9C-E810581AE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434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D582B-3DD2-4180-9ED9-06C6216C5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505F05-E17B-4BE5-B0CA-FA959796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424263-2887-4B2C-85ED-5D68B7743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31E315-8676-4E24-8852-5F4663888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14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63D57B-3AE4-49F6-AA49-2687366CB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1F9C9-1985-4B75-876B-AED20C044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675FC-EB46-46A8-905B-BF65EBFB4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213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D65E6-14B2-481E-AA13-12D2B4EBC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CBE94-16D7-4511-B321-E518553CF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E2100-C625-4F43-B7C2-F99CB1B1F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5311B-5CDC-43C1-8BC7-BA18ECA05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A8BCB-B222-45CC-A8C4-8EAC525F4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62D015-D2CF-45FF-B971-CAAD90B1D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0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9B002-1C74-42DD-9A8A-E258F1925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EFB476-615E-42BF-9BFF-81F29B0FD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E21F4-961B-41EF-9E2C-ABE366FC2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BE159-4AF4-4D2B-8187-F3F5BE268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668613-11BB-42E5-9708-F5195F4E6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16AF4-27A6-44E9-BABC-A07F8C488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141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FBC4EE-70A3-4134-8E3F-660E1311D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3913B-25D6-423E-AAE9-6A5FD60B9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35307-FA2C-4E04-AF19-D4398E589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7D978-D9B5-47FD-8D0F-9DEA17BCEE8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634B7-D335-4A78-A346-B0B80F53EF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C71A1-E2EA-489A-8127-7FB877B53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24AA6-D216-4981-BAC5-8004D9BB5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463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CA96-AAFF-4D69-8971-9409E9186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2757" y="140678"/>
            <a:ext cx="5005145" cy="1080358"/>
          </a:xfrm>
        </p:spPr>
        <p:txBody>
          <a:bodyPr>
            <a:normAutofit/>
          </a:bodyPr>
          <a:lstStyle/>
          <a:p>
            <a:r>
              <a:rPr lang="en-GB" sz="3000" b="1" dirty="0">
                <a:latin typeface="Papyrus" panose="03070502060502030205" pitchFamily="66" charset="0"/>
              </a:rPr>
              <a:t>E</a:t>
            </a:r>
            <a:r>
              <a:rPr lang="en-GB" sz="3000" b="1" dirty="0" smtClean="0">
                <a:latin typeface="Papyrus" panose="03070502060502030205" pitchFamily="66" charset="0"/>
              </a:rPr>
              <a:t>motional </a:t>
            </a:r>
            <a:r>
              <a:rPr lang="en-GB" sz="3000" b="1" dirty="0">
                <a:latin typeface="Papyrus" panose="03070502060502030205" pitchFamily="66" charset="0"/>
              </a:rPr>
              <a:t>well-being </a:t>
            </a:r>
            <a:r>
              <a:rPr lang="en-GB" sz="3000" b="1" dirty="0" smtClean="0">
                <a:latin typeface="Papyrus" panose="03070502060502030205" pitchFamily="66" charset="0"/>
              </a:rPr>
              <a:t>              </a:t>
            </a:r>
            <a:r>
              <a:rPr lang="en-GB" sz="3000" b="1" dirty="0">
                <a:latin typeface="Papyrus" panose="03070502060502030205" pitchFamily="66" charset="0"/>
              </a:rPr>
              <a:t/>
            </a:r>
            <a:br>
              <a:rPr lang="en-GB" sz="3000" b="1" dirty="0">
                <a:latin typeface="Papyrus" panose="03070502060502030205" pitchFamily="66" charset="0"/>
              </a:rPr>
            </a:br>
            <a:r>
              <a:rPr lang="en-GB" sz="3000" b="1" dirty="0" smtClean="0">
                <a:latin typeface="Papyrus" panose="03070502060502030205" pitchFamily="66" charset="0"/>
              </a:rPr>
              <a:t>     challenge </a:t>
            </a:r>
            <a:r>
              <a:rPr lang="en-GB" sz="3000" b="1" dirty="0">
                <a:latin typeface="Papyrus" panose="03070502060502030205" pitchFamily="66" charset="0"/>
              </a:rPr>
              <a:t>card THREE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2B72A-B19F-4A0B-BE3B-41B48C271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70" y="329573"/>
            <a:ext cx="2780102" cy="5986821"/>
          </a:xfrm>
          <a:ln w="31750">
            <a:solidFill>
              <a:srgbClr val="FF0000"/>
            </a:solidFill>
            <a:prstDash val="sysDot"/>
          </a:ln>
        </p:spPr>
        <p:txBody>
          <a:bodyPr/>
          <a:lstStyle/>
          <a:p>
            <a:r>
              <a:rPr lang="en-GB" sz="2100" b="1" u="sng" dirty="0">
                <a:latin typeface="Letter-join Plus 8" panose="02000505000000020003" pitchFamily="50" charset="0"/>
              </a:rPr>
              <a:t>Bubble play</a:t>
            </a:r>
          </a:p>
          <a:p>
            <a:r>
              <a:rPr lang="en-GB" sz="2100" dirty="0">
                <a:latin typeface="Letter-join Plus 8" panose="02000505000000020003" pitchFamily="50" charset="0"/>
              </a:rPr>
              <a:t>Use washing up liquid, shower gel, washing gel or shampoo (with grown-ups permission) to make bubbles.  </a:t>
            </a:r>
          </a:p>
          <a:p>
            <a:endParaRPr lang="en-GB" sz="2100" dirty="0" smtClean="0">
              <a:latin typeface="Letter-join Plus 8" panose="02000505000000020003" pitchFamily="50" charset="0"/>
            </a:endParaRPr>
          </a:p>
          <a:p>
            <a:r>
              <a:rPr lang="en-GB" sz="2100" dirty="0" smtClean="0">
                <a:latin typeface="Letter-join Plus 8" panose="02000505000000020003" pitchFamily="50" charset="0"/>
              </a:rPr>
              <a:t>Make </a:t>
            </a:r>
            <a:r>
              <a:rPr lang="en-GB" sz="2100" dirty="0">
                <a:latin typeface="Letter-join Plus 8" panose="02000505000000020003" pitchFamily="50" charset="0"/>
              </a:rPr>
              <a:t>your own wands using paperclips, straws, pipe cleaners, metal hangers.  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E16428E-84BD-4A33-B1E6-5D13DF2B2B59}"/>
              </a:ext>
            </a:extLst>
          </p:cNvPr>
          <p:cNvSpPr txBox="1">
            <a:spLocks/>
          </p:cNvSpPr>
          <p:nvPr/>
        </p:nvSpPr>
        <p:spPr>
          <a:xfrm>
            <a:off x="8914230" y="329573"/>
            <a:ext cx="2998760" cy="339836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u="sng" dirty="0">
                <a:latin typeface="Letter-join Plus 8" panose="02000505000000020003" pitchFamily="50" charset="0"/>
              </a:rPr>
              <a:t>Joke telling</a:t>
            </a:r>
            <a:endParaRPr lang="en-GB" b="1" u="sng" dirty="0">
              <a:latin typeface="Letter-join Plus 8" panose="02000505000000020003" pitchFamily="50" charset="0"/>
            </a:endParaRPr>
          </a:p>
          <a:p>
            <a:r>
              <a:rPr lang="en-GB" sz="1800" dirty="0">
                <a:latin typeface="Letter-join Plus 8" panose="02000505000000020003" pitchFamily="50" charset="0"/>
              </a:rPr>
              <a:t>Hold a family comedy event – everyone needs to make up their own or research 5-10 jokes to share with the family.  Then decide who is the winner by the most amount of laughing created</a:t>
            </a:r>
            <a:r>
              <a:rPr lang="en-GB" sz="1800" dirty="0">
                <a:latin typeface="Bradley Hand ITC" panose="03070402050302030203" pitchFamily="66" charset="0"/>
              </a:rPr>
              <a:t>.</a:t>
            </a:r>
            <a:endParaRPr lang="en-GB" sz="2000" dirty="0">
              <a:latin typeface="Bradley Hand ITC" panose="03070402050302030203" pitchFamily="66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E5D3AFB-5292-4AA8-94F9-F23803254F53}"/>
              </a:ext>
            </a:extLst>
          </p:cNvPr>
          <p:cNvSpPr txBox="1">
            <a:spLocks/>
          </p:cNvSpPr>
          <p:nvPr/>
        </p:nvSpPr>
        <p:spPr>
          <a:xfrm>
            <a:off x="3693686" y="1221035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Letter-join Plus 8" panose="02000505000000020003" pitchFamily="50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G</a:t>
            </a:r>
            <a:r>
              <a:rPr lang="en-GB" b="1" u="sng" dirty="0" smtClean="0">
                <a:latin typeface="Letter-join Plus 8" panose="02000505000000020003" pitchFamily="50" charset="0"/>
              </a:rPr>
              <a:t>ames</a:t>
            </a:r>
            <a:r>
              <a:rPr lang="en-GB" b="1" u="sng" dirty="0">
                <a:latin typeface="Letter-join Plus 8" panose="02000505000000020003" pitchFamily="50" charset="0"/>
              </a:rPr>
              <a:t>, </a:t>
            </a:r>
            <a:r>
              <a:rPr lang="en-GB" b="1" u="sng" dirty="0" smtClean="0">
                <a:latin typeface="Letter-join Plus 8" panose="02000505000000020003" pitchFamily="50" charset="0"/>
              </a:rPr>
              <a:t>Games</a:t>
            </a:r>
            <a:r>
              <a:rPr lang="en-GB" b="1" u="sng" dirty="0">
                <a:latin typeface="Letter-join Plus 8" panose="02000505000000020003" pitchFamily="50" charset="0"/>
              </a:rPr>
              <a:t>, </a:t>
            </a:r>
            <a:r>
              <a:rPr lang="en-GB" b="1" u="sng" dirty="0" smtClean="0">
                <a:latin typeface="Letter-join Plus 8" panose="02000505000000020003" pitchFamily="50" charset="0"/>
              </a:rPr>
              <a:t>Games</a:t>
            </a:r>
            <a:endParaRPr lang="en-GB" b="1" u="sng" dirty="0">
              <a:latin typeface="Letter-join Plus 8" panose="02000505000000020003" pitchFamily="50" charset="0"/>
            </a:endParaRPr>
          </a:p>
          <a:p>
            <a:pPr algn="l"/>
            <a:r>
              <a:rPr lang="en-GB" dirty="0">
                <a:latin typeface="Letter-join Plus 8" panose="02000505000000020003" pitchFamily="50" charset="0"/>
              </a:rPr>
              <a:t>Time to find out the board games and hold a games afternoon.  Children it is your job to make sure everyone knows the correct rules and plays fairly!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297DE3-0AFA-40CE-9861-B442E01D7137}"/>
              </a:ext>
            </a:extLst>
          </p:cNvPr>
          <p:cNvSpPr txBox="1">
            <a:spLocks/>
          </p:cNvSpPr>
          <p:nvPr/>
        </p:nvSpPr>
        <p:spPr>
          <a:xfrm>
            <a:off x="3693686" y="3891552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  <a:r>
              <a:rPr lang="en-GB" sz="1700" b="1" u="sng" dirty="0">
                <a:latin typeface="Letter-join Plus 8" panose="02000505000000020003" pitchFamily="50" charset="0"/>
              </a:rPr>
              <a:t>S</a:t>
            </a:r>
            <a:r>
              <a:rPr lang="en-GB" sz="1700" b="1" u="sng" dirty="0" smtClean="0">
                <a:latin typeface="Letter-join Plus 8" panose="02000505000000020003" pitchFamily="50" charset="0"/>
              </a:rPr>
              <a:t>mells</a:t>
            </a:r>
            <a:r>
              <a:rPr lang="en-GB" sz="1700" b="1" u="sng" dirty="0">
                <a:latin typeface="Letter-join Plus 8" panose="02000505000000020003" pitchFamily="50" charset="0"/>
              </a:rPr>
              <a:t>, </a:t>
            </a:r>
            <a:r>
              <a:rPr lang="en-GB" sz="1700" b="1" u="sng" dirty="0" smtClean="0">
                <a:latin typeface="Letter-join Plus 8" panose="02000505000000020003" pitchFamily="50" charset="0"/>
              </a:rPr>
              <a:t>Smells</a:t>
            </a:r>
            <a:r>
              <a:rPr lang="en-GB" sz="1700" b="1" u="sng" dirty="0">
                <a:latin typeface="Letter-join Plus 8" panose="02000505000000020003" pitchFamily="50" charset="0"/>
              </a:rPr>
              <a:t>, </a:t>
            </a:r>
            <a:r>
              <a:rPr lang="en-GB" sz="1700" b="1" u="sng" dirty="0" smtClean="0">
                <a:latin typeface="Letter-join Plus 8" panose="02000505000000020003" pitchFamily="50" charset="0"/>
              </a:rPr>
              <a:t>Smells</a:t>
            </a:r>
            <a:endParaRPr lang="en-GB" sz="1700" b="1" u="sng" dirty="0">
              <a:latin typeface="Letter-join Plus 8" panose="02000505000000020003" pitchFamily="50" charset="0"/>
            </a:endParaRPr>
          </a:p>
          <a:p>
            <a:r>
              <a:rPr lang="en-GB" sz="1700" dirty="0">
                <a:latin typeface="Letter-join Plus 8" panose="02000505000000020003" pitchFamily="50" charset="0"/>
              </a:rPr>
              <a:t>             Ask your parent / carer’s permission</a:t>
            </a:r>
          </a:p>
          <a:p>
            <a:r>
              <a:rPr lang="en-GB" sz="1700" dirty="0">
                <a:latin typeface="Letter-join Plus 8" panose="02000505000000020003" pitchFamily="50" charset="0"/>
              </a:rPr>
              <a:t>             hold a blindfolded smell session of some                     </a:t>
            </a:r>
          </a:p>
          <a:p>
            <a:r>
              <a:rPr lang="en-GB" sz="1700" dirty="0">
                <a:latin typeface="Letter-join Plus 8" panose="02000505000000020003" pitchFamily="50" charset="0"/>
              </a:rPr>
              <a:t>       some lovely things in your home.  </a:t>
            </a:r>
          </a:p>
          <a:p>
            <a:r>
              <a:rPr lang="en-GB" sz="1700" dirty="0">
                <a:latin typeface="Letter-join Plus 8" panose="02000505000000020003" pitchFamily="50" charset="0"/>
              </a:rPr>
              <a:t>Score each correct answer.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512D181-E971-4721-8EDF-098CDFF9318F}"/>
              </a:ext>
            </a:extLst>
          </p:cNvPr>
          <p:cNvSpPr txBox="1">
            <a:spLocks/>
          </p:cNvSpPr>
          <p:nvPr/>
        </p:nvSpPr>
        <p:spPr>
          <a:xfrm>
            <a:off x="9123816" y="4053840"/>
            <a:ext cx="2780102" cy="2262554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ookman Old Style" panose="02050604050505020204" pitchFamily="18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Selfie Fun</a:t>
            </a:r>
          </a:p>
          <a:p>
            <a:r>
              <a:rPr lang="en-GB" dirty="0">
                <a:latin typeface="Letter-join Plus 8" panose="02000505000000020003" pitchFamily="50" charset="0"/>
              </a:rPr>
              <a:t>Have a selfie taking session – using lots of props (hats, scarfs, etc) and then share with family members far away. </a:t>
            </a:r>
          </a:p>
        </p:txBody>
      </p:sp>
      <p:pic>
        <p:nvPicPr>
          <p:cNvPr id="8" name="Picture 2" descr="Image result for bubbles">
            <a:extLst>
              <a:ext uri="{FF2B5EF4-FFF2-40B4-BE49-F238E27FC236}">
                <a16:creationId xmlns:a16="http://schemas.microsoft.com/office/drawing/2014/main" id="{FE0B2AB3-018B-4AE9-98CC-2448ED1BE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32" y="4354790"/>
            <a:ext cx="2490977" cy="166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joke telling">
            <a:extLst>
              <a:ext uri="{FF2B5EF4-FFF2-40B4-BE49-F238E27FC236}">
                <a16:creationId xmlns:a16="http://schemas.microsoft.com/office/drawing/2014/main" id="{95ED311F-7CD0-4DFE-AC45-96DD19284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9566" y="2540322"/>
            <a:ext cx="2093130" cy="1174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nice smelling things">
            <a:extLst>
              <a:ext uri="{FF2B5EF4-FFF2-40B4-BE49-F238E27FC236}">
                <a16:creationId xmlns:a16="http://schemas.microsoft.com/office/drawing/2014/main" id="{CF2B200C-4BBE-4026-AC8E-58155958FD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5"/>
          <a:stretch/>
        </p:blipFill>
        <p:spPr bwMode="auto">
          <a:xfrm>
            <a:off x="3549123" y="4159528"/>
            <a:ext cx="1195824" cy="157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3209" y="109654"/>
            <a:ext cx="1097375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908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178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Bookman Old Style</vt:lpstr>
      <vt:lpstr>Bradley Hand ITC</vt:lpstr>
      <vt:lpstr>Calibri</vt:lpstr>
      <vt:lpstr>Calibri Light</vt:lpstr>
      <vt:lpstr>Letter-join Plus 8</vt:lpstr>
      <vt:lpstr>Papyrus</vt:lpstr>
      <vt:lpstr>Office Theme</vt:lpstr>
      <vt:lpstr>Emotional well-being                     challenge card THREE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well-being  challenge card THREE</dc:title>
  <dc:creator>Karen Field</dc:creator>
  <cp:lastModifiedBy>Charlotte Chappell</cp:lastModifiedBy>
  <cp:revision>5</cp:revision>
  <cp:lastPrinted>2021-01-14T15:00:22Z</cp:lastPrinted>
  <dcterms:created xsi:type="dcterms:W3CDTF">2020-03-23T13:41:52Z</dcterms:created>
  <dcterms:modified xsi:type="dcterms:W3CDTF">2021-01-14T15:49:11Z</dcterms:modified>
</cp:coreProperties>
</file>