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CA66-1585-4110-8495-E283904D6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08D0A-0E4E-4B64-8721-006714325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F63D0-6B5E-4BD2-A682-CC90E364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6C2E1-A857-403E-8079-9220F5EC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74579-B8A1-41D5-AEE2-66F51A175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20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78B94-BB3E-4BBE-A70A-2C7D3DCD2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9594E-2048-4232-9B90-CB2864775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174EE-1A4E-47F2-ACFE-FC6C64C6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DF960-828C-4D58-B07C-307DEA40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A313A-94A2-476D-8A94-A4E899800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35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8A4A2D-6BEF-4381-A57D-8FB5F96FA5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99FAEA-C610-4824-808C-BD63C01E3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5AED2-7A24-4E62-84CD-D5891643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6566-FCA7-4606-9EE2-5ADA274F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AABBD-35BA-427E-97E3-9B01EEEBB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62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49030-CACC-41C9-9EE1-D07CD3211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715F0-3502-402B-9E66-C2B778C09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F6DEB-8205-4B87-B3C1-1B1EABAB6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71358-22AA-4DC7-A8C3-C6EDCB32D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3A38A-CD1C-42CC-AD5D-50A90BBC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94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3432-57CA-479D-82C0-60689FCA7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2B9C3-5321-4B46-91C3-D140598BB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4239B-A114-4705-B511-0BA1EEAE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3EA7C-1DB2-4111-BCBA-FC48A701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80353-7E9B-4A27-AA0C-0FC299E4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1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4379-D74D-44E4-8352-52DB9DADC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99069-640F-4E66-AF8D-AD0BB42E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E2CEE-CF25-4E04-BFF9-2C5B8036E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2BF6C-EA2F-4658-8EFE-244704669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7BC46-CDDB-4FB8-98AC-E5FF59DBC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75F48-38CD-461B-9C0F-C9D6B825F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0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2E7BB-E1F9-43F5-BA93-F86A053A6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D5A5F-6162-44A6-B372-5B1FDCF2B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E82B7-617B-428C-B62B-4CE78B13E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D7157B-EF18-41D4-A934-58D2B10D86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A782D5-7B8B-4A99-8875-F9E9FB8F04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EFD137-B2E5-4DFC-8703-3894B5D1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01C4A-C007-4F59-8923-0D3EA3B9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95BAC8-765D-43DC-B342-6D331EEB7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00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350EF-1488-410B-99ED-2AD0EF7E1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99CD44-C8BF-452A-BDA6-A1BD6E81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E873E-2C37-40DA-9897-AAE27B13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74038-6F75-4F7A-ABB5-240187682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0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9780F4-977C-4B00-9830-89D7A30A1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BBE28C-20C9-4CBE-BEB9-6B9A901AE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301CD-597C-40FB-BA13-8FE781D8F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472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CD422-DCC5-4613-B5A9-E7497A04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0F0AF-2FED-48CD-ABC9-B6046B418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02F53A-4EB4-417B-824A-21ED26F6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7F3C0-6626-41D7-9880-0D4D79DC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5CF9E-F2D6-465C-97BD-E634A059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4D6D0-5513-4DA0-B2AC-6E33BDEA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6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9B9D-57A5-48C3-A8E8-0B7761889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522AB4-BDD7-40F2-9CD8-622DA7FCBE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A330F-1E78-4134-A5DA-39D7D8C77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90B6D-8829-4DFE-BA30-298C0ED37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2037F-F475-4E5E-A59F-AA65DD04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B818A8-310E-4B4D-8E63-5735D7758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92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91F02-5EA2-49B5-A1E8-999A2D166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0D6C9-DBA1-4B4A-A179-191CAFCEB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E6594-4591-4417-855D-9C3734649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15936-A36F-4A7B-A9B1-5E4BD1926B17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CCC21-A1D6-4EC4-B698-0E07255348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77341-D0F9-4107-8B8D-394094C83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FFD45-A7E7-41E0-9BFE-B49D83A8F7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41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000" b="1" dirty="0" smtClean="0">
                <a:latin typeface="Papyrus" panose="03070502060502030205" pitchFamily="66" charset="0"/>
              </a:rPr>
              <a:t>Emotional </a:t>
            </a:r>
            <a:r>
              <a:rPr lang="en-GB" sz="3000" b="1" dirty="0">
                <a:latin typeface="Papyrus" panose="03070502060502030205" pitchFamily="66" charset="0"/>
              </a:rPr>
              <a:t>well-being </a:t>
            </a:r>
            <a:br>
              <a:rPr lang="en-GB" sz="3000" b="1" dirty="0">
                <a:latin typeface="Papyrus" panose="03070502060502030205" pitchFamily="66" charset="0"/>
              </a:rPr>
            </a:br>
            <a:r>
              <a:rPr lang="en-GB" sz="3000" b="1" dirty="0">
                <a:latin typeface="Papyrus" panose="03070502060502030205" pitchFamily="66" charset="0"/>
              </a:rPr>
              <a:t>challenge card TWO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3937628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S</a:t>
            </a:r>
            <a:r>
              <a:rPr lang="en-GB" b="1" u="sng" dirty="0" smtClean="0">
                <a:latin typeface="Letter-join Plus 8" panose="02000505000000020003" pitchFamily="50" charset="0"/>
              </a:rPr>
              <a:t>leepover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r>
              <a:rPr lang="en-GB" sz="2200" dirty="0">
                <a:latin typeface="Letter-join Plus 8" panose="02000505000000020003" pitchFamily="50" charset="0"/>
              </a:rPr>
              <a:t>Put a date on your family calendar to have a family sleepover in the living room. Plan what snacks you are going to eat and what games you are going to play.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2"/>
            <a:ext cx="2998760" cy="6083927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Write a letter</a:t>
            </a:r>
          </a:p>
          <a:p>
            <a:r>
              <a:rPr lang="en-GB" sz="1800" dirty="0">
                <a:latin typeface="Letter-join Plus 8" panose="02000505000000020003" pitchFamily="50" charset="0"/>
              </a:rPr>
              <a:t>Write a letter, draw a picture or both to the residents of </a:t>
            </a:r>
            <a:endParaRPr lang="en-GB" sz="1800" dirty="0" smtClean="0">
              <a:latin typeface="Letter-join Plus 8" panose="02000505000000020003" pitchFamily="50" charset="0"/>
            </a:endParaRPr>
          </a:p>
          <a:p>
            <a:r>
              <a:rPr lang="en-GB" sz="1800" u="sng" dirty="0">
                <a:latin typeface="Letter-join Plus 8" panose="02000505000000020003" pitchFamily="50" charset="0"/>
              </a:rPr>
              <a:t>Westwood Court Nursing </a:t>
            </a:r>
            <a:r>
              <a:rPr lang="en-GB" sz="1800" u="sng" dirty="0" smtClean="0">
                <a:latin typeface="Letter-join Plus 8" panose="02000505000000020003" pitchFamily="50" charset="0"/>
              </a:rPr>
              <a:t>Home</a:t>
            </a:r>
            <a:endParaRPr lang="en-GB" sz="1800" dirty="0">
              <a:latin typeface="Letter-join Plus 8" panose="02000505000000020003" pitchFamily="50" charset="0"/>
            </a:endParaRPr>
          </a:p>
          <a:p>
            <a:r>
              <a:rPr lang="en-GB" sz="1800" dirty="0" smtClean="0">
                <a:latin typeface="Letter-join Plus 8" panose="02000505000000020003" pitchFamily="50" charset="0"/>
              </a:rPr>
              <a:t>Then </a:t>
            </a:r>
            <a:r>
              <a:rPr lang="en-GB" sz="1800" dirty="0">
                <a:latin typeface="Letter-join Plus 8" panose="02000505000000020003" pitchFamily="50" charset="0"/>
              </a:rPr>
              <a:t>buy a stamp and walk to the post-box to post it. </a:t>
            </a:r>
          </a:p>
          <a:p>
            <a:pPr algn="l"/>
            <a:r>
              <a:rPr lang="en-GB" sz="1900" u="sng" dirty="0">
                <a:latin typeface="Letter-join Plus 8" panose="02000505000000020003" pitchFamily="50" charset="0"/>
              </a:rPr>
              <a:t>Address: </a:t>
            </a:r>
            <a:endParaRPr lang="en-GB" sz="1900" u="sng" dirty="0" smtClean="0">
              <a:latin typeface="Letter-join Plus 8" panose="02000505000000020003" pitchFamily="50" charset="0"/>
            </a:endParaRPr>
          </a:p>
          <a:p>
            <a:pPr algn="l"/>
            <a:r>
              <a:rPr lang="en-GB" sz="1900" u="sng" dirty="0">
                <a:latin typeface="Letter-join Plus 8" panose="02000505000000020003" pitchFamily="50" charset="0"/>
              </a:rPr>
              <a:t>Westwood Court Nursing Home</a:t>
            </a:r>
            <a:r>
              <a:rPr lang="en-GB" sz="1900" u="sng" dirty="0" smtClean="0">
                <a:latin typeface="Letter-join Plus 8" panose="02000505000000020003" pitchFamily="50" charset="0"/>
              </a:rPr>
              <a:t>,</a:t>
            </a:r>
            <a:endParaRPr lang="en-GB" sz="1900" u="sng" dirty="0">
              <a:latin typeface="Letter-join Plus 8" panose="02000505000000020003" pitchFamily="50" charset="0"/>
            </a:endParaRPr>
          </a:p>
          <a:p>
            <a:pPr algn="l"/>
            <a:r>
              <a:rPr lang="en-GB" sz="1900" u="sng" dirty="0">
                <a:latin typeface="Letter-join Plus 8" panose="02000505000000020003" pitchFamily="50" charset="0"/>
              </a:rPr>
              <a:t>Well Street, </a:t>
            </a:r>
          </a:p>
          <a:p>
            <a:pPr algn="l"/>
            <a:r>
              <a:rPr lang="en-GB" sz="1900" u="sng" dirty="0" err="1">
                <a:latin typeface="Letter-join Plus 8" panose="02000505000000020003" pitchFamily="50" charset="0"/>
              </a:rPr>
              <a:t>Winsford</a:t>
            </a:r>
            <a:r>
              <a:rPr lang="en-GB" sz="1900" u="sng" dirty="0">
                <a:latin typeface="Letter-join Plus 8" panose="02000505000000020003" pitchFamily="50" charset="0"/>
              </a:rPr>
              <a:t>, </a:t>
            </a:r>
          </a:p>
          <a:p>
            <a:pPr algn="l"/>
            <a:r>
              <a:rPr lang="en-GB" sz="1900" u="sng" dirty="0">
                <a:latin typeface="Letter-join Plus 8" panose="02000505000000020003" pitchFamily="50" charset="0"/>
              </a:rPr>
              <a:t>Cheshire, </a:t>
            </a:r>
          </a:p>
          <a:p>
            <a:pPr algn="l"/>
            <a:r>
              <a:rPr lang="en-GB" sz="1900" u="sng" dirty="0">
                <a:latin typeface="Letter-join Plus 8" panose="02000505000000020003" pitchFamily="50" charset="0"/>
              </a:rPr>
              <a:t>CW7 1HZ 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709934" y="1221036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N</a:t>
            </a:r>
            <a:r>
              <a:rPr lang="en-GB" b="1" u="sng" dirty="0" smtClean="0">
                <a:latin typeface="Letter-join Plus 8" panose="02000505000000020003" pitchFamily="50" charset="0"/>
              </a:rPr>
              <a:t>ew </a:t>
            </a:r>
            <a:r>
              <a:rPr lang="en-GB" b="1" u="sng" dirty="0">
                <a:latin typeface="Letter-join Plus 8" panose="02000505000000020003" pitchFamily="50" charset="0"/>
              </a:rPr>
              <a:t>S</a:t>
            </a:r>
            <a:r>
              <a:rPr lang="en-GB" b="1" u="sng" dirty="0" smtClean="0">
                <a:latin typeface="Letter-join Plus 8" panose="02000505000000020003" pitchFamily="50" charset="0"/>
              </a:rPr>
              <a:t>kills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As a family, think of a new skill that you can all learn whilst at home, then learn it.  For example, learn how to speak Spanish, </a:t>
            </a:r>
            <a:r>
              <a:rPr lang="en-GB" dirty="0" smtClean="0">
                <a:latin typeface="Letter-join Plus 8" panose="02000505000000020003" pitchFamily="50" charset="0"/>
              </a:rPr>
              <a:t>or perhaps knitting</a:t>
            </a:r>
            <a:r>
              <a:rPr lang="en-GB" dirty="0">
                <a:latin typeface="Letter-join Plus 8" panose="02000505000000020003" pitchFamily="50" charset="0"/>
              </a:rPr>
              <a:t>. We would love to hear all about them when we return to school. 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Plan a </a:t>
            </a:r>
            <a:r>
              <a:rPr lang="en-GB" b="1" u="sng" dirty="0" smtClean="0">
                <a:latin typeface="Letter-join Plus 8" panose="02000505000000020003" pitchFamily="50" charset="0"/>
              </a:rPr>
              <a:t>Family </a:t>
            </a:r>
            <a:r>
              <a:rPr lang="en-GB" b="1" u="sng" dirty="0">
                <a:latin typeface="Letter-join Plus 8" panose="02000505000000020003" pitchFamily="50" charset="0"/>
              </a:rPr>
              <a:t>M</a:t>
            </a:r>
            <a:r>
              <a:rPr lang="en-GB" b="1" u="sng" dirty="0" smtClean="0">
                <a:latin typeface="Letter-join Plus 8" panose="02000505000000020003" pitchFamily="50" charset="0"/>
              </a:rPr>
              <a:t>eal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Children to take over the evening meal menu for one evening, they need to plan and make the family meal. </a:t>
            </a:r>
            <a:r>
              <a:rPr lang="en-GB" dirty="0" smtClean="0">
                <a:latin typeface="Letter-join Plus 8" panose="02000505000000020003" pitchFamily="50" charset="0"/>
              </a:rPr>
              <a:t>Then </a:t>
            </a:r>
            <a:r>
              <a:rPr lang="en-GB" dirty="0">
                <a:latin typeface="Letter-join Plus 8" panose="02000505000000020003" pitchFamily="50" charset="0"/>
              </a:rPr>
              <a:t>serve it to the grown-ups at home, like you would in a restaurant. </a:t>
            </a:r>
            <a:endParaRPr lang="en-GB" sz="2500" dirty="0">
              <a:latin typeface="Letter-join Plus 8" panose="02000505000000020003" pitchFamily="50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528418" y="43840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Dance </a:t>
            </a:r>
            <a:r>
              <a:rPr lang="en-GB" b="1" u="sng" dirty="0" smtClean="0">
                <a:latin typeface="Letter-join Plus 8" panose="02000505000000020003" pitchFamily="50" charset="0"/>
              </a:rPr>
              <a:t>Routine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r>
              <a:rPr lang="en-GB" dirty="0">
                <a:latin typeface="Letter-join Plus 8" panose="02000505000000020003" pitchFamily="50" charset="0"/>
              </a:rPr>
              <a:t>Create and learn a dance routine to your favourite song, showcase to your family.</a:t>
            </a:r>
          </a:p>
        </p:txBody>
      </p:sp>
      <p:pic>
        <p:nvPicPr>
          <p:cNvPr id="8" name="Picture 2" descr="Image result for sleepover image">
            <a:extLst>
              <a:ext uri="{FF2B5EF4-FFF2-40B4-BE49-F238E27FC236}">
                <a16:creationId xmlns:a16="http://schemas.microsoft.com/office/drawing/2014/main" id="{A058AB08-19EF-4C93-9ECD-77E3D397C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140" y="3530992"/>
            <a:ext cx="621908" cy="621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letter in envelope">
            <a:extLst>
              <a:ext uri="{FF2B5EF4-FFF2-40B4-BE49-F238E27FC236}">
                <a16:creationId xmlns:a16="http://schemas.microsoft.com/office/drawing/2014/main" id="{536D2FC6-7C4A-4586-AC82-647C7ED127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7" b="10001"/>
          <a:stretch/>
        </p:blipFill>
        <p:spPr bwMode="auto">
          <a:xfrm>
            <a:off x="10062724" y="4581738"/>
            <a:ext cx="1736553" cy="161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7821" y="117564"/>
            <a:ext cx="1097375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99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Bookman Old Style</vt:lpstr>
      <vt:lpstr>Calibri</vt:lpstr>
      <vt:lpstr>Calibri Light</vt:lpstr>
      <vt:lpstr>Letter-join Plus 8</vt:lpstr>
      <vt:lpstr>Papyrus</vt:lpstr>
      <vt:lpstr>Office Theme</vt:lpstr>
      <vt:lpstr>Emotional well-being  challenge card TWO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TWO</dc:title>
  <dc:creator>Karen Field</dc:creator>
  <cp:lastModifiedBy>Charlotte Chappell</cp:lastModifiedBy>
  <cp:revision>5</cp:revision>
  <cp:lastPrinted>2021-01-14T14:59:35Z</cp:lastPrinted>
  <dcterms:created xsi:type="dcterms:W3CDTF">2020-03-23T13:14:24Z</dcterms:created>
  <dcterms:modified xsi:type="dcterms:W3CDTF">2021-01-21T14:31:19Z</dcterms:modified>
</cp:coreProperties>
</file>