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0104100" cy="11309350"/>
  <p:notesSz cx="20104100" cy="113093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744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507807" y="3505898"/>
            <a:ext cx="17088486" cy="237496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824970" y="2593427"/>
            <a:ext cx="6721475" cy="58058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00" b="0" i="0">
                <a:solidFill>
                  <a:srgbClr val="FF3366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57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7658520" y="9866254"/>
            <a:ext cx="1608455" cy="790575"/>
          </a:xfrm>
          <a:custGeom>
            <a:avLst/>
            <a:gdLst/>
            <a:ahLst/>
            <a:cxnLst/>
            <a:rect l="l" t="t" r="r" b="b"/>
            <a:pathLst>
              <a:path w="1608455" h="790575">
                <a:moveTo>
                  <a:pt x="1607909" y="0"/>
                </a:moveTo>
                <a:lnTo>
                  <a:pt x="0" y="0"/>
                </a:lnTo>
                <a:lnTo>
                  <a:pt x="0" y="790426"/>
                </a:lnTo>
                <a:lnTo>
                  <a:pt x="1607909" y="790426"/>
                </a:lnTo>
                <a:lnTo>
                  <a:pt x="1607909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7794820" y="10012030"/>
            <a:ext cx="1316355" cy="493395"/>
          </a:xfrm>
          <a:custGeom>
            <a:avLst/>
            <a:gdLst/>
            <a:ahLst/>
            <a:cxnLst/>
            <a:rect l="l" t="t" r="r" b="b"/>
            <a:pathLst>
              <a:path w="1316355" h="493395">
                <a:moveTo>
                  <a:pt x="51788" y="91180"/>
                </a:moveTo>
                <a:lnTo>
                  <a:pt x="17151" y="91180"/>
                </a:lnTo>
                <a:lnTo>
                  <a:pt x="17151" y="203972"/>
                </a:lnTo>
                <a:lnTo>
                  <a:pt x="51788" y="203972"/>
                </a:lnTo>
                <a:lnTo>
                  <a:pt x="51788" y="91180"/>
                </a:lnTo>
                <a:close/>
              </a:path>
              <a:path w="1316355" h="493395">
                <a:moveTo>
                  <a:pt x="111651" y="91180"/>
                </a:moveTo>
                <a:lnTo>
                  <a:pt x="78500" y="91180"/>
                </a:lnTo>
                <a:lnTo>
                  <a:pt x="78500" y="203972"/>
                </a:lnTo>
                <a:lnTo>
                  <a:pt x="112855" y="203972"/>
                </a:lnTo>
                <a:lnTo>
                  <a:pt x="112855" y="139995"/>
                </a:lnTo>
                <a:lnTo>
                  <a:pt x="113347" y="136844"/>
                </a:lnTo>
                <a:lnTo>
                  <a:pt x="132100" y="118603"/>
                </a:lnTo>
                <a:lnTo>
                  <a:pt x="186491" y="118603"/>
                </a:lnTo>
                <a:lnTo>
                  <a:pt x="185511" y="114399"/>
                </a:lnTo>
                <a:lnTo>
                  <a:pt x="181936" y="106550"/>
                </a:lnTo>
                <a:lnTo>
                  <a:pt x="179539" y="103441"/>
                </a:lnTo>
                <a:lnTo>
                  <a:pt x="112624" y="103441"/>
                </a:lnTo>
                <a:lnTo>
                  <a:pt x="111651" y="91180"/>
                </a:lnTo>
                <a:close/>
              </a:path>
              <a:path w="1316355" h="493395">
                <a:moveTo>
                  <a:pt x="186491" y="118603"/>
                </a:moveTo>
                <a:lnTo>
                  <a:pt x="141566" y="118603"/>
                </a:lnTo>
                <a:lnTo>
                  <a:pt x="145911" y="120446"/>
                </a:lnTo>
                <a:lnTo>
                  <a:pt x="152194" y="127818"/>
                </a:lnTo>
                <a:lnTo>
                  <a:pt x="153733" y="132791"/>
                </a:lnTo>
                <a:lnTo>
                  <a:pt x="153733" y="203972"/>
                </a:lnTo>
                <a:lnTo>
                  <a:pt x="188381" y="203972"/>
                </a:lnTo>
                <a:lnTo>
                  <a:pt x="188283" y="132791"/>
                </a:lnTo>
                <a:lnTo>
                  <a:pt x="187662" y="123631"/>
                </a:lnTo>
                <a:lnTo>
                  <a:pt x="186491" y="118603"/>
                </a:lnTo>
                <a:close/>
              </a:path>
              <a:path w="1316355" h="493395">
                <a:moveTo>
                  <a:pt x="146026" y="88562"/>
                </a:moveTo>
                <a:lnTo>
                  <a:pt x="139503" y="88562"/>
                </a:lnTo>
                <a:lnTo>
                  <a:pt x="133158" y="89903"/>
                </a:lnTo>
                <a:lnTo>
                  <a:pt x="121169" y="95379"/>
                </a:lnTo>
                <a:lnTo>
                  <a:pt x="116321" y="98970"/>
                </a:lnTo>
                <a:lnTo>
                  <a:pt x="112624" y="103441"/>
                </a:lnTo>
                <a:lnTo>
                  <a:pt x="179539" y="103441"/>
                </a:lnTo>
                <a:lnTo>
                  <a:pt x="146026" y="88562"/>
                </a:lnTo>
                <a:close/>
              </a:path>
              <a:path w="1316355" h="493395">
                <a:moveTo>
                  <a:pt x="256421" y="118373"/>
                </a:moveTo>
                <a:lnTo>
                  <a:pt x="221794" y="118373"/>
                </a:lnTo>
                <a:lnTo>
                  <a:pt x="221830" y="168298"/>
                </a:lnTo>
                <a:lnTo>
                  <a:pt x="222537" y="174392"/>
                </a:lnTo>
                <a:lnTo>
                  <a:pt x="223982" y="180162"/>
                </a:lnTo>
                <a:lnTo>
                  <a:pt x="225375" y="185952"/>
                </a:lnTo>
                <a:lnTo>
                  <a:pt x="256589" y="208066"/>
                </a:lnTo>
                <a:lnTo>
                  <a:pt x="264609" y="208066"/>
                </a:lnTo>
                <a:lnTo>
                  <a:pt x="274058" y="207252"/>
                </a:lnTo>
                <a:lnTo>
                  <a:pt x="283135" y="204813"/>
                </a:lnTo>
                <a:lnTo>
                  <a:pt x="291847" y="200751"/>
                </a:lnTo>
                <a:lnTo>
                  <a:pt x="300200" y="195072"/>
                </a:lnTo>
                <a:lnTo>
                  <a:pt x="290223" y="179931"/>
                </a:lnTo>
                <a:lnTo>
                  <a:pt x="265217" y="179931"/>
                </a:lnTo>
                <a:lnTo>
                  <a:pt x="261834" y="178444"/>
                </a:lnTo>
                <a:lnTo>
                  <a:pt x="259698" y="175481"/>
                </a:lnTo>
                <a:lnTo>
                  <a:pt x="257489" y="172518"/>
                </a:lnTo>
                <a:lnTo>
                  <a:pt x="256421" y="168298"/>
                </a:lnTo>
                <a:lnTo>
                  <a:pt x="256421" y="118373"/>
                </a:lnTo>
                <a:close/>
              </a:path>
              <a:path w="1316355" h="493395">
                <a:moveTo>
                  <a:pt x="286263" y="173921"/>
                </a:moveTo>
                <a:lnTo>
                  <a:pt x="284001" y="175523"/>
                </a:lnTo>
                <a:lnTo>
                  <a:pt x="281593" y="176926"/>
                </a:lnTo>
                <a:lnTo>
                  <a:pt x="276483" y="179324"/>
                </a:lnTo>
                <a:lnTo>
                  <a:pt x="273405" y="179931"/>
                </a:lnTo>
                <a:lnTo>
                  <a:pt x="290223" y="179931"/>
                </a:lnTo>
                <a:lnTo>
                  <a:pt x="286263" y="173921"/>
                </a:lnTo>
                <a:close/>
              </a:path>
              <a:path w="1316355" h="493395">
                <a:moveTo>
                  <a:pt x="285541" y="91180"/>
                </a:moveTo>
                <a:lnTo>
                  <a:pt x="204035" y="91180"/>
                </a:lnTo>
                <a:lnTo>
                  <a:pt x="204035" y="118373"/>
                </a:lnTo>
                <a:lnTo>
                  <a:pt x="285541" y="118373"/>
                </a:lnTo>
                <a:lnTo>
                  <a:pt x="285541" y="91180"/>
                </a:lnTo>
                <a:close/>
              </a:path>
              <a:path w="1316355" h="493395">
                <a:moveTo>
                  <a:pt x="256421" y="57045"/>
                </a:moveTo>
                <a:lnTo>
                  <a:pt x="221794" y="57045"/>
                </a:lnTo>
                <a:lnTo>
                  <a:pt x="221794" y="91180"/>
                </a:lnTo>
                <a:lnTo>
                  <a:pt x="256421" y="91180"/>
                </a:lnTo>
                <a:lnTo>
                  <a:pt x="256421" y="57045"/>
                </a:lnTo>
                <a:close/>
              </a:path>
              <a:path w="1316355" h="493395">
                <a:moveTo>
                  <a:pt x="371370" y="87316"/>
                </a:moveTo>
                <a:lnTo>
                  <a:pt x="353099" y="87316"/>
                </a:lnTo>
                <a:lnTo>
                  <a:pt x="344921" y="89002"/>
                </a:lnTo>
                <a:lnTo>
                  <a:pt x="310650" y="117200"/>
                </a:lnTo>
                <a:lnTo>
                  <a:pt x="304043" y="139367"/>
                </a:lnTo>
                <a:lnTo>
                  <a:pt x="304043" y="156204"/>
                </a:lnTo>
                <a:lnTo>
                  <a:pt x="325885" y="196287"/>
                </a:lnTo>
                <a:lnTo>
                  <a:pt x="366104" y="207815"/>
                </a:lnTo>
                <a:lnTo>
                  <a:pt x="373318" y="207815"/>
                </a:lnTo>
                <a:lnTo>
                  <a:pt x="412406" y="193826"/>
                </a:lnTo>
                <a:lnTo>
                  <a:pt x="414343" y="192507"/>
                </a:lnTo>
                <a:lnTo>
                  <a:pt x="415620" y="191690"/>
                </a:lnTo>
                <a:lnTo>
                  <a:pt x="408452" y="180643"/>
                </a:lnTo>
                <a:lnTo>
                  <a:pt x="358146" y="180643"/>
                </a:lnTo>
                <a:lnTo>
                  <a:pt x="350952" y="178350"/>
                </a:lnTo>
                <a:lnTo>
                  <a:pt x="340555" y="169219"/>
                </a:lnTo>
                <a:lnTo>
                  <a:pt x="337853" y="163890"/>
                </a:lnTo>
                <a:lnTo>
                  <a:pt x="337717" y="157796"/>
                </a:lnTo>
                <a:lnTo>
                  <a:pt x="418018" y="157796"/>
                </a:lnTo>
                <a:lnTo>
                  <a:pt x="418018" y="152026"/>
                </a:lnTo>
                <a:lnTo>
                  <a:pt x="417796" y="145072"/>
                </a:lnTo>
                <a:lnTo>
                  <a:pt x="417126" y="138409"/>
                </a:lnTo>
                <a:lnTo>
                  <a:pt x="416644" y="135671"/>
                </a:lnTo>
                <a:lnTo>
                  <a:pt x="337717" y="135671"/>
                </a:lnTo>
                <a:lnTo>
                  <a:pt x="337717" y="133283"/>
                </a:lnTo>
                <a:lnTo>
                  <a:pt x="338220" y="130823"/>
                </a:lnTo>
                <a:lnTo>
                  <a:pt x="339288" y="128320"/>
                </a:lnTo>
                <a:lnTo>
                  <a:pt x="340314" y="125849"/>
                </a:lnTo>
                <a:lnTo>
                  <a:pt x="357989" y="114279"/>
                </a:lnTo>
                <a:lnTo>
                  <a:pt x="410053" y="114279"/>
                </a:lnTo>
                <a:lnTo>
                  <a:pt x="408427" y="111169"/>
                </a:lnTo>
                <a:lnTo>
                  <a:pt x="398982" y="99808"/>
                </a:lnTo>
                <a:lnTo>
                  <a:pt x="393181" y="95379"/>
                </a:lnTo>
                <a:lnTo>
                  <a:pt x="379391" y="88960"/>
                </a:lnTo>
                <a:lnTo>
                  <a:pt x="371370" y="87316"/>
                </a:lnTo>
                <a:close/>
              </a:path>
              <a:path w="1316355" h="493395">
                <a:moveTo>
                  <a:pt x="401432" y="169827"/>
                </a:moveTo>
                <a:lnTo>
                  <a:pt x="398867" y="171743"/>
                </a:lnTo>
                <a:lnTo>
                  <a:pt x="394783" y="174026"/>
                </a:lnTo>
                <a:lnTo>
                  <a:pt x="383579" y="179324"/>
                </a:lnTo>
                <a:lnTo>
                  <a:pt x="376260" y="180643"/>
                </a:lnTo>
                <a:lnTo>
                  <a:pt x="408452" y="180643"/>
                </a:lnTo>
                <a:lnTo>
                  <a:pt x="401432" y="169827"/>
                </a:lnTo>
                <a:close/>
              </a:path>
              <a:path w="1316355" h="493395">
                <a:moveTo>
                  <a:pt x="410053" y="114279"/>
                </a:moveTo>
                <a:lnTo>
                  <a:pt x="365999" y="114279"/>
                </a:lnTo>
                <a:lnTo>
                  <a:pt x="369433" y="114949"/>
                </a:lnTo>
                <a:lnTo>
                  <a:pt x="375213" y="117703"/>
                </a:lnTo>
                <a:lnTo>
                  <a:pt x="377622" y="119399"/>
                </a:lnTo>
                <a:lnTo>
                  <a:pt x="379538" y="121504"/>
                </a:lnTo>
                <a:lnTo>
                  <a:pt x="381475" y="123556"/>
                </a:lnTo>
                <a:lnTo>
                  <a:pt x="382941" y="125849"/>
                </a:lnTo>
                <a:lnTo>
                  <a:pt x="384805" y="130823"/>
                </a:lnTo>
                <a:lnTo>
                  <a:pt x="385307" y="133283"/>
                </a:lnTo>
                <a:lnTo>
                  <a:pt x="385307" y="135671"/>
                </a:lnTo>
                <a:lnTo>
                  <a:pt x="416644" y="135671"/>
                </a:lnTo>
                <a:lnTo>
                  <a:pt x="416004" y="132036"/>
                </a:lnTo>
                <a:lnTo>
                  <a:pt x="414395" y="125849"/>
                </a:lnTo>
                <a:lnTo>
                  <a:pt x="411997" y="117996"/>
                </a:lnTo>
                <a:lnTo>
                  <a:pt x="410053" y="114279"/>
                </a:lnTo>
                <a:close/>
              </a:path>
              <a:path w="1316355" h="493395">
                <a:moveTo>
                  <a:pt x="470928" y="91180"/>
                </a:moveTo>
                <a:lnTo>
                  <a:pt x="437756" y="91180"/>
                </a:lnTo>
                <a:lnTo>
                  <a:pt x="437756" y="203972"/>
                </a:lnTo>
                <a:lnTo>
                  <a:pt x="472383" y="203972"/>
                </a:lnTo>
                <a:lnTo>
                  <a:pt x="472383" y="139220"/>
                </a:lnTo>
                <a:lnTo>
                  <a:pt x="474896" y="132268"/>
                </a:lnTo>
                <a:lnTo>
                  <a:pt x="484979" y="122488"/>
                </a:lnTo>
                <a:lnTo>
                  <a:pt x="491629" y="120048"/>
                </a:lnTo>
                <a:lnTo>
                  <a:pt x="512603" y="120048"/>
                </a:lnTo>
                <a:lnTo>
                  <a:pt x="515252" y="105378"/>
                </a:lnTo>
                <a:lnTo>
                  <a:pt x="472132" y="105378"/>
                </a:lnTo>
                <a:lnTo>
                  <a:pt x="470928" y="91180"/>
                </a:lnTo>
                <a:close/>
              </a:path>
              <a:path w="1316355" h="493395">
                <a:moveTo>
                  <a:pt x="512603" y="120048"/>
                </a:moveTo>
                <a:lnTo>
                  <a:pt x="504591" y="120048"/>
                </a:lnTo>
                <a:lnTo>
                  <a:pt x="508748" y="120593"/>
                </a:lnTo>
                <a:lnTo>
                  <a:pt x="512298" y="121734"/>
                </a:lnTo>
                <a:lnTo>
                  <a:pt x="512603" y="120048"/>
                </a:lnTo>
                <a:close/>
              </a:path>
              <a:path w="1316355" h="493395">
                <a:moveTo>
                  <a:pt x="506686" y="89023"/>
                </a:moveTo>
                <a:lnTo>
                  <a:pt x="495618" y="89023"/>
                </a:lnTo>
                <a:lnTo>
                  <a:pt x="489084" y="90782"/>
                </a:lnTo>
                <a:lnTo>
                  <a:pt x="484058" y="94332"/>
                </a:lnTo>
                <a:lnTo>
                  <a:pt x="478969" y="97839"/>
                </a:lnTo>
                <a:lnTo>
                  <a:pt x="475022" y="101536"/>
                </a:lnTo>
                <a:lnTo>
                  <a:pt x="472132" y="105378"/>
                </a:lnTo>
                <a:lnTo>
                  <a:pt x="515252" y="105378"/>
                </a:lnTo>
                <a:lnTo>
                  <a:pt x="517816" y="91180"/>
                </a:lnTo>
                <a:lnTo>
                  <a:pt x="515722" y="90384"/>
                </a:lnTo>
                <a:lnTo>
                  <a:pt x="513607" y="89819"/>
                </a:lnTo>
                <a:lnTo>
                  <a:pt x="509293" y="89191"/>
                </a:lnTo>
                <a:lnTo>
                  <a:pt x="506686" y="89023"/>
                </a:lnTo>
                <a:close/>
              </a:path>
              <a:path w="1316355" h="493395">
                <a:moveTo>
                  <a:pt x="565658" y="91180"/>
                </a:moveTo>
                <a:lnTo>
                  <a:pt x="532507" y="91180"/>
                </a:lnTo>
                <a:lnTo>
                  <a:pt x="532507" y="203972"/>
                </a:lnTo>
                <a:lnTo>
                  <a:pt x="566914" y="203972"/>
                </a:lnTo>
                <a:lnTo>
                  <a:pt x="566914" y="139995"/>
                </a:lnTo>
                <a:lnTo>
                  <a:pt x="567354" y="136844"/>
                </a:lnTo>
                <a:lnTo>
                  <a:pt x="586139" y="118603"/>
                </a:lnTo>
                <a:lnTo>
                  <a:pt x="640496" y="118603"/>
                </a:lnTo>
                <a:lnTo>
                  <a:pt x="639521" y="114399"/>
                </a:lnTo>
                <a:lnTo>
                  <a:pt x="635959" y="106550"/>
                </a:lnTo>
                <a:lnTo>
                  <a:pt x="633570" y="103441"/>
                </a:lnTo>
                <a:lnTo>
                  <a:pt x="566611" y="103441"/>
                </a:lnTo>
                <a:lnTo>
                  <a:pt x="565658" y="91180"/>
                </a:lnTo>
                <a:close/>
              </a:path>
              <a:path w="1316355" h="493395">
                <a:moveTo>
                  <a:pt x="640496" y="118603"/>
                </a:moveTo>
                <a:lnTo>
                  <a:pt x="595542" y="118603"/>
                </a:lnTo>
                <a:lnTo>
                  <a:pt x="599950" y="120446"/>
                </a:lnTo>
                <a:lnTo>
                  <a:pt x="606180" y="127818"/>
                </a:lnTo>
                <a:lnTo>
                  <a:pt x="607740" y="132791"/>
                </a:lnTo>
                <a:lnTo>
                  <a:pt x="607740" y="203972"/>
                </a:lnTo>
                <a:lnTo>
                  <a:pt x="642378" y="203972"/>
                </a:lnTo>
                <a:lnTo>
                  <a:pt x="642280" y="132791"/>
                </a:lnTo>
                <a:lnTo>
                  <a:pt x="641662" y="123631"/>
                </a:lnTo>
                <a:lnTo>
                  <a:pt x="640496" y="118603"/>
                </a:lnTo>
                <a:close/>
              </a:path>
              <a:path w="1316355" h="493395">
                <a:moveTo>
                  <a:pt x="600065" y="88562"/>
                </a:moveTo>
                <a:lnTo>
                  <a:pt x="593468" y="88562"/>
                </a:lnTo>
                <a:lnTo>
                  <a:pt x="587207" y="89903"/>
                </a:lnTo>
                <a:lnTo>
                  <a:pt x="581134" y="92635"/>
                </a:lnTo>
                <a:lnTo>
                  <a:pt x="575176" y="95379"/>
                </a:lnTo>
                <a:lnTo>
                  <a:pt x="570328" y="98970"/>
                </a:lnTo>
                <a:lnTo>
                  <a:pt x="566611" y="103441"/>
                </a:lnTo>
                <a:lnTo>
                  <a:pt x="633570" y="103441"/>
                </a:lnTo>
                <a:lnTo>
                  <a:pt x="600065" y="88562"/>
                </a:lnTo>
                <a:close/>
              </a:path>
              <a:path w="1316355" h="493395">
                <a:moveTo>
                  <a:pt x="729663" y="87316"/>
                </a:moveTo>
                <a:lnTo>
                  <a:pt x="711412" y="87316"/>
                </a:lnTo>
                <a:lnTo>
                  <a:pt x="703245" y="89002"/>
                </a:lnTo>
                <a:lnTo>
                  <a:pt x="668963" y="117200"/>
                </a:lnTo>
                <a:lnTo>
                  <a:pt x="662346" y="139367"/>
                </a:lnTo>
                <a:lnTo>
                  <a:pt x="662346" y="156204"/>
                </a:lnTo>
                <a:lnTo>
                  <a:pt x="663718" y="164413"/>
                </a:lnTo>
                <a:lnTo>
                  <a:pt x="667374" y="174026"/>
                </a:lnTo>
                <a:lnTo>
                  <a:pt x="669361" y="179324"/>
                </a:lnTo>
                <a:lnTo>
                  <a:pt x="704375" y="205315"/>
                </a:lnTo>
                <a:lnTo>
                  <a:pt x="724407" y="207815"/>
                </a:lnTo>
                <a:lnTo>
                  <a:pt x="731600" y="207815"/>
                </a:lnTo>
                <a:lnTo>
                  <a:pt x="770709" y="193826"/>
                </a:lnTo>
                <a:lnTo>
                  <a:pt x="772594" y="192507"/>
                </a:lnTo>
                <a:lnTo>
                  <a:pt x="773913" y="191690"/>
                </a:lnTo>
                <a:lnTo>
                  <a:pt x="766755" y="180643"/>
                </a:lnTo>
                <a:lnTo>
                  <a:pt x="716438" y="180643"/>
                </a:lnTo>
                <a:lnTo>
                  <a:pt x="709297" y="178350"/>
                </a:lnTo>
                <a:lnTo>
                  <a:pt x="704020" y="173806"/>
                </a:lnTo>
                <a:lnTo>
                  <a:pt x="698858" y="169219"/>
                </a:lnTo>
                <a:lnTo>
                  <a:pt x="696167" y="163890"/>
                </a:lnTo>
                <a:lnTo>
                  <a:pt x="696020" y="157796"/>
                </a:lnTo>
                <a:lnTo>
                  <a:pt x="776332" y="157796"/>
                </a:lnTo>
                <a:lnTo>
                  <a:pt x="776332" y="152026"/>
                </a:lnTo>
                <a:lnTo>
                  <a:pt x="776104" y="145072"/>
                </a:lnTo>
                <a:lnTo>
                  <a:pt x="775422" y="138409"/>
                </a:lnTo>
                <a:lnTo>
                  <a:pt x="774934" y="135671"/>
                </a:lnTo>
                <a:lnTo>
                  <a:pt x="696020" y="135671"/>
                </a:lnTo>
                <a:lnTo>
                  <a:pt x="696020" y="133283"/>
                </a:lnTo>
                <a:lnTo>
                  <a:pt x="696512" y="130823"/>
                </a:lnTo>
                <a:lnTo>
                  <a:pt x="698607" y="125849"/>
                </a:lnTo>
                <a:lnTo>
                  <a:pt x="700125" y="123556"/>
                </a:lnTo>
                <a:lnTo>
                  <a:pt x="702156" y="121504"/>
                </a:lnTo>
                <a:lnTo>
                  <a:pt x="704125" y="119399"/>
                </a:lnTo>
                <a:lnTo>
                  <a:pt x="706680" y="117703"/>
                </a:lnTo>
                <a:lnTo>
                  <a:pt x="712753" y="114949"/>
                </a:lnTo>
                <a:lnTo>
                  <a:pt x="716281" y="114279"/>
                </a:lnTo>
                <a:lnTo>
                  <a:pt x="768367" y="114279"/>
                </a:lnTo>
                <a:lnTo>
                  <a:pt x="766741" y="111169"/>
                </a:lnTo>
                <a:lnTo>
                  <a:pt x="757296" y="99808"/>
                </a:lnTo>
                <a:lnTo>
                  <a:pt x="751453" y="95379"/>
                </a:lnTo>
                <a:lnTo>
                  <a:pt x="737705" y="88960"/>
                </a:lnTo>
                <a:lnTo>
                  <a:pt x="729663" y="87316"/>
                </a:lnTo>
                <a:close/>
              </a:path>
              <a:path w="1316355" h="493395">
                <a:moveTo>
                  <a:pt x="759746" y="169827"/>
                </a:moveTo>
                <a:lnTo>
                  <a:pt x="757160" y="171743"/>
                </a:lnTo>
                <a:lnTo>
                  <a:pt x="753066" y="174026"/>
                </a:lnTo>
                <a:lnTo>
                  <a:pt x="741862" y="179324"/>
                </a:lnTo>
                <a:lnTo>
                  <a:pt x="734553" y="180643"/>
                </a:lnTo>
                <a:lnTo>
                  <a:pt x="766755" y="180643"/>
                </a:lnTo>
                <a:lnTo>
                  <a:pt x="759746" y="169827"/>
                </a:lnTo>
                <a:close/>
              </a:path>
              <a:path w="1316355" h="493395">
                <a:moveTo>
                  <a:pt x="768367" y="114279"/>
                </a:moveTo>
                <a:lnTo>
                  <a:pt x="724302" y="114279"/>
                </a:lnTo>
                <a:lnTo>
                  <a:pt x="727747" y="114949"/>
                </a:lnTo>
                <a:lnTo>
                  <a:pt x="733506" y="117703"/>
                </a:lnTo>
                <a:lnTo>
                  <a:pt x="735935" y="119399"/>
                </a:lnTo>
                <a:lnTo>
                  <a:pt x="737851" y="121504"/>
                </a:lnTo>
                <a:lnTo>
                  <a:pt x="739788" y="123556"/>
                </a:lnTo>
                <a:lnTo>
                  <a:pt x="741223" y="125849"/>
                </a:lnTo>
                <a:lnTo>
                  <a:pt x="743129" y="130823"/>
                </a:lnTo>
                <a:lnTo>
                  <a:pt x="743610" y="133283"/>
                </a:lnTo>
                <a:lnTo>
                  <a:pt x="743610" y="135671"/>
                </a:lnTo>
                <a:lnTo>
                  <a:pt x="774934" y="135671"/>
                </a:lnTo>
                <a:lnTo>
                  <a:pt x="774287" y="132036"/>
                </a:lnTo>
                <a:lnTo>
                  <a:pt x="772667" y="125849"/>
                </a:lnTo>
                <a:lnTo>
                  <a:pt x="770311" y="117996"/>
                </a:lnTo>
                <a:lnTo>
                  <a:pt x="768367" y="114279"/>
                </a:lnTo>
                <a:close/>
              </a:path>
              <a:path w="1316355" h="493395">
                <a:moveTo>
                  <a:pt x="839105" y="118373"/>
                </a:moveTo>
                <a:lnTo>
                  <a:pt x="804446" y="118373"/>
                </a:lnTo>
                <a:lnTo>
                  <a:pt x="804481" y="168298"/>
                </a:lnTo>
                <a:lnTo>
                  <a:pt x="832498" y="206883"/>
                </a:lnTo>
                <a:lnTo>
                  <a:pt x="839251" y="208066"/>
                </a:lnTo>
                <a:lnTo>
                  <a:pt x="847272" y="208066"/>
                </a:lnTo>
                <a:lnTo>
                  <a:pt x="856699" y="207252"/>
                </a:lnTo>
                <a:lnTo>
                  <a:pt x="865772" y="204813"/>
                </a:lnTo>
                <a:lnTo>
                  <a:pt x="874495" y="200751"/>
                </a:lnTo>
                <a:lnTo>
                  <a:pt x="882873" y="195072"/>
                </a:lnTo>
                <a:lnTo>
                  <a:pt x="872874" y="179931"/>
                </a:lnTo>
                <a:lnTo>
                  <a:pt x="847879" y="179931"/>
                </a:lnTo>
                <a:lnTo>
                  <a:pt x="844508" y="178444"/>
                </a:lnTo>
                <a:lnTo>
                  <a:pt x="840162" y="172518"/>
                </a:lnTo>
                <a:lnTo>
                  <a:pt x="839105" y="168298"/>
                </a:lnTo>
                <a:lnTo>
                  <a:pt x="839105" y="118373"/>
                </a:lnTo>
                <a:close/>
              </a:path>
              <a:path w="1316355" h="493395">
                <a:moveTo>
                  <a:pt x="868905" y="173921"/>
                </a:moveTo>
                <a:lnTo>
                  <a:pt x="866654" y="175523"/>
                </a:lnTo>
                <a:lnTo>
                  <a:pt x="864266" y="176926"/>
                </a:lnTo>
                <a:lnTo>
                  <a:pt x="859115" y="179324"/>
                </a:lnTo>
                <a:lnTo>
                  <a:pt x="856047" y="179931"/>
                </a:lnTo>
                <a:lnTo>
                  <a:pt x="872874" y="179931"/>
                </a:lnTo>
                <a:lnTo>
                  <a:pt x="868905" y="173921"/>
                </a:lnTo>
                <a:close/>
              </a:path>
              <a:path w="1316355" h="493395">
                <a:moveTo>
                  <a:pt x="868172" y="91180"/>
                </a:moveTo>
                <a:lnTo>
                  <a:pt x="786656" y="91180"/>
                </a:lnTo>
                <a:lnTo>
                  <a:pt x="786656" y="118373"/>
                </a:lnTo>
                <a:lnTo>
                  <a:pt x="868172" y="118373"/>
                </a:lnTo>
                <a:lnTo>
                  <a:pt x="868172" y="91180"/>
                </a:lnTo>
                <a:close/>
              </a:path>
              <a:path w="1316355" h="493395">
                <a:moveTo>
                  <a:pt x="839105" y="57045"/>
                </a:moveTo>
                <a:lnTo>
                  <a:pt x="804446" y="57045"/>
                </a:lnTo>
                <a:lnTo>
                  <a:pt x="804446" y="91180"/>
                </a:lnTo>
                <a:lnTo>
                  <a:pt x="839105" y="91180"/>
                </a:lnTo>
                <a:lnTo>
                  <a:pt x="839105" y="57045"/>
                </a:lnTo>
                <a:close/>
              </a:path>
              <a:path w="1316355" h="493395">
                <a:moveTo>
                  <a:pt x="50228" y="329414"/>
                </a:moveTo>
                <a:lnTo>
                  <a:pt x="17078" y="329414"/>
                </a:lnTo>
                <a:lnTo>
                  <a:pt x="17078" y="442185"/>
                </a:lnTo>
                <a:lnTo>
                  <a:pt x="51694" y="442185"/>
                </a:lnTo>
                <a:lnTo>
                  <a:pt x="51694" y="374365"/>
                </a:lnTo>
                <a:lnTo>
                  <a:pt x="53726" y="368428"/>
                </a:lnTo>
                <a:lnTo>
                  <a:pt x="61914" y="359151"/>
                </a:lnTo>
                <a:lnTo>
                  <a:pt x="67233" y="356795"/>
                </a:lnTo>
                <a:lnTo>
                  <a:pt x="197509" y="356795"/>
                </a:lnTo>
                <a:lnTo>
                  <a:pt x="196723" y="353519"/>
                </a:lnTo>
                <a:lnTo>
                  <a:pt x="193156" y="345712"/>
                </a:lnTo>
                <a:lnTo>
                  <a:pt x="190684" y="342397"/>
                </a:lnTo>
                <a:lnTo>
                  <a:pt x="117357" y="342397"/>
                </a:lnTo>
                <a:lnTo>
                  <a:pt x="116988" y="341884"/>
                </a:lnTo>
                <a:lnTo>
                  <a:pt x="51464" y="341884"/>
                </a:lnTo>
                <a:lnTo>
                  <a:pt x="50228" y="329414"/>
                </a:lnTo>
                <a:close/>
              </a:path>
              <a:path w="1316355" h="493395">
                <a:moveTo>
                  <a:pt x="140404" y="356795"/>
                </a:moveTo>
                <a:lnTo>
                  <a:pt x="79767" y="356795"/>
                </a:lnTo>
                <a:lnTo>
                  <a:pt x="84185" y="358669"/>
                </a:lnTo>
                <a:lnTo>
                  <a:pt x="87260" y="362435"/>
                </a:lnTo>
                <a:lnTo>
                  <a:pt x="90112" y="366030"/>
                </a:lnTo>
                <a:lnTo>
                  <a:pt x="91609" y="371245"/>
                </a:lnTo>
                <a:lnTo>
                  <a:pt x="91609" y="442185"/>
                </a:lnTo>
                <a:lnTo>
                  <a:pt x="125043" y="442185"/>
                </a:lnTo>
                <a:lnTo>
                  <a:pt x="125043" y="374365"/>
                </a:lnTo>
                <a:lnTo>
                  <a:pt x="127032" y="368428"/>
                </a:lnTo>
                <a:lnTo>
                  <a:pt x="135063" y="359151"/>
                </a:lnTo>
                <a:lnTo>
                  <a:pt x="140404" y="356795"/>
                </a:lnTo>
                <a:close/>
              </a:path>
              <a:path w="1316355" h="493395">
                <a:moveTo>
                  <a:pt x="197509" y="356795"/>
                </a:moveTo>
                <a:lnTo>
                  <a:pt x="153084" y="356795"/>
                </a:lnTo>
                <a:lnTo>
                  <a:pt x="157534" y="358669"/>
                </a:lnTo>
                <a:lnTo>
                  <a:pt x="160598" y="362435"/>
                </a:lnTo>
                <a:lnTo>
                  <a:pt x="163450" y="366030"/>
                </a:lnTo>
                <a:lnTo>
                  <a:pt x="164947" y="371245"/>
                </a:lnTo>
                <a:lnTo>
                  <a:pt x="164947" y="442185"/>
                </a:lnTo>
                <a:lnTo>
                  <a:pt x="199575" y="442185"/>
                </a:lnTo>
                <a:lnTo>
                  <a:pt x="199488" y="371245"/>
                </a:lnTo>
                <a:lnTo>
                  <a:pt x="198862" y="362435"/>
                </a:lnTo>
                <a:lnTo>
                  <a:pt x="197509" y="356795"/>
                </a:lnTo>
                <a:close/>
              </a:path>
              <a:path w="1316355" h="493395">
                <a:moveTo>
                  <a:pt x="155073" y="326754"/>
                </a:moveTo>
                <a:lnTo>
                  <a:pt x="147869" y="326754"/>
                </a:lnTo>
                <a:lnTo>
                  <a:pt x="140948" y="328115"/>
                </a:lnTo>
                <a:lnTo>
                  <a:pt x="127640" y="333570"/>
                </a:lnTo>
                <a:lnTo>
                  <a:pt x="121964" y="337413"/>
                </a:lnTo>
                <a:lnTo>
                  <a:pt x="117357" y="342397"/>
                </a:lnTo>
                <a:lnTo>
                  <a:pt x="190684" y="342397"/>
                </a:lnTo>
                <a:lnTo>
                  <a:pt x="155073" y="326754"/>
                </a:lnTo>
                <a:close/>
              </a:path>
              <a:path w="1316355" h="493395">
                <a:moveTo>
                  <a:pt x="88615" y="326754"/>
                </a:moveTo>
                <a:lnTo>
                  <a:pt x="76762" y="326754"/>
                </a:lnTo>
                <a:lnTo>
                  <a:pt x="70343" y="328178"/>
                </a:lnTo>
                <a:lnTo>
                  <a:pt x="59464" y="333947"/>
                </a:lnTo>
                <a:lnTo>
                  <a:pt x="54951" y="337581"/>
                </a:lnTo>
                <a:lnTo>
                  <a:pt x="51464" y="341884"/>
                </a:lnTo>
                <a:lnTo>
                  <a:pt x="116988" y="341884"/>
                </a:lnTo>
                <a:lnTo>
                  <a:pt x="105431" y="331937"/>
                </a:lnTo>
                <a:lnTo>
                  <a:pt x="102792" y="330408"/>
                </a:lnTo>
                <a:lnTo>
                  <a:pt x="99693" y="329162"/>
                </a:lnTo>
                <a:lnTo>
                  <a:pt x="96196" y="328178"/>
                </a:lnTo>
                <a:lnTo>
                  <a:pt x="92656" y="327236"/>
                </a:lnTo>
                <a:lnTo>
                  <a:pt x="88615" y="326754"/>
                </a:lnTo>
                <a:close/>
              </a:path>
              <a:path w="1316355" h="493395">
                <a:moveTo>
                  <a:pt x="273782" y="369789"/>
                </a:moveTo>
                <a:lnTo>
                  <a:pt x="262431" y="369789"/>
                </a:lnTo>
                <a:lnTo>
                  <a:pt x="255573" y="370669"/>
                </a:lnTo>
                <a:lnTo>
                  <a:pt x="219166" y="398260"/>
                </a:lnTo>
                <a:lnTo>
                  <a:pt x="217857" y="404102"/>
                </a:lnTo>
                <a:lnTo>
                  <a:pt x="217893" y="417578"/>
                </a:lnTo>
                <a:lnTo>
                  <a:pt x="247625" y="444991"/>
                </a:lnTo>
                <a:lnTo>
                  <a:pt x="251824" y="445546"/>
                </a:lnTo>
                <a:lnTo>
                  <a:pt x="263039" y="445546"/>
                </a:lnTo>
                <a:lnTo>
                  <a:pt x="269583" y="444342"/>
                </a:lnTo>
                <a:lnTo>
                  <a:pt x="281279" y="439536"/>
                </a:lnTo>
                <a:lnTo>
                  <a:pt x="286148" y="436101"/>
                </a:lnTo>
                <a:lnTo>
                  <a:pt x="289970" y="431599"/>
                </a:lnTo>
                <a:lnTo>
                  <a:pt x="323414" y="431599"/>
                </a:lnTo>
                <a:lnTo>
                  <a:pt x="323414" y="421023"/>
                </a:lnTo>
                <a:lnTo>
                  <a:pt x="256861" y="421023"/>
                </a:lnTo>
                <a:lnTo>
                  <a:pt x="251269" y="416353"/>
                </a:lnTo>
                <a:lnTo>
                  <a:pt x="251269" y="402102"/>
                </a:lnTo>
                <a:lnTo>
                  <a:pt x="253290" y="398260"/>
                </a:lnTo>
                <a:lnTo>
                  <a:pt x="261290" y="392804"/>
                </a:lnTo>
                <a:lnTo>
                  <a:pt x="268086" y="391464"/>
                </a:lnTo>
                <a:lnTo>
                  <a:pt x="323414" y="391464"/>
                </a:lnTo>
                <a:lnTo>
                  <a:pt x="323414" y="376533"/>
                </a:lnTo>
                <a:lnTo>
                  <a:pt x="323014" y="370763"/>
                </a:lnTo>
                <a:lnTo>
                  <a:pt x="289970" y="370763"/>
                </a:lnTo>
                <a:lnTo>
                  <a:pt x="288703" y="370438"/>
                </a:lnTo>
                <a:lnTo>
                  <a:pt x="286012" y="370208"/>
                </a:lnTo>
                <a:lnTo>
                  <a:pt x="277844" y="369873"/>
                </a:lnTo>
                <a:lnTo>
                  <a:pt x="273782" y="369789"/>
                </a:lnTo>
                <a:close/>
              </a:path>
              <a:path w="1316355" h="493395">
                <a:moveTo>
                  <a:pt x="323414" y="431599"/>
                </a:moveTo>
                <a:lnTo>
                  <a:pt x="289970" y="431599"/>
                </a:lnTo>
                <a:lnTo>
                  <a:pt x="290954" y="442185"/>
                </a:lnTo>
                <a:lnTo>
                  <a:pt x="323414" y="442185"/>
                </a:lnTo>
                <a:lnTo>
                  <a:pt x="323414" y="431599"/>
                </a:lnTo>
                <a:close/>
              </a:path>
              <a:path w="1316355" h="493395">
                <a:moveTo>
                  <a:pt x="323414" y="391464"/>
                </a:moveTo>
                <a:lnTo>
                  <a:pt x="280619" y="391464"/>
                </a:lnTo>
                <a:lnTo>
                  <a:pt x="283195" y="391569"/>
                </a:lnTo>
                <a:lnTo>
                  <a:pt x="287656" y="392050"/>
                </a:lnTo>
                <a:lnTo>
                  <a:pt x="289195" y="392260"/>
                </a:lnTo>
                <a:lnTo>
                  <a:pt x="289970" y="392385"/>
                </a:lnTo>
                <a:lnTo>
                  <a:pt x="289970" y="404752"/>
                </a:lnTo>
                <a:lnTo>
                  <a:pt x="270818" y="421023"/>
                </a:lnTo>
                <a:lnTo>
                  <a:pt x="323414" y="421023"/>
                </a:lnTo>
                <a:lnTo>
                  <a:pt x="323414" y="391464"/>
                </a:lnTo>
                <a:close/>
              </a:path>
              <a:path w="1316355" h="493395">
                <a:moveTo>
                  <a:pt x="318885" y="352261"/>
                </a:moveTo>
                <a:lnTo>
                  <a:pt x="271248" y="352261"/>
                </a:lnTo>
                <a:lnTo>
                  <a:pt x="273949" y="352533"/>
                </a:lnTo>
                <a:lnTo>
                  <a:pt x="279101" y="353664"/>
                </a:lnTo>
                <a:lnTo>
                  <a:pt x="289970" y="365465"/>
                </a:lnTo>
                <a:lnTo>
                  <a:pt x="289970" y="370763"/>
                </a:lnTo>
                <a:lnTo>
                  <a:pt x="323014" y="370763"/>
                </a:lnTo>
                <a:lnTo>
                  <a:pt x="322647" y="365465"/>
                </a:lnTo>
                <a:lnTo>
                  <a:pt x="320348" y="355580"/>
                </a:lnTo>
                <a:lnTo>
                  <a:pt x="318885" y="352261"/>
                </a:lnTo>
                <a:close/>
              </a:path>
              <a:path w="1316355" h="493395">
                <a:moveTo>
                  <a:pt x="273133" y="325560"/>
                </a:moveTo>
                <a:lnTo>
                  <a:pt x="266421" y="325560"/>
                </a:lnTo>
                <a:lnTo>
                  <a:pt x="260442" y="326000"/>
                </a:lnTo>
                <a:lnTo>
                  <a:pt x="250013" y="327759"/>
                </a:lnTo>
                <a:lnTo>
                  <a:pt x="245311" y="328911"/>
                </a:lnTo>
                <a:lnTo>
                  <a:pt x="241175" y="330366"/>
                </a:lnTo>
                <a:lnTo>
                  <a:pt x="236998" y="331790"/>
                </a:lnTo>
                <a:lnTo>
                  <a:pt x="233396" y="333403"/>
                </a:lnTo>
                <a:lnTo>
                  <a:pt x="227291" y="336932"/>
                </a:lnTo>
                <a:lnTo>
                  <a:pt x="224579" y="338722"/>
                </a:lnTo>
                <a:lnTo>
                  <a:pt x="222160" y="340460"/>
                </a:lnTo>
                <a:lnTo>
                  <a:pt x="236348" y="361622"/>
                </a:lnTo>
                <a:lnTo>
                  <a:pt x="239877" y="359214"/>
                </a:lnTo>
                <a:lnTo>
                  <a:pt x="244170" y="357046"/>
                </a:lnTo>
                <a:lnTo>
                  <a:pt x="254274" y="353203"/>
                </a:lnTo>
                <a:lnTo>
                  <a:pt x="260641" y="352261"/>
                </a:lnTo>
                <a:lnTo>
                  <a:pt x="318885" y="352261"/>
                </a:lnTo>
                <a:lnTo>
                  <a:pt x="316514" y="346880"/>
                </a:lnTo>
                <a:lnTo>
                  <a:pt x="311142" y="339371"/>
                </a:lnTo>
                <a:lnTo>
                  <a:pt x="304166" y="333335"/>
                </a:lnTo>
                <a:lnTo>
                  <a:pt x="295506" y="329018"/>
                </a:lnTo>
                <a:lnTo>
                  <a:pt x="285162" y="326425"/>
                </a:lnTo>
                <a:lnTo>
                  <a:pt x="273133" y="325560"/>
                </a:lnTo>
                <a:close/>
              </a:path>
              <a:path w="1316355" h="493395">
                <a:moveTo>
                  <a:pt x="391474" y="356565"/>
                </a:moveTo>
                <a:lnTo>
                  <a:pt x="356847" y="356565"/>
                </a:lnTo>
                <a:lnTo>
                  <a:pt x="356882" y="406511"/>
                </a:lnTo>
                <a:lnTo>
                  <a:pt x="384888" y="445106"/>
                </a:lnTo>
                <a:lnTo>
                  <a:pt x="391632" y="446279"/>
                </a:lnTo>
                <a:lnTo>
                  <a:pt x="399642" y="446279"/>
                </a:lnTo>
                <a:lnTo>
                  <a:pt x="409076" y="445465"/>
                </a:lnTo>
                <a:lnTo>
                  <a:pt x="418153" y="443025"/>
                </a:lnTo>
                <a:lnTo>
                  <a:pt x="426875" y="438964"/>
                </a:lnTo>
                <a:lnTo>
                  <a:pt x="435243" y="433285"/>
                </a:lnTo>
                <a:lnTo>
                  <a:pt x="425284" y="418144"/>
                </a:lnTo>
                <a:lnTo>
                  <a:pt x="400270" y="418144"/>
                </a:lnTo>
                <a:lnTo>
                  <a:pt x="396898" y="416657"/>
                </a:lnTo>
                <a:lnTo>
                  <a:pt x="392543" y="410730"/>
                </a:lnTo>
                <a:lnTo>
                  <a:pt x="391474" y="406511"/>
                </a:lnTo>
                <a:lnTo>
                  <a:pt x="391474" y="356565"/>
                </a:lnTo>
                <a:close/>
              </a:path>
              <a:path w="1316355" h="493395">
                <a:moveTo>
                  <a:pt x="421317" y="412113"/>
                </a:moveTo>
                <a:lnTo>
                  <a:pt x="419055" y="413736"/>
                </a:lnTo>
                <a:lnTo>
                  <a:pt x="416636" y="415118"/>
                </a:lnTo>
                <a:lnTo>
                  <a:pt x="411495" y="417537"/>
                </a:lnTo>
                <a:lnTo>
                  <a:pt x="408448" y="418144"/>
                </a:lnTo>
                <a:lnTo>
                  <a:pt x="425284" y="418144"/>
                </a:lnTo>
                <a:lnTo>
                  <a:pt x="421317" y="412113"/>
                </a:lnTo>
                <a:close/>
              </a:path>
              <a:path w="1316355" h="493395">
                <a:moveTo>
                  <a:pt x="420563" y="329414"/>
                </a:moveTo>
                <a:lnTo>
                  <a:pt x="339078" y="329414"/>
                </a:lnTo>
                <a:lnTo>
                  <a:pt x="339078" y="356565"/>
                </a:lnTo>
                <a:lnTo>
                  <a:pt x="420563" y="356565"/>
                </a:lnTo>
                <a:lnTo>
                  <a:pt x="420563" y="329414"/>
                </a:lnTo>
                <a:close/>
              </a:path>
              <a:path w="1316355" h="493395">
                <a:moveTo>
                  <a:pt x="391474" y="295258"/>
                </a:moveTo>
                <a:lnTo>
                  <a:pt x="356847" y="295258"/>
                </a:lnTo>
                <a:lnTo>
                  <a:pt x="356847" y="329414"/>
                </a:lnTo>
                <a:lnTo>
                  <a:pt x="391474" y="329414"/>
                </a:lnTo>
                <a:lnTo>
                  <a:pt x="391474" y="295258"/>
                </a:lnTo>
                <a:close/>
              </a:path>
              <a:path w="1316355" h="493395">
                <a:moveTo>
                  <a:pt x="488403" y="356565"/>
                </a:moveTo>
                <a:lnTo>
                  <a:pt x="453734" y="356565"/>
                </a:lnTo>
                <a:lnTo>
                  <a:pt x="453771" y="406511"/>
                </a:lnTo>
                <a:lnTo>
                  <a:pt x="454488" y="412605"/>
                </a:lnTo>
                <a:lnTo>
                  <a:pt x="457378" y="424154"/>
                </a:lnTo>
                <a:lnTo>
                  <a:pt x="459766" y="429065"/>
                </a:lnTo>
                <a:lnTo>
                  <a:pt x="463257" y="433285"/>
                </a:lnTo>
                <a:lnTo>
                  <a:pt x="466498" y="437253"/>
                </a:lnTo>
                <a:lnTo>
                  <a:pt x="470896" y="440489"/>
                </a:lnTo>
                <a:lnTo>
                  <a:pt x="481796" y="445106"/>
                </a:lnTo>
                <a:lnTo>
                  <a:pt x="488550" y="446279"/>
                </a:lnTo>
                <a:lnTo>
                  <a:pt x="496571" y="446279"/>
                </a:lnTo>
                <a:lnTo>
                  <a:pt x="506001" y="445465"/>
                </a:lnTo>
                <a:lnTo>
                  <a:pt x="515077" y="443025"/>
                </a:lnTo>
                <a:lnTo>
                  <a:pt x="523789" y="438964"/>
                </a:lnTo>
                <a:lnTo>
                  <a:pt x="532130" y="433285"/>
                </a:lnTo>
                <a:lnTo>
                  <a:pt x="522171" y="418144"/>
                </a:lnTo>
                <a:lnTo>
                  <a:pt x="497220" y="418144"/>
                </a:lnTo>
                <a:lnTo>
                  <a:pt x="493786" y="416657"/>
                </a:lnTo>
                <a:lnTo>
                  <a:pt x="489482" y="410730"/>
                </a:lnTo>
                <a:lnTo>
                  <a:pt x="488403" y="406511"/>
                </a:lnTo>
                <a:lnTo>
                  <a:pt x="488403" y="356565"/>
                </a:lnTo>
                <a:close/>
              </a:path>
              <a:path w="1316355" h="493395">
                <a:moveTo>
                  <a:pt x="518204" y="412113"/>
                </a:moveTo>
                <a:lnTo>
                  <a:pt x="505366" y="418144"/>
                </a:lnTo>
                <a:lnTo>
                  <a:pt x="522171" y="418144"/>
                </a:lnTo>
                <a:lnTo>
                  <a:pt x="518204" y="412113"/>
                </a:lnTo>
                <a:close/>
              </a:path>
              <a:path w="1316355" h="493395">
                <a:moveTo>
                  <a:pt x="517481" y="329414"/>
                </a:moveTo>
                <a:lnTo>
                  <a:pt x="435976" y="329414"/>
                </a:lnTo>
                <a:lnTo>
                  <a:pt x="435976" y="356565"/>
                </a:lnTo>
                <a:lnTo>
                  <a:pt x="517481" y="356565"/>
                </a:lnTo>
                <a:lnTo>
                  <a:pt x="517481" y="329414"/>
                </a:lnTo>
                <a:close/>
              </a:path>
              <a:path w="1316355" h="493395">
                <a:moveTo>
                  <a:pt x="488403" y="295258"/>
                </a:moveTo>
                <a:lnTo>
                  <a:pt x="453734" y="295258"/>
                </a:lnTo>
                <a:lnTo>
                  <a:pt x="453734" y="329414"/>
                </a:lnTo>
                <a:lnTo>
                  <a:pt x="488403" y="329414"/>
                </a:lnTo>
                <a:lnTo>
                  <a:pt x="488403" y="295258"/>
                </a:lnTo>
                <a:close/>
              </a:path>
              <a:path w="1316355" h="493395">
                <a:moveTo>
                  <a:pt x="603332" y="325560"/>
                </a:moveTo>
                <a:lnTo>
                  <a:pt x="585060" y="325560"/>
                </a:lnTo>
                <a:lnTo>
                  <a:pt x="576893" y="327194"/>
                </a:lnTo>
                <a:lnTo>
                  <a:pt x="542632" y="355413"/>
                </a:lnTo>
                <a:lnTo>
                  <a:pt x="536015" y="377580"/>
                </a:lnTo>
                <a:lnTo>
                  <a:pt x="536015" y="394417"/>
                </a:lnTo>
                <a:lnTo>
                  <a:pt x="537386" y="402626"/>
                </a:lnTo>
                <a:lnTo>
                  <a:pt x="541032" y="412249"/>
                </a:lnTo>
                <a:lnTo>
                  <a:pt x="543009" y="417537"/>
                </a:lnTo>
                <a:lnTo>
                  <a:pt x="578013" y="443519"/>
                </a:lnTo>
                <a:lnTo>
                  <a:pt x="598044" y="446028"/>
                </a:lnTo>
                <a:lnTo>
                  <a:pt x="605269" y="446028"/>
                </a:lnTo>
                <a:lnTo>
                  <a:pt x="611667" y="445358"/>
                </a:lnTo>
                <a:lnTo>
                  <a:pt x="622902" y="442625"/>
                </a:lnTo>
                <a:lnTo>
                  <a:pt x="627750" y="441075"/>
                </a:lnTo>
                <a:lnTo>
                  <a:pt x="631844" y="439285"/>
                </a:lnTo>
                <a:lnTo>
                  <a:pt x="635917" y="437546"/>
                </a:lnTo>
                <a:lnTo>
                  <a:pt x="639247" y="435714"/>
                </a:lnTo>
                <a:lnTo>
                  <a:pt x="641812" y="433892"/>
                </a:lnTo>
                <a:lnTo>
                  <a:pt x="644367" y="432039"/>
                </a:lnTo>
                <a:lnTo>
                  <a:pt x="646283" y="430719"/>
                </a:lnTo>
                <a:lnTo>
                  <a:pt x="647592" y="429903"/>
                </a:lnTo>
                <a:lnTo>
                  <a:pt x="640415" y="418856"/>
                </a:lnTo>
                <a:lnTo>
                  <a:pt x="590097" y="418856"/>
                </a:lnTo>
                <a:lnTo>
                  <a:pt x="582935" y="416573"/>
                </a:lnTo>
                <a:lnTo>
                  <a:pt x="572506" y="407432"/>
                </a:lnTo>
                <a:lnTo>
                  <a:pt x="569846" y="402102"/>
                </a:lnTo>
                <a:lnTo>
                  <a:pt x="569658" y="396019"/>
                </a:lnTo>
                <a:lnTo>
                  <a:pt x="650001" y="396019"/>
                </a:lnTo>
                <a:lnTo>
                  <a:pt x="650001" y="390239"/>
                </a:lnTo>
                <a:lnTo>
                  <a:pt x="649772" y="383285"/>
                </a:lnTo>
                <a:lnTo>
                  <a:pt x="649090" y="376619"/>
                </a:lnTo>
                <a:lnTo>
                  <a:pt x="648605" y="373883"/>
                </a:lnTo>
                <a:lnTo>
                  <a:pt x="569658" y="373883"/>
                </a:lnTo>
                <a:lnTo>
                  <a:pt x="569658" y="371475"/>
                </a:lnTo>
                <a:lnTo>
                  <a:pt x="589940" y="352491"/>
                </a:lnTo>
                <a:lnTo>
                  <a:pt x="642030" y="352491"/>
                </a:lnTo>
                <a:lnTo>
                  <a:pt x="640409" y="349402"/>
                </a:lnTo>
                <a:lnTo>
                  <a:pt x="630954" y="338021"/>
                </a:lnTo>
                <a:lnTo>
                  <a:pt x="625122" y="333570"/>
                </a:lnTo>
                <a:lnTo>
                  <a:pt x="611332" y="327173"/>
                </a:lnTo>
                <a:lnTo>
                  <a:pt x="603332" y="325560"/>
                </a:lnTo>
                <a:close/>
              </a:path>
              <a:path w="1316355" h="493395">
                <a:moveTo>
                  <a:pt x="633394" y="408050"/>
                </a:moveTo>
                <a:lnTo>
                  <a:pt x="630828" y="409956"/>
                </a:lnTo>
                <a:lnTo>
                  <a:pt x="626724" y="412249"/>
                </a:lnTo>
                <a:lnTo>
                  <a:pt x="615530" y="417537"/>
                </a:lnTo>
                <a:lnTo>
                  <a:pt x="608222" y="418856"/>
                </a:lnTo>
                <a:lnTo>
                  <a:pt x="640415" y="418856"/>
                </a:lnTo>
                <a:lnTo>
                  <a:pt x="633394" y="408050"/>
                </a:lnTo>
                <a:close/>
              </a:path>
              <a:path w="1316355" h="493395">
                <a:moveTo>
                  <a:pt x="642030" y="352491"/>
                </a:moveTo>
                <a:lnTo>
                  <a:pt x="597971" y="352491"/>
                </a:lnTo>
                <a:lnTo>
                  <a:pt x="601405" y="353182"/>
                </a:lnTo>
                <a:lnTo>
                  <a:pt x="607154" y="355894"/>
                </a:lnTo>
                <a:lnTo>
                  <a:pt x="617279" y="371475"/>
                </a:lnTo>
                <a:lnTo>
                  <a:pt x="617279" y="373883"/>
                </a:lnTo>
                <a:lnTo>
                  <a:pt x="648605" y="373883"/>
                </a:lnTo>
                <a:lnTo>
                  <a:pt x="647960" y="370240"/>
                </a:lnTo>
                <a:lnTo>
                  <a:pt x="646369" y="364083"/>
                </a:lnTo>
                <a:lnTo>
                  <a:pt x="643980" y="356209"/>
                </a:lnTo>
                <a:lnTo>
                  <a:pt x="642030" y="352491"/>
                </a:lnTo>
                <a:close/>
              </a:path>
              <a:path w="1316355" h="493395">
                <a:moveTo>
                  <a:pt x="702868" y="329414"/>
                </a:moveTo>
                <a:lnTo>
                  <a:pt x="669696" y="329414"/>
                </a:lnTo>
                <a:lnTo>
                  <a:pt x="669696" y="442185"/>
                </a:lnTo>
                <a:lnTo>
                  <a:pt x="704313" y="442185"/>
                </a:lnTo>
                <a:lnTo>
                  <a:pt x="704313" y="377412"/>
                </a:lnTo>
                <a:lnTo>
                  <a:pt x="706837" y="370480"/>
                </a:lnTo>
                <a:lnTo>
                  <a:pt x="716941" y="360722"/>
                </a:lnTo>
                <a:lnTo>
                  <a:pt x="723569" y="358250"/>
                </a:lnTo>
                <a:lnTo>
                  <a:pt x="744536" y="358250"/>
                </a:lnTo>
                <a:lnTo>
                  <a:pt x="747201" y="343591"/>
                </a:lnTo>
                <a:lnTo>
                  <a:pt x="704104" y="343591"/>
                </a:lnTo>
                <a:lnTo>
                  <a:pt x="702868" y="329414"/>
                </a:lnTo>
                <a:close/>
              </a:path>
              <a:path w="1316355" h="493395">
                <a:moveTo>
                  <a:pt x="744536" y="358250"/>
                </a:moveTo>
                <a:lnTo>
                  <a:pt x="736543" y="358250"/>
                </a:lnTo>
                <a:lnTo>
                  <a:pt x="740720" y="358816"/>
                </a:lnTo>
                <a:lnTo>
                  <a:pt x="744228" y="359947"/>
                </a:lnTo>
                <a:lnTo>
                  <a:pt x="744536" y="358250"/>
                </a:lnTo>
                <a:close/>
              </a:path>
              <a:path w="1316355" h="493395">
                <a:moveTo>
                  <a:pt x="738626" y="327236"/>
                </a:moveTo>
                <a:lnTo>
                  <a:pt x="727569" y="327236"/>
                </a:lnTo>
                <a:lnTo>
                  <a:pt x="721067" y="328995"/>
                </a:lnTo>
                <a:lnTo>
                  <a:pt x="710910" y="336052"/>
                </a:lnTo>
                <a:lnTo>
                  <a:pt x="706994" y="339748"/>
                </a:lnTo>
                <a:lnTo>
                  <a:pt x="704104" y="343591"/>
                </a:lnTo>
                <a:lnTo>
                  <a:pt x="747201" y="343591"/>
                </a:lnTo>
                <a:lnTo>
                  <a:pt x="749778" y="329414"/>
                </a:lnTo>
                <a:lnTo>
                  <a:pt x="747704" y="328597"/>
                </a:lnTo>
                <a:lnTo>
                  <a:pt x="745589" y="328031"/>
                </a:lnTo>
                <a:lnTo>
                  <a:pt x="741213" y="327403"/>
                </a:lnTo>
                <a:lnTo>
                  <a:pt x="738626" y="327236"/>
                </a:lnTo>
                <a:close/>
              </a:path>
              <a:path w="1316355" h="493395">
                <a:moveTo>
                  <a:pt x="772133" y="407306"/>
                </a:moveTo>
                <a:lnTo>
                  <a:pt x="755066" y="429421"/>
                </a:lnTo>
                <a:lnTo>
                  <a:pt x="760667" y="435044"/>
                </a:lnTo>
                <a:lnTo>
                  <a:pt x="767976" y="439201"/>
                </a:lnTo>
                <a:lnTo>
                  <a:pt x="805556" y="446028"/>
                </a:lnTo>
                <a:lnTo>
                  <a:pt x="811818" y="446028"/>
                </a:lnTo>
                <a:lnTo>
                  <a:pt x="848581" y="430552"/>
                </a:lnTo>
                <a:lnTo>
                  <a:pt x="854829" y="419086"/>
                </a:lnTo>
                <a:lnTo>
                  <a:pt x="798509" y="419086"/>
                </a:lnTo>
                <a:lnTo>
                  <a:pt x="792708" y="417976"/>
                </a:lnTo>
                <a:lnTo>
                  <a:pt x="780677" y="413484"/>
                </a:lnTo>
                <a:lnTo>
                  <a:pt x="775829" y="410689"/>
                </a:lnTo>
                <a:lnTo>
                  <a:pt x="772133" y="407306"/>
                </a:lnTo>
                <a:close/>
              </a:path>
              <a:path w="1316355" h="493395">
                <a:moveTo>
                  <a:pt x="808205" y="325560"/>
                </a:moveTo>
                <a:lnTo>
                  <a:pt x="801504" y="325560"/>
                </a:lnTo>
                <a:lnTo>
                  <a:pt x="795169" y="326398"/>
                </a:lnTo>
                <a:lnTo>
                  <a:pt x="761830" y="350607"/>
                </a:lnTo>
                <a:lnTo>
                  <a:pt x="760605" y="355371"/>
                </a:lnTo>
                <a:lnTo>
                  <a:pt x="760605" y="365779"/>
                </a:lnTo>
                <a:lnTo>
                  <a:pt x="791368" y="394166"/>
                </a:lnTo>
                <a:lnTo>
                  <a:pt x="800991" y="396731"/>
                </a:lnTo>
                <a:lnTo>
                  <a:pt x="805357" y="398029"/>
                </a:lnTo>
                <a:lnTo>
                  <a:pt x="821912" y="408280"/>
                </a:lnTo>
                <a:lnTo>
                  <a:pt x="821855" y="413484"/>
                </a:lnTo>
                <a:lnTo>
                  <a:pt x="820215" y="415903"/>
                </a:lnTo>
                <a:lnTo>
                  <a:pt x="816865" y="417160"/>
                </a:lnTo>
                <a:lnTo>
                  <a:pt x="813493" y="418458"/>
                </a:lnTo>
                <a:lnTo>
                  <a:pt x="809242" y="419086"/>
                </a:lnTo>
                <a:lnTo>
                  <a:pt x="854829" y="419086"/>
                </a:lnTo>
                <a:lnTo>
                  <a:pt x="855576" y="416217"/>
                </a:lnTo>
                <a:lnTo>
                  <a:pt x="855576" y="400657"/>
                </a:lnTo>
                <a:lnTo>
                  <a:pt x="822634" y="374365"/>
                </a:lnTo>
                <a:lnTo>
                  <a:pt x="814132" y="372124"/>
                </a:lnTo>
                <a:lnTo>
                  <a:pt x="807409" y="370124"/>
                </a:lnTo>
                <a:lnTo>
                  <a:pt x="797452" y="366606"/>
                </a:lnTo>
                <a:lnTo>
                  <a:pt x="794981" y="363873"/>
                </a:lnTo>
                <a:lnTo>
                  <a:pt x="794981" y="357612"/>
                </a:lnTo>
                <a:lnTo>
                  <a:pt x="796185" y="355559"/>
                </a:lnTo>
                <a:lnTo>
                  <a:pt x="798614" y="354052"/>
                </a:lnTo>
                <a:lnTo>
                  <a:pt x="800991" y="352533"/>
                </a:lnTo>
                <a:lnTo>
                  <a:pt x="804834" y="351779"/>
                </a:lnTo>
                <a:lnTo>
                  <a:pt x="844751" y="351779"/>
                </a:lnTo>
                <a:lnTo>
                  <a:pt x="853429" y="338293"/>
                </a:lnTo>
                <a:lnTo>
                  <a:pt x="815199" y="325761"/>
                </a:lnTo>
                <a:lnTo>
                  <a:pt x="808205" y="325560"/>
                </a:lnTo>
                <a:close/>
              </a:path>
              <a:path w="1316355" h="493395">
                <a:moveTo>
                  <a:pt x="844751" y="351779"/>
                </a:moveTo>
                <a:lnTo>
                  <a:pt x="816058" y="351779"/>
                </a:lnTo>
                <a:lnTo>
                  <a:pt x="821409" y="352722"/>
                </a:lnTo>
                <a:lnTo>
                  <a:pt x="830875" y="356565"/>
                </a:lnTo>
                <a:lnTo>
                  <a:pt x="835053" y="358732"/>
                </a:lnTo>
                <a:lnTo>
                  <a:pt x="838728" y="361140"/>
                </a:lnTo>
                <a:lnTo>
                  <a:pt x="844751" y="351779"/>
                </a:lnTo>
                <a:close/>
              </a:path>
              <a:path w="1316355" h="493395">
                <a:moveTo>
                  <a:pt x="1042408" y="325560"/>
                </a:moveTo>
                <a:lnTo>
                  <a:pt x="1024460" y="325560"/>
                </a:lnTo>
                <a:lnTo>
                  <a:pt x="1016251" y="327110"/>
                </a:lnTo>
                <a:lnTo>
                  <a:pt x="984388" y="348565"/>
                </a:lnTo>
                <a:lnTo>
                  <a:pt x="972808" y="377328"/>
                </a:lnTo>
                <a:lnTo>
                  <a:pt x="972808" y="393998"/>
                </a:lnTo>
                <a:lnTo>
                  <a:pt x="994943" y="433683"/>
                </a:lnTo>
                <a:lnTo>
                  <a:pt x="1024460" y="446028"/>
                </a:lnTo>
                <a:lnTo>
                  <a:pt x="1042408" y="446028"/>
                </a:lnTo>
                <a:lnTo>
                  <a:pt x="1082228" y="422803"/>
                </a:lnTo>
                <a:lnTo>
                  <a:pt x="1086538" y="415976"/>
                </a:lnTo>
                <a:lnTo>
                  <a:pt x="1029099" y="415976"/>
                </a:lnTo>
                <a:lnTo>
                  <a:pt x="1025214" y="415118"/>
                </a:lnTo>
                <a:lnTo>
                  <a:pt x="1006252" y="389527"/>
                </a:lnTo>
                <a:lnTo>
                  <a:pt x="1006252" y="381799"/>
                </a:lnTo>
                <a:lnTo>
                  <a:pt x="1029099" y="355622"/>
                </a:lnTo>
                <a:lnTo>
                  <a:pt x="1086637" y="355622"/>
                </a:lnTo>
                <a:lnTo>
                  <a:pt x="1086354" y="354931"/>
                </a:lnTo>
                <a:lnTo>
                  <a:pt x="1082228" y="348565"/>
                </a:lnTo>
                <a:lnTo>
                  <a:pt x="1076941" y="343130"/>
                </a:lnTo>
                <a:lnTo>
                  <a:pt x="1071674" y="337665"/>
                </a:lnTo>
                <a:lnTo>
                  <a:pt x="1065349" y="333361"/>
                </a:lnTo>
                <a:lnTo>
                  <a:pt x="1050575" y="327110"/>
                </a:lnTo>
                <a:lnTo>
                  <a:pt x="1042408" y="325560"/>
                </a:lnTo>
                <a:close/>
              </a:path>
              <a:path w="1316355" h="493395">
                <a:moveTo>
                  <a:pt x="1086637" y="355622"/>
                </a:moveTo>
                <a:lnTo>
                  <a:pt x="1037748" y="355622"/>
                </a:lnTo>
                <a:lnTo>
                  <a:pt x="1041591" y="356460"/>
                </a:lnTo>
                <a:lnTo>
                  <a:pt x="1048355" y="359821"/>
                </a:lnTo>
                <a:lnTo>
                  <a:pt x="1060365" y="381799"/>
                </a:lnTo>
                <a:lnTo>
                  <a:pt x="1060365" y="389527"/>
                </a:lnTo>
                <a:lnTo>
                  <a:pt x="1037748" y="415976"/>
                </a:lnTo>
                <a:lnTo>
                  <a:pt x="1086538" y="415976"/>
                </a:lnTo>
                <a:lnTo>
                  <a:pt x="1089338" y="409139"/>
                </a:lnTo>
                <a:lnTo>
                  <a:pt x="1092291" y="401830"/>
                </a:lnTo>
                <a:lnTo>
                  <a:pt x="1093788" y="393998"/>
                </a:lnTo>
                <a:lnTo>
                  <a:pt x="1093788" y="377328"/>
                </a:lnTo>
                <a:lnTo>
                  <a:pt x="1092291" y="369517"/>
                </a:lnTo>
                <a:lnTo>
                  <a:pt x="1089278" y="362062"/>
                </a:lnTo>
                <a:lnTo>
                  <a:pt x="1086637" y="355622"/>
                </a:lnTo>
                <a:close/>
              </a:path>
              <a:path w="1316355" h="493395">
                <a:moveTo>
                  <a:pt x="1147640" y="329414"/>
                </a:moveTo>
                <a:lnTo>
                  <a:pt x="1114468" y="329414"/>
                </a:lnTo>
                <a:lnTo>
                  <a:pt x="1114468" y="442185"/>
                </a:lnTo>
                <a:lnTo>
                  <a:pt x="1149095" y="442185"/>
                </a:lnTo>
                <a:lnTo>
                  <a:pt x="1149095" y="377412"/>
                </a:lnTo>
                <a:lnTo>
                  <a:pt x="1151608" y="370480"/>
                </a:lnTo>
                <a:lnTo>
                  <a:pt x="1161692" y="360722"/>
                </a:lnTo>
                <a:lnTo>
                  <a:pt x="1168341" y="358250"/>
                </a:lnTo>
                <a:lnTo>
                  <a:pt x="1189288" y="358250"/>
                </a:lnTo>
                <a:lnTo>
                  <a:pt x="1191957" y="343591"/>
                </a:lnTo>
                <a:lnTo>
                  <a:pt x="1148855" y="343591"/>
                </a:lnTo>
                <a:lnTo>
                  <a:pt x="1147640" y="329414"/>
                </a:lnTo>
                <a:close/>
              </a:path>
              <a:path w="1316355" h="493395">
                <a:moveTo>
                  <a:pt x="1189288" y="358250"/>
                </a:moveTo>
                <a:lnTo>
                  <a:pt x="1181314" y="358250"/>
                </a:lnTo>
                <a:lnTo>
                  <a:pt x="1185492" y="358816"/>
                </a:lnTo>
                <a:lnTo>
                  <a:pt x="1188979" y="359947"/>
                </a:lnTo>
                <a:lnTo>
                  <a:pt x="1189288" y="358250"/>
                </a:lnTo>
                <a:close/>
              </a:path>
              <a:path w="1316355" h="493395">
                <a:moveTo>
                  <a:pt x="1183408" y="327236"/>
                </a:moveTo>
                <a:lnTo>
                  <a:pt x="1172330" y="327236"/>
                </a:lnTo>
                <a:lnTo>
                  <a:pt x="1165796" y="328995"/>
                </a:lnTo>
                <a:lnTo>
                  <a:pt x="1155723" y="336052"/>
                </a:lnTo>
                <a:lnTo>
                  <a:pt x="1151734" y="339748"/>
                </a:lnTo>
                <a:lnTo>
                  <a:pt x="1148855" y="343591"/>
                </a:lnTo>
                <a:lnTo>
                  <a:pt x="1191957" y="343591"/>
                </a:lnTo>
                <a:lnTo>
                  <a:pt x="1194539" y="329414"/>
                </a:lnTo>
                <a:lnTo>
                  <a:pt x="1192445" y="328597"/>
                </a:lnTo>
                <a:lnTo>
                  <a:pt x="1190340" y="328031"/>
                </a:lnTo>
                <a:lnTo>
                  <a:pt x="1185995" y="327403"/>
                </a:lnTo>
                <a:lnTo>
                  <a:pt x="1183408" y="327236"/>
                </a:lnTo>
                <a:close/>
              </a:path>
              <a:path w="1316355" h="493395">
                <a:moveTo>
                  <a:pt x="1225575" y="456603"/>
                </a:moveTo>
                <a:lnTo>
                  <a:pt x="1211607" y="481126"/>
                </a:lnTo>
                <a:lnTo>
                  <a:pt x="1217868" y="485304"/>
                </a:lnTo>
                <a:lnTo>
                  <a:pt x="1224748" y="488351"/>
                </a:lnTo>
                <a:lnTo>
                  <a:pt x="1258747" y="493157"/>
                </a:lnTo>
                <a:lnTo>
                  <a:pt x="1271371" y="492323"/>
                </a:lnTo>
                <a:lnTo>
                  <a:pt x="1307549" y="472232"/>
                </a:lnTo>
                <a:lnTo>
                  <a:pt x="1311107" y="465263"/>
                </a:lnTo>
                <a:lnTo>
                  <a:pt x="1250475" y="465263"/>
                </a:lnTo>
                <a:lnTo>
                  <a:pt x="1244956" y="464498"/>
                </a:lnTo>
                <a:lnTo>
                  <a:pt x="1234810" y="461462"/>
                </a:lnTo>
                <a:lnTo>
                  <a:pt x="1230067" y="459315"/>
                </a:lnTo>
                <a:lnTo>
                  <a:pt x="1225575" y="456603"/>
                </a:lnTo>
                <a:close/>
              </a:path>
              <a:path w="1316355" h="493395">
                <a:moveTo>
                  <a:pt x="1316190" y="432321"/>
                </a:moveTo>
                <a:lnTo>
                  <a:pt x="1281824" y="432321"/>
                </a:lnTo>
                <a:lnTo>
                  <a:pt x="1281824" y="448604"/>
                </a:lnTo>
                <a:lnTo>
                  <a:pt x="1279605" y="454844"/>
                </a:lnTo>
                <a:lnTo>
                  <a:pt x="1270610" y="463179"/>
                </a:lnTo>
                <a:lnTo>
                  <a:pt x="1264401" y="465263"/>
                </a:lnTo>
                <a:lnTo>
                  <a:pt x="1311107" y="465263"/>
                </a:lnTo>
                <a:lnTo>
                  <a:pt x="1312350" y="462830"/>
                </a:lnTo>
                <a:lnTo>
                  <a:pt x="1315230" y="451608"/>
                </a:lnTo>
                <a:lnTo>
                  <a:pt x="1316132" y="439357"/>
                </a:lnTo>
                <a:lnTo>
                  <a:pt x="1316190" y="432321"/>
                </a:lnTo>
                <a:close/>
              </a:path>
              <a:path w="1316355" h="493395">
                <a:moveTo>
                  <a:pt x="1266935" y="327005"/>
                </a:moveTo>
                <a:lnTo>
                  <a:pt x="1225575" y="338335"/>
                </a:lnTo>
                <a:lnTo>
                  <a:pt x="1203534" y="370397"/>
                </a:lnTo>
                <a:lnTo>
                  <a:pt x="1201973" y="395705"/>
                </a:lnTo>
                <a:lnTo>
                  <a:pt x="1203167" y="402919"/>
                </a:lnTo>
                <a:lnTo>
                  <a:pt x="1225135" y="435107"/>
                </a:lnTo>
                <a:lnTo>
                  <a:pt x="1244956" y="441703"/>
                </a:lnTo>
                <a:lnTo>
                  <a:pt x="1252977" y="441703"/>
                </a:lnTo>
                <a:lnTo>
                  <a:pt x="1261541" y="441116"/>
                </a:lnTo>
                <a:lnTo>
                  <a:pt x="1269211" y="439357"/>
                </a:lnTo>
                <a:lnTo>
                  <a:pt x="1275976" y="436425"/>
                </a:lnTo>
                <a:lnTo>
                  <a:pt x="1281824" y="432321"/>
                </a:lnTo>
                <a:lnTo>
                  <a:pt x="1316190" y="432321"/>
                </a:lnTo>
                <a:lnTo>
                  <a:pt x="1316190" y="413338"/>
                </a:lnTo>
                <a:lnTo>
                  <a:pt x="1252412" y="413338"/>
                </a:lnTo>
                <a:lnTo>
                  <a:pt x="1246695" y="410919"/>
                </a:lnTo>
                <a:lnTo>
                  <a:pt x="1238810" y="401307"/>
                </a:lnTo>
                <a:lnTo>
                  <a:pt x="1236873" y="394794"/>
                </a:lnTo>
                <a:lnTo>
                  <a:pt x="1236873" y="382470"/>
                </a:lnTo>
                <a:lnTo>
                  <a:pt x="1261469" y="355622"/>
                </a:lnTo>
                <a:lnTo>
                  <a:pt x="1316190" y="355622"/>
                </a:lnTo>
                <a:lnTo>
                  <a:pt x="1316190" y="335424"/>
                </a:lnTo>
                <a:lnTo>
                  <a:pt x="1273815" y="327155"/>
                </a:lnTo>
                <a:lnTo>
                  <a:pt x="1266935" y="327005"/>
                </a:lnTo>
                <a:close/>
              </a:path>
              <a:path w="1316355" h="493395">
                <a:moveTo>
                  <a:pt x="1316190" y="355622"/>
                </a:moveTo>
                <a:lnTo>
                  <a:pt x="1270107" y="355622"/>
                </a:lnTo>
                <a:lnTo>
                  <a:pt x="1273071" y="355811"/>
                </a:lnTo>
                <a:lnTo>
                  <a:pt x="1277573" y="356627"/>
                </a:lnTo>
                <a:lnTo>
                  <a:pt x="1279824" y="357214"/>
                </a:lnTo>
                <a:lnTo>
                  <a:pt x="1282097" y="358041"/>
                </a:lnTo>
                <a:lnTo>
                  <a:pt x="1282097" y="399307"/>
                </a:lnTo>
                <a:lnTo>
                  <a:pt x="1280149" y="404710"/>
                </a:lnTo>
                <a:lnTo>
                  <a:pt x="1272432" y="411610"/>
                </a:lnTo>
                <a:lnTo>
                  <a:pt x="1266998" y="413338"/>
                </a:lnTo>
                <a:lnTo>
                  <a:pt x="1316190" y="413338"/>
                </a:lnTo>
                <a:lnTo>
                  <a:pt x="1316190" y="355622"/>
                </a:lnTo>
                <a:close/>
              </a:path>
              <a:path w="1316355" h="493395">
                <a:moveTo>
                  <a:pt x="34491" y="0"/>
                </a:moveTo>
                <a:lnTo>
                  <a:pt x="21057" y="2711"/>
                </a:lnTo>
                <a:lnTo>
                  <a:pt x="10095" y="10104"/>
                </a:lnTo>
                <a:lnTo>
                  <a:pt x="2707" y="21062"/>
                </a:lnTo>
                <a:lnTo>
                  <a:pt x="0" y="34470"/>
                </a:lnTo>
                <a:lnTo>
                  <a:pt x="2707" y="47896"/>
                </a:lnTo>
                <a:lnTo>
                  <a:pt x="10095" y="58863"/>
                </a:lnTo>
                <a:lnTo>
                  <a:pt x="21057" y="66259"/>
                </a:lnTo>
                <a:lnTo>
                  <a:pt x="34491" y="68971"/>
                </a:lnTo>
                <a:lnTo>
                  <a:pt x="47894" y="66259"/>
                </a:lnTo>
                <a:lnTo>
                  <a:pt x="58841" y="58863"/>
                </a:lnTo>
                <a:lnTo>
                  <a:pt x="66222" y="47896"/>
                </a:lnTo>
                <a:lnTo>
                  <a:pt x="68929" y="34470"/>
                </a:lnTo>
                <a:lnTo>
                  <a:pt x="66222" y="21062"/>
                </a:lnTo>
                <a:lnTo>
                  <a:pt x="58841" y="10104"/>
                </a:lnTo>
                <a:lnTo>
                  <a:pt x="47894" y="2711"/>
                </a:lnTo>
                <a:lnTo>
                  <a:pt x="34491" y="0"/>
                </a:lnTo>
                <a:close/>
              </a:path>
              <a:path w="1316355" h="493395">
                <a:moveTo>
                  <a:pt x="914317" y="377098"/>
                </a:moveTo>
                <a:lnTo>
                  <a:pt x="900899" y="379807"/>
                </a:lnTo>
                <a:lnTo>
                  <a:pt x="889950" y="387192"/>
                </a:lnTo>
                <a:lnTo>
                  <a:pt x="882572" y="398142"/>
                </a:lnTo>
                <a:lnTo>
                  <a:pt x="879868" y="411547"/>
                </a:lnTo>
                <a:lnTo>
                  <a:pt x="882572" y="424970"/>
                </a:lnTo>
                <a:lnTo>
                  <a:pt x="889950" y="435930"/>
                </a:lnTo>
                <a:lnTo>
                  <a:pt x="900899" y="443319"/>
                </a:lnTo>
                <a:lnTo>
                  <a:pt x="914317" y="446028"/>
                </a:lnTo>
                <a:lnTo>
                  <a:pt x="927734" y="443319"/>
                </a:lnTo>
                <a:lnTo>
                  <a:pt x="938691" y="435930"/>
                </a:lnTo>
                <a:lnTo>
                  <a:pt x="946078" y="424970"/>
                </a:lnTo>
                <a:lnTo>
                  <a:pt x="948787" y="411547"/>
                </a:lnTo>
                <a:lnTo>
                  <a:pt x="946078" y="398142"/>
                </a:lnTo>
                <a:lnTo>
                  <a:pt x="938691" y="387192"/>
                </a:lnTo>
                <a:lnTo>
                  <a:pt x="927734" y="379807"/>
                </a:lnTo>
                <a:lnTo>
                  <a:pt x="914317" y="3770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24970" y="656174"/>
            <a:ext cx="16910050" cy="905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750" b="0" i="0">
                <a:solidFill>
                  <a:schemeClr val="bg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37670" y="2310850"/>
            <a:ext cx="18428970" cy="71799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2/13/2023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youtu.be/l3TWhM_ep2o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net-aware.org.uk/" TargetMode="External"/><Relationship Id="rId5" Type="http://schemas.openxmlformats.org/officeDocument/2006/relationships/hyperlink" Target="http://ceop.police.uk/CEOP-Reporting/" TargetMode="External"/><Relationship Id="rId4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www.ofcom.org.uk/__data/assets/pdf_file/0023/190616/children-media-use-attitudes-%202019-report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ofcom.org.uk/__data/assets/pdf_file/0025/217825/children-and-parents-media-u%20se-and-attitudes-report-2020-21.pdf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0104100" cy="113087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9933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20104100" cy="11308715"/>
            <a:chOff x="0" y="0"/>
            <a:chExt cx="20104100" cy="1130871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20104100" cy="1130855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8303903" y="7495656"/>
              <a:ext cx="3496310" cy="1718945"/>
            </a:xfrm>
            <a:custGeom>
              <a:avLst/>
              <a:gdLst/>
              <a:ahLst/>
              <a:cxnLst/>
              <a:rect l="l" t="t" r="r" b="b"/>
              <a:pathLst>
                <a:path w="3496309" h="1718945">
                  <a:moveTo>
                    <a:pt x="3496291" y="0"/>
                  </a:moveTo>
                  <a:lnTo>
                    <a:pt x="0" y="0"/>
                  </a:lnTo>
                  <a:lnTo>
                    <a:pt x="0" y="1718722"/>
                  </a:lnTo>
                  <a:lnTo>
                    <a:pt x="3496291" y="1718722"/>
                  </a:lnTo>
                  <a:lnTo>
                    <a:pt x="3496291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00292" y="7812631"/>
              <a:ext cx="2861954" cy="1072354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972262" y="1699658"/>
            <a:ext cx="12159615" cy="53388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algn="ctr">
              <a:lnSpc>
                <a:spcPct val="106300"/>
              </a:lnSpc>
              <a:spcBef>
                <a:spcPts val="95"/>
              </a:spcBef>
            </a:pPr>
            <a:r>
              <a:rPr sz="9050" spc="95" dirty="0"/>
              <a:t>Do</a:t>
            </a:r>
            <a:r>
              <a:rPr sz="9050" spc="-555" dirty="0"/>
              <a:t> </a:t>
            </a:r>
            <a:r>
              <a:rPr sz="9050" spc="-170" dirty="0"/>
              <a:t>you</a:t>
            </a:r>
            <a:r>
              <a:rPr sz="9050" spc="-505" dirty="0"/>
              <a:t> </a:t>
            </a:r>
            <a:r>
              <a:rPr sz="9050" spc="-290" dirty="0"/>
              <a:t>want</a:t>
            </a:r>
            <a:r>
              <a:rPr sz="9050" spc="-465" dirty="0"/>
              <a:t> </a:t>
            </a:r>
            <a:r>
              <a:rPr sz="9050" spc="-180" dirty="0"/>
              <a:t>to</a:t>
            </a:r>
            <a:r>
              <a:rPr sz="9050" spc="-509" dirty="0"/>
              <a:t> </a:t>
            </a:r>
            <a:r>
              <a:rPr sz="9050" spc="-25" dirty="0"/>
              <a:t>be </a:t>
            </a:r>
            <a:r>
              <a:rPr sz="9050" spc="-400" dirty="0"/>
              <a:t>able</a:t>
            </a:r>
            <a:r>
              <a:rPr sz="9050" spc="-455" dirty="0"/>
              <a:t> </a:t>
            </a:r>
            <a:r>
              <a:rPr sz="9050" spc="-180" dirty="0"/>
              <a:t>to</a:t>
            </a:r>
            <a:r>
              <a:rPr sz="9050" spc="-525" dirty="0"/>
              <a:t> </a:t>
            </a:r>
            <a:r>
              <a:rPr sz="9050" spc="-355" dirty="0"/>
              <a:t>keep</a:t>
            </a:r>
            <a:r>
              <a:rPr sz="9050" spc="-455" dirty="0"/>
              <a:t> </a:t>
            </a:r>
            <a:r>
              <a:rPr sz="9050" spc="60" dirty="0"/>
              <a:t>up</a:t>
            </a:r>
            <a:r>
              <a:rPr sz="9050" spc="-480" dirty="0"/>
              <a:t> </a:t>
            </a:r>
            <a:r>
              <a:rPr sz="9050" spc="-105" dirty="0"/>
              <a:t>with </a:t>
            </a:r>
            <a:r>
              <a:rPr sz="9050" spc="-229" dirty="0"/>
              <a:t>your</a:t>
            </a:r>
            <a:r>
              <a:rPr sz="9050" spc="-515" dirty="0"/>
              <a:t> </a:t>
            </a:r>
            <a:r>
              <a:rPr sz="9050" spc="-365" dirty="0"/>
              <a:t>kids</a:t>
            </a:r>
            <a:r>
              <a:rPr sz="9050" spc="-455" dirty="0"/>
              <a:t> </a:t>
            </a:r>
            <a:r>
              <a:rPr sz="9050" spc="-325" dirty="0"/>
              <a:t>o</a:t>
            </a:r>
            <a:r>
              <a:rPr sz="9050" spc="-355" dirty="0"/>
              <a:t>n</a:t>
            </a:r>
            <a:r>
              <a:rPr sz="9050" spc="-380" dirty="0"/>
              <a:t>li</a:t>
            </a:r>
            <a:r>
              <a:rPr sz="9050" spc="-355" dirty="0"/>
              <a:t>n</a:t>
            </a:r>
            <a:r>
              <a:rPr sz="9050" spc="-894" dirty="0"/>
              <a:t>e</a:t>
            </a:r>
            <a:r>
              <a:rPr sz="9050" spc="-125" dirty="0" smtClean="0"/>
              <a:t>?</a:t>
            </a:r>
            <a:r>
              <a:rPr lang="en-GB" sz="9050" spc="-125" dirty="0" smtClean="0"/>
              <a:t/>
            </a:r>
            <a:br>
              <a:rPr lang="en-GB" sz="9050" spc="-125" dirty="0" smtClean="0"/>
            </a:br>
            <a:r>
              <a:rPr lang="en-GB" dirty="0">
                <a:hlinkClick r:id="rId4"/>
              </a:rPr>
              <a:t>https://youtu.be/l3TWhM_ep2o</a:t>
            </a:r>
            <a:endParaRPr sz="9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15" dirty="0"/>
              <a:t>Dealing</a:t>
            </a:r>
            <a:r>
              <a:rPr spc="-375" dirty="0"/>
              <a:t> </a:t>
            </a:r>
            <a:r>
              <a:rPr spc="-190" dirty="0"/>
              <a:t>with</a:t>
            </a:r>
            <a:r>
              <a:rPr spc="-370" dirty="0"/>
              <a:t> </a:t>
            </a:r>
            <a:r>
              <a:rPr spc="-270" dirty="0"/>
              <a:t>inappropriate</a:t>
            </a:r>
            <a:r>
              <a:rPr spc="-370" dirty="0"/>
              <a:t> </a:t>
            </a:r>
            <a:r>
              <a:rPr spc="-459" dirty="0"/>
              <a:t>CONTENT</a:t>
            </a:r>
          </a:p>
        </p:txBody>
      </p:sp>
      <p:sp>
        <p:nvSpPr>
          <p:cNvPr id="6" name="object 6"/>
          <p:cNvSpPr/>
          <p:nvPr/>
        </p:nvSpPr>
        <p:spPr>
          <a:xfrm>
            <a:off x="2434477" y="3789969"/>
            <a:ext cx="2809875" cy="2809875"/>
          </a:xfrm>
          <a:custGeom>
            <a:avLst/>
            <a:gdLst/>
            <a:ahLst/>
            <a:cxnLst/>
            <a:rect l="l" t="t" r="r" b="b"/>
            <a:pathLst>
              <a:path w="2809875" h="2809875">
                <a:moveTo>
                  <a:pt x="1404847" y="0"/>
                </a:moveTo>
                <a:lnTo>
                  <a:pt x="1356550" y="814"/>
                </a:lnTo>
                <a:lnTo>
                  <a:pt x="1308663" y="3240"/>
                </a:lnTo>
                <a:lnTo>
                  <a:pt x="1261210" y="7252"/>
                </a:lnTo>
                <a:lnTo>
                  <a:pt x="1214218" y="12824"/>
                </a:lnTo>
                <a:lnTo>
                  <a:pt x="1167714" y="19929"/>
                </a:lnTo>
                <a:lnTo>
                  <a:pt x="1121722" y="28541"/>
                </a:lnTo>
                <a:lnTo>
                  <a:pt x="1076270" y="38634"/>
                </a:lnTo>
                <a:lnTo>
                  <a:pt x="1031384" y="50182"/>
                </a:lnTo>
                <a:lnTo>
                  <a:pt x="987090" y="63158"/>
                </a:lnTo>
                <a:lnTo>
                  <a:pt x="943413" y="77537"/>
                </a:lnTo>
                <a:lnTo>
                  <a:pt x="900381" y="93293"/>
                </a:lnTo>
                <a:lnTo>
                  <a:pt x="858019" y="110398"/>
                </a:lnTo>
                <a:lnTo>
                  <a:pt x="816353" y="128828"/>
                </a:lnTo>
                <a:lnTo>
                  <a:pt x="775409" y="148556"/>
                </a:lnTo>
                <a:lnTo>
                  <a:pt x="735215" y="169555"/>
                </a:lnTo>
                <a:lnTo>
                  <a:pt x="695795" y="191801"/>
                </a:lnTo>
                <a:lnTo>
                  <a:pt x="657177" y="215265"/>
                </a:lnTo>
                <a:lnTo>
                  <a:pt x="619385" y="239923"/>
                </a:lnTo>
                <a:lnTo>
                  <a:pt x="582447" y="265748"/>
                </a:lnTo>
                <a:lnTo>
                  <a:pt x="546388" y="292714"/>
                </a:lnTo>
                <a:lnTo>
                  <a:pt x="511235" y="320795"/>
                </a:lnTo>
                <a:lnTo>
                  <a:pt x="477014" y="349965"/>
                </a:lnTo>
                <a:lnTo>
                  <a:pt x="443751" y="380197"/>
                </a:lnTo>
                <a:lnTo>
                  <a:pt x="411471" y="411466"/>
                </a:lnTo>
                <a:lnTo>
                  <a:pt x="380202" y="443745"/>
                </a:lnTo>
                <a:lnTo>
                  <a:pt x="349970" y="477008"/>
                </a:lnTo>
                <a:lnTo>
                  <a:pt x="320800" y="511229"/>
                </a:lnTo>
                <a:lnTo>
                  <a:pt x="292718" y="546382"/>
                </a:lnTo>
                <a:lnTo>
                  <a:pt x="265752" y="582440"/>
                </a:lnTo>
                <a:lnTo>
                  <a:pt x="239926" y="619378"/>
                </a:lnTo>
                <a:lnTo>
                  <a:pt x="215268" y="657169"/>
                </a:lnTo>
                <a:lnTo>
                  <a:pt x="191803" y="695788"/>
                </a:lnTo>
                <a:lnTo>
                  <a:pt x="169558" y="735207"/>
                </a:lnTo>
                <a:lnTo>
                  <a:pt x="148558" y="775401"/>
                </a:lnTo>
                <a:lnTo>
                  <a:pt x="128830" y="816344"/>
                </a:lnTo>
                <a:lnTo>
                  <a:pt x="110400" y="858010"/>
                </a:lnTo>
                <a:lnTo>
                  <a:pt x="93294" y="900372"/>
                </a:lnTo>
                <a:lnTo>
                  <a:pt x="77538" y="943404"/>
                </a:lnTo>
                <a:lnTo>
                  <a:pt x="63159" y="987080"/>
                </a:lnTo>
                <a:lnTo>
                  <a:pt x="50182" y="1031374"/>
                </a:lnTo>
                <a:lnTo>
                  <a:pt x="38634" y="1076260"/>
                </a:lnTo>
                <a:lnTo>
                  <a:pt x="28541" y="1121712"/>
                </a:lnTo>
                <a:lnTo>
                  <a:pt x="19929" y="1167703"/>
                </a:lnTo>
                <a:lnTo>
                  <a:pt x="12824" y="1214208"/>
                </a:lnTo>
                <a:lnTo>
                  <a:pt x="7253" y="1261200"/>
                </a:lnTo>
                <a:lnTo>
                  <a:pt x="3241" y="1308652"/>
                </a:lnTo>
                <a:lnTo>
                  <a:pt x="814" y="1356540"/>
                </a:lnTo>
                <a:lnTo>
                  <a:pt x="0" y="1404836"/>
                </a:lnTo>
                <a:lnTo>
                  <a:pt x="814" y="1453133"/>
                </a:lnTo>
                <a:lnTo>
                  <a:pt x="3241" y="1501022"/>
                </a:lnTo>
                <a:lnTo>
                  <a:pt x="7253" y="1548475"/>
                </a:lnTo>
                <a:lnTo>
                  <a:pt x="12824" y="1595467"/>
                </a:lnTo>
                <a:lnTo>
                  <a:pt x="19929" y="1641972"/>
                </a:lnTo>
                <a:lnTo>
                  <a:pt x="28541" y="1687964"/>
                </a:lnTo>
                <a:lnTo>
                  <a:pt x="38634" y="1733416"/>
                </a:lnTo>
                <a:lnTo>
                  <a:pt x="50182" y="1778303"/>
                </a:lnTo>
                <a:lnTo>
                  <a:pt x="63159" y="1822597"/>
                </a:lnTo>
                <a:lnTo>
                  <a:pt x="77538" y="1866274"/>
                </a:lnTo>
                <a:lnTo>
                  <a:pt x="93294" y="1909307"/>
                </a:lnTo>
                <a:lnTo>
                  <a:pt x="110400" y="1951669"/>
                </a:lnTo>
                <a:lnTo>
                  <a:pt x="128830" y="1993335"/>
                </a:lnTo>
                <a:lnTo>
                  <a:pt x="148558" y="2034278"/>
                </a:lnTo>
                <a:lnTo>
                  <a:pt x="169558" y="2074473"/>
                </a:lnTo>
                <a:lnTo>
                  <a:pt x="191803" y="2113892"/>
                </a:lnTo>
                <a:lnTo>
                  <a:pt x="215268" y="2152511"/>
                </a:lnTo>
                <a:lnTo>
                  <a:pt x="239926" y="2190303"/>
                </a:lnTo>
                <a:lnTo>
                  <a:pt x="265752" y="2227241"/>
                </a:lnTo>
                <a:lnTo>
                  <a:pt x="292718" y="2263299"/>
                </a:lnTo>
                <a:lnTo>
                  <a:pt x="320800" y="2298452"/>
                </a:lnTo>
                <a:lnTo>
                  <a:pt x="349970" y="2332673"/>
                </a:lnTo>
                <a:lnTo>
                  <a:pt x="380202" y="2365937"/>
                </a:lnTo>
                <a:lnTo>
                  <a:pt x="411471" y="2398216"/>
                </a:lnTo>
                <a:lnTo>
                  <a:pt x="443751" y="2429485"/>
                </a:lnTo>
                <a:lnTo>
                  <a:pt x="477014" y="2459717"/>
                </a:lnTo>
                <a:lnTo>
                  <a:pt x="511235" y="2488887"/>
                </a:lnTo>
                <a:lnTo>
                  <a:pt x="546388" y="2516968"/>
                </a:lnTo>
                <a:lnTo>
                  <a:pt x="582447" y="2543934"/>
                </a:lnTo>
                <a:lnTo>
                  <a:pt x="619385" y="2569759"/>
                </a:lnTo>
                <a:lnTo>
                  <a:pt x="657177" y="2594417"/>
                </a:lnTo>
                <a:lnTo>
                  <a:pt x="695795" y="2617882"/>
                </a:lnTo>
                <a:lnTo>
                  <a:pt x="735215" y="2640127"/>
                </a:lnTo>
                <a:lnTo>
                  <a:pt x="775409" y="2661127"/>
                </a:lnTo>
                <a:lnTo>
                  <a:pt x="816353" y="2680855"/>
                </a:lnTo>
                <a:lnTo>
                  <a:pt x="858019" y="2699285"/>
                </a:lnTo>
                <a:lnTo>
                  <a:pt x="900381" y="2716390"/>
                </a:lnTo>
                <a:lnTo>
                  <a:pt x="943413" y="2732146"/>
                </a:lnTo>
                <a:lnTo>
                  <a:pt x="987090" y="2746525"/>
                </a:lnTo>
                <a:lnTo>
                  <a:pt x="1031384" y="2759502"/>
                </a:lnTo>
                <a:lnTo>
                  <a:pt x="1076270" y="2771049"/>
                </a:lnTo>
                <a:lnTo>
                  <a:pt x="1121722" y="2781142"/>
                </a:lnTo>
                <a:lnTo>
                  <a:pt x="1167714" y="2789754"/>
                </a:lnTo>
                <a:lnTo>
                  <a:pt x="1214218" y="2796859"/>
                </a:lnTo>
                <a:lnTo>
                  <a:pt x="1261210" y="2802431"/>
                </a:lnTo>
                <a:lnTo>
                  <a:pt x="1308663" y="2806443"/>
                </a:lnTo>
                <a:lnTo>
                  <a:pt x="1356550" y="2808869"/>
                </a:lnTo>
                <a:lnTo>
                  <a:pt x="1404847" y="2809684"/>
                </a:lnTo>
                <a:lnTo>
                  <a:pt x="1453143" y="2808869"/>
                </a:lnTo>
                <a:lnTo>
                  <a:pt x="1501031" y="2806443"/>
                </a:lnTo>
                <a:lnTo>
                  <a:pt x="1548484" y="2802431"/>
                </a:lnTo>
                <a:lnTo>
                  <a:pt x="1595475" y="2796859"/>
                </a:lnTo>
                <a:lnTo>
                  <a:pt x="1641980" y="2789754"/>
                </a:lnTo>
                <a:lnTo>
                  <a:pt x="1687971" y="2781142"/>
                </a:lnTo>
                <a:lnTo>
                  <a:pt x="1733423" y="2771049"/>
                </a:lnTo>
                <a:lnTo>
                  <a:pt x="1778309" y="2759502"/>
                </a:lnTo>
                <a:lnTo>
                  <a:pt x="1822604" y="2746525"/>
                </a:lnTo>
                <a:lnTo>
                  <a:pt x="1866280" y="2732146"/>
                </a:lnTo>
                <a:lnTo>
                  <a:pt x="1909313" y="2716390"/>
                </a:lnTo>
                <a:lnTo>
                  <a:pt x="1951675" y="2699285"/>
                </a:lnTo>
                <a:lnTo>
                  <a:pt x="1993341" y="2680855"/>
                </a:lnTo>
                <a:lnTo>
                  <a:pt x="2034284" y="2661127"/>
                </a:lnTo>
                <a:lnTo>
                  <a:pt x="2074479" y="2640127"/>
                </a:lnTo>
                <a:lnTo>
                  <a:pt x="2113898" y="2617882"/>
                </a:lnTo>
                <a:lnTo>
                  <a:pt x="2152517" y="2594417"/>
                </a:lnTo>
                <a:lnTo>
                  <a:pt x="2190308" y="2569759"/>
                </a:lnTo>
                <a:lnTo>
                  <a:pt x="2227247" y="2543934"/>
                </a:lnTo>
                <a:lnTo>
                  <a:pt x="2263305" y="2516968"/>
                </a:lnTo>
                <a:lnTo>
                  <a:pt x="2298458" y="2488887"/>
                </a:lnTo>
                <a:lnTo>
                  <a:pt x="2332680" y="2459717"/>
                </a:lnTo>
                <a:lnTo>
                  <a:pt x="2365943" y="2429485"/>
                </a:lnTo>
                <a:lnTo>
                  <a:pt x="2398222" y="2398216"/>
                </a:lnTo>
                <a:lnTo>
                  <a:pt x="2429491" y="2365937"/>
                </a:lnTo>
                <a:lnTo>
                  <a:pt x="2459724" y="2332673"/>
                </a:lnTo>
                <a:lnTo>
                  <a:pt x="2488894" y="2298452"/>
                </a:lnTo>
                <a:lnTo>
                  <a:pt x="2516975" y="2263299"/>
                </a:lnTo>
                <a:lnTo>
                  <a:pt x="2543942" y="2227241"/>
                </a:lnTo>
                <a:lnTo>
                  <a:pt x="2569767" y="2190303"/>
                </a:lnTo>
                <a:lnTo>
                  <a:pt x="2594425" y="2152511"/>
                </a:lnTo>
                <a:lnTo>
                  <a:pt x="2617890" y="2113892"/>
                </a:lnTo>
                <a:lnTo>
                  <a:pt x="2640136" y="2074473"/>
                </a:lnTo>
                <a:lnTo>
                  <a:pt x="2661136" y="2034278"/>
                </a:lnTo>
                <a:lnTo>
                  <a:pt x="2680864" y="1993335"/>
                </a:lnTo>
                <a:lnTo>
                  <a:pt x="2699294" y="1951669"/>
                </a:lnTo>
                <a:lnTo>
                  <a:pt x="2716400" y="1909307"/>
                </a:lnTo>
                <a:lnTo>
                  <a:pt x="2732155" y="1866274"/>
                </a:lnTo>
                <a:lnTo>
                  <a:pt x="2746535" y="1822597"/>
                </a:lnTo>
                <a:lnTo>
                  <a:pt x="2759511" y="1778303"/>
                </a:lnTo>
                <a:lnTo>
                  <a:pt x="2771059" y="1733416"/>
                </a:lnTo>
                <a:lnTo>
                  <a:pt x="2781152" y="1687964"/>
                </a:lnTo>
                <a:lnTo>
                  <a:pt x="2789764" y="1641972"/>
                </a:lnTo>
                <a:lnTo>
                  <a:pt x="2796869" y="1595467"/>
                </a:lnTo>
                <a:lnTo>
                  <a:pt x="2802441" y="1548475"/>
                </a:lnTo>
                <a:lnTo>
                  <a:pt x="2806453" y="1501022"/>
                </a:lnTo>
                <a:lnTo>
                  <a:pt x="2808879" y="1453133"/>
                </a:lnTo>
                <a:lnTo>
                  <a:pt x="2809694" y="1404836"/>
                </a:lnTo>
                <a:lnTo>
                  <a:pt x="2808879" y="1356540"/>
                </a:lnTo>
                <a:lnTo>
                  <a:pt x="2806453" y="1308652"/>
                </a:lnTo>
                <a:lnTo>
                  <a:pt x="2802441" y="1261200"/>
                </a:lnTo>
                <a:lnTo>
                  <a:pt x="2796869" y="1214208"/>
                </a:lnTo>
                <a:lnTo>
                  <a:pt x="2789764" y="1167703"/>
                </a:lnTo>
                <a:lnTo>
                  <a:pt x="2781152" y="1121712"/>
                </a:lnTo>
                <a:lnTo>
                  <a:pt x="2771059" y="1076260"/>
                </a:lnTo>
                <a:lnTo>
                  <a:pt x="2759511" y="1031374"/>
                </a:lnTo>
                <a:lnTo>
                  <a:pt x="2746535" y="987080"/>
                </a:lnTo>
                <a:lnTo>
                  <a:pt x="2732155" y="943404"/>
                </a:lnTo>
                <a:lnTo>
                  <a:pt x="2716400" y="900372"/>
                </a:lnTo>
                <a:lnTo>
                  <a:pt x="2699294" y="858010"/>
                </a:lnTo>
                <a:lnTo>
                  <a:pt x="2680864" y="816344"/>
                </a:lnTo>
                <a:lnTo>
                  <a:pt x="2661136" y="775401"/>
                </a:lnTo>
                <a:lnTo>
                  <a:pt x="2640136" y="735207"/>
                </a:lnTo>
                <a:lnTo>
                  <a:pt x="2617890" y="695788"/>
                </a:lnTo>
                <a:lnTo>
                  <a:pt x="2594425" y="657169"/>
                </a:lnTo>
                <a:lnTo>
                  <a:pt x="2569767" y="619378"/>
                </a:lnTo>
                <a:lnTo>
                  <a:pt x="2543942" y="582440"/>
                </a:lnTo>
                <a:lnTo>
                  <a:pt x="2516975" y="546382"/>
                </a:lnTo>
                <a:lnTo>
                  <a:pt x="2488894" y="511229"/>
                </a:lnTo>
                <a:lnTo>
                  <a:pt x="2459724" y="477008"/>
                </a:lnTo>
                <a:lnTo>
                  <a:pt x="2429491" y="443745"/>
                </a:lnTo>
                <a:lnTo>
                  <a:pt x="2398222" y="411466"/>
                </a:lnTo>
                <a:lnTo>
                  <a:pt x="2365943" y="380197"/>
                </a:lnTo>
                <a:lnTo>
                  <a:pt x="2332680" y="349965"/>
                </a:lnTo>
                <a:lnTo>
                  <a:pt x="2298458" y="320795"/>
                </a:lnTo>
                <a:lnTo>
                  <a:pt x="2263305" y="292714"/>
                </a:lnTo>
                <a:lnTo>
                  <a:pt x="2227247" y="265748"/>
                </a:lnTo>
                <a:lnTo>
                  <a:pt x="2190308" y="239923"/>
                </a:lnTo>
                <a:lnTo>
                  <a:pt x="2152517" y="215265"/>
                </a:lnTo>
                <a:lnTo>
                  <a:pt x="2113898" y="191801"/>
                </a:lnTo>
                <a:lnTo>
                  <a:pt x="2074479" y="169555"/>
                </a:lnTo>
                <a:lnTo>
                  <a:pt x="2034284" y="148556"/>
                </a:lnTo>
                <a:lnTo>
                  <a:pt x="1993341" y="128828"/>
                </a:lnTo>
                <a:lnTo>
                  <a:pt x="1951675" y="110398"/>
                </a:lnTo>
                <a:lnTo>
                  <a:pt x="1909313" y="93293"/>
                </a:lnTo>
                <a:lnTo>
                  <a:pt x="1866280" y="77537"/>
                </a:lnTo>
                <a:lnTo>
                  <a:pt x="1822604" y="63158"/>
                </a:lnTo>
                <a:lnTo>
                  <a:pt x="1778309" y="50182"/>
                </a:lnTo>
                <a:lnTo>
                  <a:pt x="1733423" y="38634"/>
                </a:lnTo>
                <a:lnTo>
                  <a:pt x="1687971" y="28541"/>
                </a:lnTo>
                <a:lnTo>
                  <a:pt x="1641980" y="19929"/>
                </a:lnTo>
                <a:lnTo>
                  <a:pt x="1595475" y="12824"/>
                </a:lnTo>
                <a:lnTo>
                  <a:pt x="1548484" y="7252"/>
                </a:lnTo>
                <a:lnTo>
                  <a:pt x="1501031" y="3240"/>
                </a:lnTo>
                <a:lnTo>
                  <a:pt x="1453143" y="814"/>
                </a:lnTo>
                <a:lnTo>
                  <a:pt x="140484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927205" y="7087249"/>
            <a:ext cx="3824604" cy="109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28625" marR="421005" indent="-5080" algn="ctr">
              <a:lnSpc>
                <a:spcPct val="113999"/>
              </a:lnSpc>
              <a:spcBef>
                <a:spcPts val="95"/>
              </a:spcBef>
            </a:pPr>
            <a:r>
              <a:rPr sz="2050" spc="-100" dirty="0">
                <a:solidFill>
                  <a:srgbClr val="191919"/>
                </a:solidFill>
                <a:latin typeface="Verdana"/>
                <a:cs typeface="Verdana"/>
              </a:rPr>
              <a:t>URL’s</a:t>
            </a:r>
            <a:r>
              <a:rPr sz="2050" spc="-15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showing pornographic</a:t>
            </a:r>
            <a:r>
              <a:rPr sz="2050" spc="-1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20" dirty="0">
                <a:solidFill>
                  <a:srgbClr val="191919"/>
                </a:solidFill>
                <a:latin typeface="Verdana"/>
                <a:cs typeface="Verdana"/>
              </a:rPr>
              <a:t>content</a:t>
            </a:r>
            <a:r>
              <a:rPr sz="2050" spc="-15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325" dirty="0">
                <a:solidFill>
                  <a:srgbClr val="191919"/>
                </a:solidFill>
                <a:latin typeface="Verdana"/>
                <a:cs typeface="Verdana"/>
              </a:rPr>
              <a:t>–</a:t>
            </a:r>
            <a:endParaRPr sz="20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2050" spc="-45" dirty="0">
                <a:solidFill>
                  <a:srgbClr val="191919"/>
                </a:solidFill>
                <a:latin typeface="Arial Black"/>
                <a:cs typeface="Arial Black"/>
              </a:rPr>
              <a:t>more</a:t>
            </a:r>
            <a:r>
              <a:rPr sz="2050" spc="-10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50" dirty="0">
                <a:solidFill>
                  <a:srgbClr val="191919"/>
                </a:solidFill>
                <a:latin typeface="Arial Black"/>
                <a:cs typeface="Arial Black"/>
              </a:rPr>
              <a:t>than</a:t>
            </a:r>
            <a:r>
              <a:rPr sz="2050" spc="-10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365" dirty="0">
                <a:solidFill>
                  <a:srgbClr val="191919"/>
                </a:solidFill>
                <a:latin typeface="Arial Black"/>
                <a:cs typeface="Arial Black"/>
              </a:rPr>
              <a:t>12%</a:t>
            </a:r>
            <a:r>
              <a:rPr sz="2050" spc="-14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050" spc="-1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2050" spc="-1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internet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780923" y="7087249"/>
            <a:ext cx="2542540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3830" marR="5080" indent="-151765">
              <a:lnSpc>
                <a:spcPct val="113999"/>
              </a:lnSpc>
              <a:spcBef>
                <a:spcPts val="95"/>
              </a:spcBef>
            </a:pPr>
            <a:r>
              <a:rPr sz="2050" spc="-60" dirty="0">
                <a:solidFill>
                  <a:srgbClr val="191919"/>
                </a:solidFill>
                <a:latin typeface="Verdana"/>
                <a:cs typeface="Verdana"/>
              </a:rPr>
              <a:t>Average</a:t>
            </a:r>
            <a:r>
              <a:rPr sz="20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191919"/>
                </a:solidFill>
                <a:latin typeface="Verdana"/>
                <a:cs typeface="Verdana"/>
              </a:rPr>
              <a:t>age</a:t>
            </a:r>
            <a:r>
              <a:rPr sz="20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3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20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40" dirty="0">
                <a:solidFill>
                  <a:srgbClr val="191919"/>
                </a:solidFill>
                <a:latin typeface="Arial Black"/>
                <a:cs typeface="Arial Black"/>
              </a:rPr>
              <a:t>first </a:t>
            </a:r>
            <a:r>
              <a:rPr sz="2050" spc="-105" dirty="0">
                <a:solidFill>
                  <a:srgbClr val="191919"/>
                </a:solidFill>
                <a:latin typeface="Arial Black"/>
                <a:cs typeface="Arial Black"/>
              </a:rPr>
              <a:t>view</a:t>
            </a:r>
            <a:r>
              <a:rPr sz="2050" spc="-11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20" dirty="0">
                <a:solidFill>
                  <a:srgbClr val="191919"/>
                </a:solidFill>
                <a:latin typeface="Arial Black"/>
                <a:cs typeface="Arial Black"/>
              </a:rPr>
              <a:t>porn</a:t>
            </a:r>
            <a:r>
              <a:rPr sz="2050" spc="-10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Arial Black"/>
                <a:cs typeface="Arial Black"/>
              </a:rPr>
              <a:t>online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4390437" y="7087249"/>
            <a:ext cx="3745865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07695" marR="5080" indent="-595630">
              <a:lnSpc>
                <a:spcPct val="113999"/>
              </a:lnSpc>
              <a:spcBef>
                <a:spcPts val="95"/>
              </a:spcBef>
            </a:pPr>
            <a:r>
              <a:rPr sz="20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0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35" dirty="0">
                <a:solidFill>
                  <a:srgbClr val="191919"/>
                </a:solidFill>
                <a:latin typeface="Verdana"/>
                <a:cs typeface="Verdana"/>
              </a:rPr>
              <a:t>children</a:t>
            </a:r>
            <a:r>
              <a:rPr sz="20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75" dirty="0">
                <a:solidFill>
                  <a:srgbClr val="191919"/>
                </a:solidFill>
                <a:latin typeface="Verdana"/>
                <a:cs typeface="Verdana"/>
              </a:rPr>
              <a:t>have</a:t>
            </a:r>
            <a:r>
              <a:rPr sz="20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5" dirty="0">
                <a:solidFill>
                  <a:srgbClr val="191919"/>
                </a:solidFill>
                <a:latin typeface="Arial Black"/>
                <a:cs typeface="Arial Black"/>
              </a:rPr>
              <a:t>seen</a:t>
            </a:r>
            <a:r>
              <a:rPr sz="2050" spc="-8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105" dirty="0">
                <a:solidFill>
                  <a:srgbClr val="191919"/>
                </a:solidFill>
                <a:latin typeface="Arial Black"/>
                <a:cs typeface="Arial Black"/>
              </a:rPr>
              <a:t>explicit </a:t>
            </a:r>
            <a:r>
              <a:rPr sz="2050" spc="-85" dirty="0">
                <a:solidFill>
                  <a:srgbClr val="191919"/>
                </a:solidFill>
                <a:latin typeface="Arial Black"/>
                <a:cs typeface="Arial Black"/>
              </a:rPr>
              <a:t>images</a:t>
            </a:r>
            <a:r>
              <a:rPr sz="2050" spc="-14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45" dirty="0">
                <a:solidFill>
                  <a:srgbClr val="191919"/>
                </a:solidFill>
                <a:latin typeface="Verdana"/>
                <a:cs typeface="Verdana"/>
              </a:rPr>
              <a:t>by</a:t>
            </a:r>
            <a:r>
              <a:rPr sz="20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191919"/>
                </a:solidFill>
                <a:latin typeface="Verdana"/>
                <a:cs typeface="Verdana"/>
              </a:rPr>
              <a:t>age</a:t>
            </a:r>
            <a:r>
              <a:rPr sz="2050" spc="-1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0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305" dirty="0">
                <a:solidFill>
                  <a:srgbClr val="191919"/>
                </a:solidFill>
                <a:latin typeface="Verdana"/>
                <a:cs typeface="Verdana"/>
              </a:rPr>
              <a:t>10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647201" y="3789969"/>
            <a:ext cx="2809875" cy="2809875"/>
          </a:xfrm>
          <a:custGeom>
            <a:avLst/>
            <a:gdLst/>
            <a:ahLst/>
            <a:cxnLst/>
            <a:rect l="l" t="t" r="r" b="b"/>
            <a:pathLst>
              <a:path w="2809875" h="2809875">
                <a:moveTo>
                  <a:pt x="1404847" y="0"/>
                </a:moveTo>
                <a:lnTo>
                  <a:pt x="1356550" y="814"/>
                </a:lnTo>
                <a:lnTo>
                  <a:pt x="1308663" y="3240"/>
                </a:lnTo>
                <a:lnTo>
                  <a:pt x="1261210" y="7252"/>
                </a:lnTo>
                <a:lnTo>
                  <a:pt x="1214218" y="12824"/>
                </a:lnTo>
                <a:lnTo>
                  <a:pt x="1167714" y="19929"/>
                </a:lnTo>
                <a:lnTo>
                  <a:pt x="1121722" y="28541"/>
                </a:lnTo>
                <a:lnTo>
                  <a:pt x="1076270" y="38634"/>
                </a:lnTo>
                <a:lnTo>
                  <a:pt x="1031384" y="50182"/>
                </a:lnTo>
                <a:lnTo>
                  <a:pt x="987090" y="63158"/>
                </a:lnTo>
                <a:lnTo>
                  <a:pt x="943413" y="77537"/>
                </a:lnTo>
                <a:lnTo>
                  <a:pt x="900381" y="93293"/>
                </a:lnTo>
                <a:lnTo>
                  <a:pt x="858019" y="110398"/>
                </a:lnTo>
                <a:lnTo>
                  <a:pt x="816353" y="128828"/>
                </a:lnTo>
                <a:lnTo>
                  <a:pt x="775409" y="148556"/>
                </a:lnTo>
                <a:lnTo>
                  <a:pt x="735215" y="169555"/>
                </a:lnTo>
                <a:lnTo>
                  <a:pt x="695795" y="191801"/>
                </a:lnTo>
                <a:lnTo>
                  <a:pt x="657177" y="215265"/>
                </a:lnTo>
                <a:lnTo>
                  <a:pt x="619385" y="239923"/>
                </a:lnTo>
                <a:lnTo>
                  <a:pt x="582447" y="265748"/>
                </a:lnTo>
                <a:lnTo>
                  <a:pt x="546388" y="292714"/>
                </a:lnTo>
                <a:lnTo>
                  <a:pt x="511235" y="320795"/>
                </a:lnTo>
                <a:lnTo>
                  <a:pt x="477014" y="349965"/>
                </a:lnTo>
                <a:lnTo>
                  <a:pt x="443751" y="380197"/>
                </a:lnTo>
                <a:lnTo>
                  <a:pt x="411471" y="411466"/>
                </a:lnTo>
                <a:lnTo>
                  <a:pt x="380202" y="443745"/>
                </a:lnTo>
                <a:lnTo>
                  <a:pt x="349970" y="477008"/>
                </a:lnTo>
                <a:lnTo>
                  <a:pt x="320800" y="511229"/>
                </a:lnTo>
                <a:lnTo>
                  <a:pt x="292718" y="546382"/>
                </a:lnTo>
                <a:lnTo>
                  <a:pt x="265752" y="582440"/>
                </a:lnTo>
                <a:lnTo>
                  <a:pt x="239926" y="619378"/>
                </a:lnTo>
                <a:lnTo>
                  <a:pt x="215268" y="657169"/>
                </a:lnTo>
                <a:lnTo>
                  <a:pt x="191803" y="695788"/>
                </a:lnTo>
                <a:lnTo>
                  <a:pt x="169558" y="735207"/>
                </a:lnTo>
                <a:lnTo>
                  <a:pt x="148558" y="775401"/>
                </a:lnTo>
                <a:lnTo>
                  <a:pt x="128830" y="816344"/>
                </a:lnTo>
                <a:lnTo>
                  <a:pt x="110400" y="858010"/>
                </a:lnTo>
                <a:lnTo>
                  <a:pt x="93294" y="900372"/>
                </a:lnTo>
                <a:lnTo>
                  <a:pt x="77538" y="943404"/>
                </a:lnTo>
                <a:lnTo>
                  <a:pt x="63159" y="987080"/>
                </a:lnTo>
                <a:lnTo>
                  <a:pt x="50182" y="1031374"/>
                </a:lnTo>
                <a:lnTo>
                  <a:pt x="38634" y="1076260"/>
                </a:lnTo>
                <a:lnTo>
                  <a:pt x="28541" y="1121712"/>
                </a:lnTo>
                <a:lnTo>
                  <a:pt x="19929" y="1167703"/>
                </a:lnTo>
                <a:lnTo>
                  <a:pt x="12824" y="1214208"/>
                </a:lnTo>
                <a:lnTo>
                  <a:pt x="7253" y="1261200"/>
                </a:lnTo>
                <a:lnTo>
                  <a:pt x="3241" y="1308652"/>
                </a:lnTo>
                <a:lnTo>
                  <a:pt x="814" y="1356540"/>
                </a:lnTo>
                <a:lnTo>
                  <a:pt x="0" y="1404836"/>
                </a:lnTo>
                <a:lnTo>
                  <a:pt x="814" y="1453133"/>
                </a:lnTo>
                <a:lnTo>
                  <a:pt x="3241" y="1501022"/>
                </a:lnTo>
                <a:lnTo>
                  <a:pt x="7253" y="1548475"/>
                </a:lnTo>
                <a:lnTo>
                  <a:pt x="12824" y="1595467"/>
                </a:lnTo>
                <a:lnTo>
                  <a:pt x="19929" y="1641972"/>
                </a:lnTo>
                <a:lnTo>
                  <a:pt x="28541" y="1687964"/>
                </a:lnTo>
                <a:lnTo>
                  <a:pt x="38634" y="1733416"/>
                </a:lnTo>
                <a:lnTo>
                  <a:pt x="50182" y="1778303"/>
                </a:lnTo>
                <a:lnTo>
                  <a:pt x="63159" y="1822597"/>
                </a:lnTo>
                <a:lnTo>
                  <a:pt x="77538" y="1866274"/>
                </a:lnTo>
                <a:lnTo>
                  <a:pt x="93294" y="1909307"/>
                </a:lnTo>
                <a:lnTo>
                  <a:pt x="110400" y="1951669"/>
                </a:lnTo>
                <a:lnTo>
                  <a:pt x="128830" y="1993335"/>
                </a:lnTo>
                <a:lnTo>
                  <a:pt x="148558" y="2034278"/>
                </a:lnTo>
                <a:lnTo>
                  <a:pt x="169558" y="2074473"/>
                </a:lnTo>
                <a:lnTo>
                  <a:pt x="191803" y="2113892"/>
                </a:lnTo>
                <a:lnTo>
                  <a:pt x="215268" y="2152511"/>
                </a:lnTo>
                <a:lnTo>
                  <a:pt x="239926" y="2190303"/>
                </a:lnTo>
                <a:lnTo>
                  <a:pt x="265752" y="2227241"/>
                </a:lnTo>
                <a:lnTo>
                  <a:pt x="292718" y="2263299"/>
                </a:lnTo>
                <a:lnTo>
                  <a:pt x="320800" y="2298452"/>
                </a:lnTo>
                <a:lnTo>
                  <a:pt x="349970" y="2332673"/>
                </a:lnTo>
                <a:lnTo>
                  <a:pt x="380202" y="2365937"/>
                </a:lnTo>
                <a:lnTo>
                  <a:pt x="411471" y="2398216"/>
                </a:lnTo>
                <a:lnTo>
                  <a:pt x="443751" y="2429485"/>
                </a:lnTo>
                <a:lnTo>
                  <a:pt x="477014" y="2459717"/>
                </a:lnTo>
                <a:lnTo>
                  <a:pt x="511235" y="2488887"/>
                </a:lnTo>
                <a:lnTo>
                  <a:pt x="546388" y="2516968"/>
                </a:lnTo>
                <a:lnTo>
                  <a:pt x="582447" y="2543934"/>
                </a:lnTo>
                <a:lnTo>
                  <a:pt x="619385" y="2569759"/>
                </a:lnTo>
                <a:lnTo>
                  <a:pt x="657177" y="2594417"/>
                </a:lnTo>
                <a:lnTo>
                  <a:pt x="695795" y="2617882"/>
                </a:lnTo>
                <a:lnTo>
                  <a:pt x="735215" y="2640127"/>
                </a:lnTo>
                <a:lnTo>
                  <a:pt x="775409" y="2661127"/>
                </a:lnTo>
                <a:lnTo>
                  <a:pt x="816353" y="2680855"/>
                </a:lnTo>
                <a:lnTo>
                  <a:pt x="858019" y="2699285"/>
                </a:lnTo>
                <a:lnTo>
                  <a:pt x="900381" y="2716390"/>
                </a:lnTo>
                <a:lnTo>
                  <a:pt x="943413" y="2732146"/>
                </a:lnTo>
                <a:lnTo>
                  <a:pt x="987090" y="2746525"/>
                </a:lnTo>
                <a:lnTo>
                  <a:pt x="1031384" y="2759502"/>
                </a:lnTo>
                <a:lnTo>
                  <a:pt x="1076270" y="2771049"/>
                </a:lnTo>
                <a:lnTo>
                  <a:pt x="1121722" y="2781142"/>
                </a:lnTo>
                <a:lnTo>
                  <a:pt x="1167714" y="2789754"/>
                </a:lnTo>
                <a:lnTo>
                  <a:pt x="1214218" y="2796859"/>
                </a:lnTo>
                <a:lnTo>
                  <a:pt x="1261210" y="2802431"/>
                </a:lnTo>
                <a:lnTo>
                  <a:pt x="1308663" y="2806443"/>
                </a:lnTo>
                <a:lnTo>
                  <a:pt x="1356550" y="2808869"/>
                </a:lnTo>
                <a:lnTo>
                  <a:pt x="1404847" y="2809684"/>
                </a:lnTo>
                <a:lnTo>
                  <a:pt x="1453143" y="2808869"/>
                </a:lnTo>
                <a:lnTo>
                  <a:pt x="1501031" y="2806443"/>
                </a:lnTo>
                <a:lnTo>
                  <a:pt x="1548484" y="2802431"/>
                </a:lnTo>
                <a:lnTo>
                  <a:pt x="1595475" y="2796859"/>
                </a:lnTo>
                <a:lnTo>
                  <a:pt x="1641980" y="2789754"/>
                </a:lnTo>
                <a:lnTo>
                  <a:pt x="1687971" y="2781142"/>
                </a:lnTo>
                <a:lnTo>
                  <a:pt x="1733423" y="2771049"/>
                </a:lnTo>
                <a:lnTo>
                  <a:pt x="1778309" y="2759502"/>
                </a:lnTo>
                <a:lnTo>
                  <a:pt x="1822604" y="2746525"/>
                </a:lnTo>
                <a:lnTo>
                  <a:pt x="1866280" y="2732146"/>
                </a:lnTo>
                <a:lnTo>
                  <a:pt x="1909313" y="2716390"/>
                </a:lnTo>
                <a:lnTo>
                  <a:pt x="1951675" y="2699285"/>
                </a:lnTo>
                <a:lnTo>
                  <a:pt x="1993341" y="2680855"/>
                </a:lnTo>
                <a:lnTo>
                  <a:pt x="2034284" y="2661127"/>
                </a:lnTo>
                <a:lnTo>
                  <a:pt x="2074479" y="2640127"/>
                </a:lnTo>
                <a:lnTo>
                  <a:pt x="2113898" y="2617882"/>
                </a:lnTo>
                <a:lnTo>
                  <a:pt x="2152517" y="2594417"/>
                </a:lnTo>
                <a:lnTo>
                  <a:pt x="2190308" y="2569759"/>
                </a:lnTo>
                <a:lnTo>
                  <a:pt x="2227247" y="2543934"/>
                </a:lnTo>
                <a:lnTo>
                  <a:pt x="2263305" y="2516968"/>
                </a:lnTo>
                <a:lnTo>
                  <a:pt x="2298458" y="2488887"/>
                </a:lnTo>
                <a:lnTo>
                  <a:pt x="2332680" y="2459717"/>
                </a:lnTo>
                <a:lnTo>
                  <a:pt x="2365943" y="2429485"/>
                </a:lnTo>
                <a:lnTo>
                  <a:pt x="2398222" y="2398216"/>
                </a:lnTo>
                <a:lnTo>
                  <a:pt x="2429491" y="2365937"/>
                </a:lnTo>
                <a:lnTo>
                  <a:pt x="2459724" y="2332673"/>
                </a:lnTo>
                <a:lnTo>
                  <a:pt x="2488894" y="2298452"/>
                </a:lnTo>
                <a:lnTo>
                  <a:pt x="2516975" y="2263299"/>
                </a:lnTo>
                <a:lnTo>
                  <a:pt x="2543942" y="2227241"/>
                </a:lnTo>
                <a:lnTo>
                  <a:pt x="2569767" y="2190303"/>
                </a:lnTo>
                <a:lnTo>
                  <a:pt x="2594425" y="2152511"/>
                </a:lnTo>
                <a:lnTo>
                  <a:pt x="2617890" y="2113892"/>
                </a:lnTo>
                <a:lnTo>
                  <a:pt x="2640136" y="2074473"/>
                </a:lnTo>
                <a:lnTo>
                  <a:pt x="2661136" y="2034278"/>
                </a:lnTo>
                <a:lnTo>
                  <a:pt x="2680864" y="1993335"/>
                </a:lnTo>
                <a:lnTo>
                  <a:pt x="2699294" y="1951669"/>
                </a:lnTo>
                <a:lnTo>
                  <a:pt x="2716400" y="1909307"/>
                </a:lnTo>
                <a:lnTo>
                  <a:pt x="2732155" y="1866274"/>
                </a:lnTo>
                <a:lnTo>
                  <a:pt x="2746535" y="1822597"/>
                </a:lnTo>
                <a:lnTo>
                  <a:pt x="2759511" y="1778303"/>
                </a:lnTo>
                <a:lnTo>
                  <a:pt x="2771059" y="1733416"/>
                </a:lnTo>
                <a:lnTo>
                  <a:pt x="2781152" y="1687964"/>
                </a:lnTo>
                <a:lnTo>
                  <a:pt x="2789764" y="1641972"/>
                </a:lnTo>
                <a:lnTo>
                  <a:pt x="2796869" y="1595467"/>
                </a:lnTo>
                <a:lnTo>
                  <a:pt x="2802441" y="1548475"/>
                </a:lnTo>
                <a:lnTo>
                  <a:pt x="2806453" y="1501022"/>
                </a:lnTo>
                <a:lnTo>
                  <a:pt x="2808879" y="1453133"/>
                </a:lnTo>
                <a:lnTo>
                  <a:pt x="2809694" y="1404836"/>
                </a:lnTo>
                <a:lnTo>
                  <a:pt x="2808879" y="1356540"/>
                </a:lnTo>
                <a:lnTo>
                  <a:pt x="2806453" y="1308652"/>
                </a:lnTo>
                <a:lnTo>
                  <a:pt x="2802441" y="1261200"/>
                </a:lnTo>
                <a:lnTo>
                  <a:pt x="2796869" y="1214208"/>
                </a:lnTo>
                <a:lnTo>
                  <a:pt x="2789764" y="1167703"/>
                </a:lnTo>
                <a:lnTo>
                  <a:pt x="2781152" y="1121712"/>
                </a:lnTo>
                <a:lnTo>
                  <a:pt x="2771059" y="1076260"/>
                </a:lnTo>
                <a:lnTo>
                  <a:pt x="2759511" y="1031374"/>
                </a:lnTo>
                <a:lnTo>
                  <a:pt x="2746535" y="987080"/>
                </a:lnTo>
                <a:lnTo>
                  <a:pt x="2732155" y="943404"/>
                </a:lnTo>
                <a:lnTo>
                  <a:pt x="2716400" y="900372"/>
                </a:lnTo>
                <a:lnTo>
                  <a:pt x="2699294" y="858010"/>
                </a:lnTo>
                <a:lnTo>
                  <a:pt x="2680864" y="816344"/>
                </a:lnTo>
                <a:lnTo>
                  <a:pt x="2661136" y="775401"/>
                </a:lnTo>
                <a:lnTo>
                  <a:pt x="2640136" y="735207"/>
                </a:lnTo>
                <a:lnTo>
                  <a:pt x="2617890" y="695788"/>
                </a:lnTo>
                <a:lnTo>
                  <a:pt x="2594425" y="657169"/>
                </a:lnTo>
                <a:lnTo>
                  <a:pt x="2569767" y="619378"/>
                </a:lnTo>
                <a:lnTo>
                  <a:pt x="2543942" y="582440"/>
                </a:lnTo>
                <a:lnTo>
                  <a:pt x="2516975" y="546382"/>
                </a:lnTo>
                <a:lnTo>
                  <a:pt x="2488894" y="511229"/>
                </a:lnTo>
                <a:lnTo>
                  <a:pt x="2459724" y="477008"/>
                </a:lnTo>
                <a:lnTo>
                  <a:pt x="2429491" y="443745"/>
                </a:lnTo>
                <a:lnTo>
                  <a:pt x="2398222" y="411466"/>
                </a:lnTo>
                <a:lnTo>
                  <a:pt x="2365943" y="380197"/>
                </a:lnTo>
                <a:lnTo>
                  <a:pt x="2332680" y="349965"/>
                </a:lnTo>
                <a:lnTo>
                  <a:pt x="2298458" y="320795"/>
                </a:lnTo>
                <a:lnTo>
                  <a:pt x="2263305" y="292714"/>
                </a:lnTo>
                <a:lnTo>
                  <a:pt x="2227247" y="265748"/>
                </a:lnTo>
                <a:lnTo>
                  <a:pt x="2190308" y="239923"/>
                </a:lnTo>
                <a:lnTo>
                  <a:pt x="2152517" y="215265"/>
                </a:lnTo>
                <a:lnTo>
                  <a:pt x="2113898" y="191801"/>
                </a:lnTo>
                <a:lnTo>
                  <a:pt x="2074479" y="169555"/>
                </a:lnTo>
                <a:lnTo>
                  <a:pt x="2034284" y="148556"/>
                </a:lnTo>
                <a:lnTo>
                  <a:pt x="1993341" y="128828"/>
                </a:lnTo>
                <a:lnTo>
                  <a:pt x="1951675" y="110398"/>
                </a:lnTo>
                <a:lnTo>
                  <a:pt x="1909313" y="93293"/>
                </a:lnTo>
                <a:lnTo>
                  <a:pt x="1866280" y="77537"/>
                </a:lnTo>
                <a:lnTo>
                  <a:pt x="1822604" y="63158"/>
                </a:lnTo>
                <a:lnTo>
                  <a:pt x="1778309" y="50182"/>
                </a:lnTo>
                <a:lnTo>
                  <a:pt x="1733423" y="38634"/>
                </a:lnTo>
                <a:lnTo>
                  <a:pt x="1687971" y="28541"/>
                </a:lnTo>
                <a:lnTo>
                  <a:pt x="1641980" y="19929"/>
                </a:lnTo>
                <a:lnTo>
                  <a:pt x="1595475" y="12824"/>
                </a:lnTo>
                <a:lnTo>
                  <a:pt x="1548484" y="7252"/>
                </a:lnTo>
                <a:lnTo>
                  <a:pt x="1501031" y="3240"/>
                </a:lnTo>
                <a:lnTo>
                  <a:pt x="1453143" y="814"/>
                </a:lnTo>
                <a:lnTo>
                  <a:pt x="1404847" y="0"/>
                </a:lnTo>
                <a:close/>
              </a:path>
            </a:pathLst>
          </a:custGeom>
          <a:solidFill>
            <a:srgbClr val="FF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59927" y="3789969"/>
            <a:ext cx="2809875" cy="2809875"/>
          </a:xfrm>
          <a:custGeom>
            <a:avLst/>
            <a:gdLst/>
            <a:ahLst/>
            <a:cxnLst/>
            <a:rect l="l" t="t" r="r" b="b"/>
            <a:pathLst>
              <a:path w="2809875" h="2809875">
                <a:moveTo>
                  <a:pt x="1404847" y="0"/>
                </a:moveTo>
                <a:lnTo>
                  <a:pt x="1356550" y="814"/>
                </a:lnTo>
                <a:lnTo>
                  <a:pt x="1308663" y="3240"/>
                </a:lnTo>
                <a:lnTo>
                  <a:pt x="1261210" y="7252"/>
                </a:lnTo>
                <a:lnTo>
                  <a:pt x="1214218" y="12824"/>
                </a:lnTo>
                <a:lnTo>
                  <a:pt x="1167714" y="19929"/>
                </a:lnTo>
                <a:lnTo>
                  <a:pt x="1121722" y="28541"/>
                </a:lnTo>
                <a:lnTo>
                  <a:pt x="1076270" y="38634"/>
                </a:lnTo>
                <a:lnTo>
                  <a:pt x="1031384" y="50182"/>
                </a:lnTo>
                <a:lnTo>
                  <a:pt x="987090" y="63158"/>
                </a:lnTo>
                <a:lnTo>
                  <a:pt x="943413" y="77537"/>
                </a:lnTo>
                <a:lnTo>
                  <a:pt x="900381" y="93293"/>
                </a:lnTo>
                <a:lnTo>
                  <a:pt x="858019" y="110398"/>
                </a:lnTo>
                <a:lnTo>
                  <a:pt x="816353" y="128828"/>
                </a:lnTo>
                <a:lnTo>
                  <a:pt x="775409" y="148556"/>
                </a:lnTo>
                <a:lnTo>
                  <a:pt x="735215" y="169555"/>
                </a:lnTo>
                <a:lnTo>
                  <a:pt x="695795" y="191801"/>
                </a:lnTo>
                <a:lnTo>
                  <a:pt x="657177" y="215265"/>
                </a:lnTo>
                <a:lnTo>
                  <a:pt x="619385" y="239923"/>
                </a:lnTo>
                <a:lnTo>
                  <a:pt x="582447" y="265748"/>
                </a:lnTo>
                <a:lnTo>
                  <a:pt x="546388" y="292714"/>
                </a:lnTo>
                <a:lnTo>
                  <a:pt x="511235" y="320795"/>
                </a:lnTo>
                <a:lnTo>
                  <a:pt x="477014" y="349965"/>
                </a:lnTo>
                <a:lnTo>
                  <a:pt x="443751" y="380197"/>
                </a:lnTo>
                <a:lnTo>
                  <a:pt x="411471" y="411466"/>
                </a:lnTo>
                <a:lnTo>
                  <a:pt x="380202" y="443745"/>
                </a:lnTo>
                <a:lnTo>
                  <a:pt x="349970" y="477008"/>
                </a:lnTo>
                <a:lnTo>
                  <a:pt x="320800" y="511229"/>
                </a:lnTo>
                <a:lnTo>
                  <a:pt x="292718" y="546382"/>
                </a:lnTo>
                <a:lnTo>
                  <a:pt x="265752" y="582440"/>
                </a:lnTo>
                <a:lnTo>
                  <a:pt x="239926" y="619378"/>
                </a:lnTo>
                <a:lnTo>
                  <a:pt x="215268" y="657169"/>
                </a:lnTo>
                <a:lnTo>
                  <a:pt x="191803" y="695788"/>
                </a:lnTo>
                <a:lnTo>
                  <a:pt x="169558" y="735207"/>
                </a:lnTo>
                <a:lnTo>
                  <a:pt x="148558" y="775401"/>
                </a:lnTo>
                <a:lnTo>
                  <a:pt x="128830" y="816344"/>
                </a:lnTo>
                <a:lnTo>
                  <a:pt x="110400" y="858010"/>
                </a:lnTo>
                <a:lnTo>
                  <a:pt x="93294" y="900372"/>
                </a:lnTo>
                <a:lnTo>
                  <a:pt x="77538" y="943404"/>
                </a:lnTo>
                <a:lnTo>
                  <a:pt x="63159" y="987080"/>
                </a:lnTo>
                <a:lnTo>
                  <a:pt x="50182" y="1031374"/>
                </a:lnTo>
                <a:lnTo>
                  <a:pt x="38634" y="1076260"/>
                </a:lnTo>
                <a:lnTo>
                  <a:pt x="28541" y="1121712"/>
                </a:lnTo>
                <a:lnTo>
                  <a:pt x="19929" y="1167703"/>
                </a:lnTo>
                <a:lnTo>
                  <a:pt x="12824" y="1214208"/>
                </a:lnTo>
                <a:lnTo>
                  <a:pt x="7253" y="1261200"/>
                </a:lnTo>
                <a:lnTo>
                  <a:pt x="3241" y="1308652"/>
                </a:lnTo>
                <a:lnTo>
                  <a:pt x="814" y="1356540"/>
                </a:lnTo>
                <a:lnTo>
                  <a:pt x="0" y="1404836"/>
                </a:lnTo>
                <a:lnTo>
                  <a:pt x="814" y="1453133"/>
                </a:lnTo>
                <a:lnTo>
                  <a:pt x="3241" y="1501022"/>
                </a:lnTo>
                <a:lnTo>
                  <a:pt x="7253" y="1548475"/>
                </a:lnTo>
                <a:lnTo>
                  <a:pt x="12824" y="1595467"/>
                </a:lnTo>
                <a:lnTo>
                  <a:pt x="19929" y="1641972"/>
                </a:lnTo>
                <a:lnTo>
                  <a:pt x="28541" y="1687964"/>
                </a:lnTo>
                <a:lnTo>
                  <a:pt x="38634" y="1733416"/>
                </a:lnTo>
                <a:lnTo>
                  <a:pt x="50182" y="1778303"/>
                </a:lnTo>
                <a:lnTo>
                  <a:pt x="63159" y="1822597"/>
                </a:lnTo>
                <a:lnTo>
                  <a:pt x="77538" y="1866274"/>
                </a:lnTo>
                <a:lnTo>
                  <a:pt x="93294" y="1909307"/>
                </a:lnTo>
                <a:lnTo>
                  <a:pt x="110400" y="1951669"/>
                </a:lnTo>
                <a:lnTo>
                  <a:pt x="128830" y="1993335"/>
                </a:lnTo>
                <a:lnTo>
                  <a:pt x="148558" y="2034278"/>
                </a:lnTo>
                <a:lnTo>
                  <a:pt x="169558" y="2074473"/>
                </a:lnTo>
                <a:lnTo>
                  <a:pt x="191803" y="2113892"/>
                </a:lnTo>
                <a:lnTo>
                  <a:pt x="215268" y="2152511"/>
                </a:lnTo>
                <a:lnTo>
                  <a:pt x="239926" y="2190303"/>
                </a:lnTo>
                <a:lnTo>
                  <a:pt x="265752" y="2227241"/>
                </a:lnTo>
                <a:lnTo>
                  <a:pt x="292718" y="2263299"/>
                </a:lnTo>
                <a:lnTo>
                  <a:pt x="320800" y="2298452"/>
                </a:lnTo>
                <a:lnTo>
                  <a:pt x="349970" y="2332673"/>
                </a:lnTo>
                <a:lnTo>
                  <a:pt x="380202" y="2365937"/>
                </a:lnTo>
                <a:lnTo>
                  <a:pt x="411471" y="2398216"/>
                </a:lnTo>
                <a:lnTo>
                  <a:pt x="443751" y="2429485"/>
                </a:lnTo>
                <a:lnTo>
                  <a:pt x="477014" y="2459717"/>
                </a:lnTo>
                <a:lnTo>
                  <a:pt x="511235" y="2488887"/>
                </a:lnTo>
                <a:lnTo>
                  <a:pt x="546388" y="2516968"/>
                </a:lnTo>
                <a:lnTo>
                  <a:pt x="582447" y="2543934"/>
                </a:lnTo>
                <a:lnTo>
                  <a:pt x="619385" y="2569759"/>
                </a:lnTo>
                <a:lnTo>
                  <a:pt x="657177" y="2594417"/>
                </a:lnTo>
                <a:lnTo>
                  <a:pt x="695795" y="2617882"/>
                </a:lnTo>
                <a:lnTo>
                  <a:pt x="735215" y="2640127"/>
                </a:lnTo>
                <a:lnTo>
                  <a:pt x="775409" y="2661127"/>
                </a:lnTo>
                <a:lnTo>
                  <a:pt x="816353" y="2680855"/>
                </a:lnTo>
                <a:lnTo>
                  <a:pt x="858019" y="2699285"/>
                </a:lnTo>
                <a:lnTo>
                  <a:pt x="900381" y="2716390"/>
                </a:lnTo>
                <a:lnTo>
                  <a:pt x="943413" y="2732146"/>
                </a:lnTo>
                <a:lnTo>
                  <a:pt x="987090" y="2746525"/>
                </a:lnTo>
                <a:lnTo>
                  <a:pt x="1031384" y="2759502"/>
                </a:lnTo>
                <a:lnTo>
                  <a:pt x="1076270" y="2771049"/>
                </a:lnTo>
                <a:lnTo>
                  <a:pt x="1121722" y="2781142"/>
                </a:lnTo>
                <a:lnTo>
                  <a:pt x="1167714" y="2789754"/>
                </a:lnTo>
                <a:lnTo>
                  <a:pt x="1214218" y="2796859"/>
                </a:lnTo>
                <a:lnTo>
                  <a:pt x="1261210" y="2802431"/>
                </a:lnTo>
                <a:lnTo>
                  <a:pt x="1308663" y="2806443"/>
                </a:lnTo>
                <a:lnTo>
                  <a:pt x="1356550" y="2808869"/>
                </a:lnTo>
                <a:lnTo>
                  <a:pt x="1404847" y="2809684"/>
                </a:lnTo>
                <a:lnTo>
                  <a:pt x="1453143" y="2808869"/>
                </a:lnTo>
                <a:lnTo>
                  <a:pt x="1501031" y="2806443"/>
                </a:lnTo>
                <a:lnTo>
                  <a:pt x="1548484" y="2802431"/>
                </a:lnTo>
                <a:lnTo>
                  <a:pt x="1595475" y="2796859"/>
                </a:lnTo>
                <a:lnTo>
                  <a:pt x="1641980" y="2789754"/>
                </a:lnTo>
                <a:lnTo>
                  <a:pt x="1687971" y="2781142"/>
                </a:lnTo>
                <a:lnTo>
                  <a:pt x="1733423" y="2771049"/>
                </a:lnTo>
                <a:lnTo>
                  <a:pt x="1778309" y="2759502"/>
                </a:lnTo>
                <a:lnTo>
                  <a:pt x="1822604" y="2746525"/>
                </a:lnTo>
                <a:lnTo>
                  <a:pt x="1866280" y="2732146"/>
                </a:lnTo>
                <a:lnTo>
                  <a:pt x="1909313" y="2716390"/>
                </a:lnTo>
                <a:lnTo>
                  <a:pt x="1951675" y="2699285"/>
                </a:lnTo>
                <a:lnTo>
                  <a:pt x="1993341" y="2680855"/>
                </a:lnTo>
                <a:lnTo>
                  <a:pt x="2034284" y="2661127"/>
                </a:lnTo>
                <a:lnTo>
                  <a:pt x="2074479" y="2640127"/>
                </a:lnTo>
                <a:lnTo>
                  <a:pt x="2113898" y="2617882"/>
                </a:lnTo>
                <a:lnTo>
                  <a:pt x="2152517" y="2594417"/>
                </a:lnTo>
                <a:lnTo>
                  <a:pt x="2190308" y="2569759"/>
                </a:lnTo>
                <a:lnTo>
                  <a:pt x="2227247" y="2543934"/>
                </a:lnTo>
                <a:lnTo>
                  <a:pt x="2263305" y="2516968"/>
                </a:lnTo>
                <a:lnTo>
                  <a:pt x="2298458" y="2488887"/>
                </a:lnTo>
                <a:lnTo>
                  <a:pt x="2332680" y="2459717"/>
                </a:lnTo>
                <a:lnTo>
                  <a:pt x="2365943" y="2429485"/>
                </a:lnTo>
                <a:lnTo>
                  <a:pt x="2398222" y="2398216"/>
                </a:lnTo>
                <a:lnTo>
                  <a:pt x="2429491" y="2365937"/>
                </a:lnTo>
                <a:lnTo>
                  <a:pt x="2459724" y="2332673"/>
                </a:lnTo>
                <a:lnTo>
                  <a:pt x="2488894" y="2298452"/>
                </a:lnTo>
                <a:lnTo>
                  <a:pt x="2516975" y="2263299"/>
                </a:lnTo>
                <a:lnTo>
                  <a:pt x="2543942" y="2227241"/>
                </a:lnTo>
                <a:lnTo>
                  <a:pt x="2569767" y="2190303"/>
                </a:lnTo>
                <a:lnTo>
                  <a:pt x="2594425" y="2152511"/>
                </a:lnTo>
                <a:lnTo>
                  <a:pt x="2617890" y="2113892"/>
                </a:lnTo>
                <a:lnTo>
                  <a:pt x="2640136" y="2074473"/>
                </a:lnTo>
                <a:lnTo>
                  <a:pt x="2661136" y="2034278"/>
                </a:lnTo>
                <a:lnTo>
                  <a:pt x="2680864" y="1993335"/>
                </a:lnTo>
                <a:lnTo>
                  <a:pt x="2699294" y="1951669"/>
                </a:lnTo>
                <a:lnTo>
                  <a:pt x="2716400" y="1909307"/>
                </a:lnTo>
                <a:lnTo>
                  <a:pt x="2732155" y="1866274"/>
                </a:lnTo>
                <a:lnTo>
                  <a:pt x="2746535" y="1822597"/>
                </a:lnTo>
                <a:lnTo>
                  <a:pt x="2759511" y="1778303"/>
                </a:lnTo>
                <a:lnTo>
                  <a:pt x="2771059" y="1733416"/>
                </a:lnTo>
                <a:lnTo>
                  <a:pt x="2781152" y="1687964"/>
                </a:lnTo>
                <a:lnTo>
                  <a:pt x="2789764" y="1641972"/>
                </a:lnTo>
                <a:lnTo>
                  <a:pt x="2796869" y="1595467"/>
                </a:lnTo>
                <a:lnTo>
                  <a:pt x="2802441" y="1548475"/>
                </a:lnTo>
                <a:lnTo>
                  <a:pt x="2806453" y="1501022"/>
                </a:lnTo>
                <a:lnTo>
                  <a:pt x="2808879" y="1453133"/>
                </a:lnTo>
                <a:lnTo>
                  <a:pt x="2809694" y="1404836"/>
                </a:lnTo>
                <a:lnTo>
                  <a:pt x="2808879" y="1356540"/>
                </a:lnTo>
                <a:lnTo>
                  <a:pt x="2806453" y="1308652"/>
                </a:lnTo>
                <a:lnTo>
                  <a:pt x="2802441" y="1261200"/>
                </a:lnTo>
                <a:lnTo>
                  <a:pt x="2796869" y="1214208"/>
                </a:lnTo>
                <a:lnTo>
                  <a:pt x="2789764" y="1167703"/>
                </a:lnTo>
                <a:lnTo>
                  <a:pt x="2781152" y="1121712"/>
                </a:lnTo>
                <a:lnTo>
                  <a:pt x="2771059" y="1076260"/>
                </a:lnTo>
                <a:lnTo>
                  <a:pt x="2759511" y="1031374"/>
                </a:lnTo>
                <a:lnTo>
                  <a:pt x="2746535" y="987080"/>
                </a:lnTo>
                <a:lnTo>
                  <a:pt x="2732155" y="943404"/>
                </a:lnTo>
                <a:lnTo>
                  <a:pt x="2716400" y="900372"/>
                </a:lnTo>
                <a:lnTo>
                  <a:pt x="2699294" y="858010"/>
                </a:lnTo>
                <a:lnTo>
                  <a:pt x="2680864" y="816344"/>
                </a:lnTo>
                <a:lnTo>
                  <a:pt x="2661136" y="775401"/>
                </a:lnTo>
                <a:lnTo>
                  <a:pt x="2640136" y="735207"/>
                </a:lnTo>
                <a:lnTo>
                  <a:pt x="2617890" y="695788"/>
                </a:lnTo>
                <a:lnTo>
                  <a:pt x="2594425" y="657169"/>
                </a:lnTo>
                <a:lnTo>
                  <a:pt x="2569767" y="619378"/>
                </a:lnTo>
                <a:lnTo>
                  <a:pt x="2543942" y="582440"/>
                </a:lnTo>
                <a:lnTo>
                  <a:pt x="2516975" y="546382"/>
                </a:lnTo>
                <a:lnTo>
                  <a:pt x="2488894" y="511229"/>
                </a:lnTo>
                <a:lnTo>
                  <a:pt x="2459724" y="477008"/>
                </a:lnTo>
                <a:lnTo>
                  <a:pt x="2429491" y="443745"/>
                </a:lnTo>
                <a:lnTo>
                  <a:pt x="2398222" y="411466"/>
                </a:lnTo>
                <a:lnTo>
                  <a:pt x="2365943" y="380197"/>
                </a:lnTo>
                <a:lnTo>
                  <a:pt x="2332680" y="349965"/>
                </a:lnTo>
                <a:lnTo>
                  <a:pt x="2298458" y="320795"/>
                </a:lnTo>
                <a:lnTo>
                  <a:pt x="2263305" y="292714"/>
                </a:lnTo>
                <a:lnTo>
                  <a:pt x="2227247" y="265748"/>
                </a:lnTo>
                <a:lnTo>
                  <a:pt x="2190308" y="239923"/>
                </a:lnTo>
                <a:lnTo>
                  <a:pt x="2152517" y="215265"/>
                </a:lnTo>
                <a:lnTo>
                  <a:pt x="2113898" y="191801"/>
                </a:lnTo>
                <a:lnTo>
                  <a:pt x="2074479" y="169555"/>
                </a:lnTo>
                <a:lnTo>
                  <a:pt x="2034284" y="148556"/>
                </a:lnTo>
                <a:lnTo>
                  <a:pt x="1993341" y="128828"/>
                </a:lnTo>
                <a:lnTo>
                  <a:pt x="1951675" y="110398"/>
                </a:lnTo>
                <a:lnTo>
                  <a:pt x="1909313" y="93293"/>
                </a:lnTo>
                <a:lnTo>
                  <a:pt x="1866280" y="77537"/>
                </a:lnTo>
                <a:lnTo>
                  <a:pt x="1822604" y="63158"/>
                </a:lnTo>
                <a:lnTo>
                  <a:pt x="1778309" y="50182"/>
                </a:lnTo>
                <a:lnTo>
                  <a:pt x="1733423" y="38634"/>
                </a:lnTo>
                <a:lnTo>
                  <a:pt x="1687971" y="28541"/>
                </a:lnTo>
                <a:lnTo>
                  <a:pt x="1641980" y="19929"/>
                </a:lnTo>
                <a:lnTo>
                  <a:pt x="1595475" y="12824"/>
                </a:lnTo>
                <a:lnTo>
                  <a:pt x="1548484" y="7252"/>
                </a:lnTo>
                <a:lnTo>
                  <a:pt x="1501031" y="3240"/>
                </a:lnTo>
                <a:lnTo>
                  <a:pt x="1453143" y="814"/>
                </a:lnTo>
                <a:lnTo>
                  <a:pt x="140484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3271778" y="4383246"/>
            <a:ext cx="1122680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125" dirty="0">
                <a:solidFill>
                  <a:srgbClr val="FF3366"/>
                </a:solidFill>
                <a:latin typeface="Arial Black"/>
                <a:cs typeface="Arial Black"/>
              </a:rPr>
              <a:t>4</a:t>
            </a:r>
            <a:r>
              <a:rPr sz="5750" spc="-625" dirty="0">
                <a:solidFill>
                  <a:srgbClr val="FF3366"/>
                </a:solidFill>
                <a:latin typeface="Arial Black"/>
                <a:cs typeface="Arial Black"/>
              </a:rPr>
              <a:t>.7</a:t>
            </a:r>
            <a:endParaRPr sz="575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931974" y="5137150"/>
            <a:ext cx="1815464" cy="65405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4100" spc="-135" dirty="0">
                <a:solidFill>
                  <a:srgbClr val="FF3366"/>
                </a:solidFill>
                <a:latin typeface="Arial Black"/>
                <a:cs typeface="Arial Black"/>
              </a:rPr>
              <a:t>million</a:t>
            </a:r>
            <a:endParaRPr sz="41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61448" y="4341363"/>
            <a:ext cx="56832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1795" dirty="0">
                <a:solidFill>
                  <a:srgbClr val="FFFFFF"/>
                </a:solidFill>
                <a:latin typeface="Arial Black"/>
                <a:cs typeface="Arial Black"/>
              </a:rPr>
              <a:t>11</a:t>
            </a:r>
            <a:endParaRPr sz="575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062202" y="4969511"/>
            <a:ext cx="1979930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405" dirty="0">
                <a:solidFill>
                  <a:srgbClr val="FFFFFF"/>
                </a:solidFill>
                <a:latin typeface="Arial Black"/>
                <a:cs typeface="Arial Black"/>
              </a:rPr>
              <a:t>years</a:t>
            </a:r>
            <a:endParaRPr sz="57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5774421" y="4776902"/>
            <a:ext cx="969010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b="1" spc="-375" dirty="0">
                <a:solidFill>
                  <a:srgbClr val="FF3366"/>
                </a:solidFill>
                <a:latin typeface="Calibri"/>
                <a:cs typeface="Calibri"/>
              </a:rPr>
              <a:t>1/3</a:t>
            </a:r>
            <a:endParaRPr sz="5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15" dirty="0"/>
              <a:t>Dealing</a:t>
            </a:r>
            <a:r>
              <a:rPr spc="-375" dirty="0"/>
              <a:t> </a:t>
            </a:r>
            <a:r>
              <a:rPr spc="-190" dirty="0"/>
              <a:t>with</a:t>
            </a:r>
            <a:r>
              <a:rPr spc="-370" dirty="0"/>
              <a:t> </a:t>
            </a:r>
            <a:r>
              <a:rPr spc="-270" dirty="0"/>
              <a:t>inappropriate</a:t>
            </a:r>
            <a:r>
              <a:rPr spc="-370" dirty="0"/>
              <a:t> </a:t>
            </a:r>
            <a:r>
              <a:rPr spc="-459" dirty="0"/>
              <a:t>CONTENT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sz="half" idx="2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What</a:t>
            </a:r>
            <a:r>
              <a:rPr spc="-190" dirty="0"/>
              <a:t> </a:t>
            </a:r>
            <a:r>
              <a:rPr spc="-150" dirty="0"/>
              <a:t>to</a:t>
            </a:r>
            <a:r>
              <a:rPr spc="-185" dirty="0"/>
              <a:t> </a:t>
            </a:r>
            <a:r>
              <a:rPr spc="-200" dirty="0"/>
              <a:t>talk</a:t>
            </a:r>
            <a:r>
              <a:rPr spc="-190" dirty="0"/>
              <a:t> </a:t>
            </a:r>
            <a:r>
              <a:rPr spc="-10" dirty="0"/>
              <a:t>about</a:t>
            </a:r>
          </a:p>
          <a:p>
            <a:pPr marL="377825" marR="143510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pc="-130" dirty="0">
                <a:solidFill>
                  <a:srgbClr val="191919"/>
                </a:solidFill>
                <a:latin typeface="Verdana"/>
                <a:cs typeface="Verdana"/>
              </a:rPr>
              <a:t>They</a:t>
            </a:r>
            <a:r>
              <a:rPr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191919"/>
                </a:solidFill>
                <a:latin typeface="Verdana"/>
                <a:cs typeface="Verdana"/>
              </a:rPr>
              <a:t>can</a:t>
            </a:r>
            <a:r>
              <a:rPr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191919"/>
                </a:solidFill>
                <a:latin typeface="Verdana"/>
                <a:cs typeface="Verdana"/>
              </a:rPr>
              <a:t>come</a:t>
            </a:r>
            <a:r>
              <a:rPr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90" dirty="0">
                <a:solidFill>
                  <a:srgbClr val="191919"/>
                </a:solidFill>
                <a:latin typeface="Verdana"/>
                <a:cs typeface="Verdana"/>
              </a:rPr>
              <a:t>you</a:t>
            </a:r>
            <a:r>
              <a:rPr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114" dirty="0">
                <a:solidFill>
                  <a:srgbClr val="191919"/>
                </a:solidFill>
                <a:latin typeface="Verdana"/>
                <a:cs typeface="Verdana"/>
              </a:rPr>
              <a:t>if</a:t>
            </a:r>
            <a:r>
              <a:rPr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191919"/>
                </a:solidFill>
                <a:latin typeface="Verdana"/>
                <a:cs typeface="Verdana"/>
              </a:rPr>
              <a:t>they </a:t>
            </a:r>
            <a:r>
              <a:rPr spc="-80" dirty="0">
                <a:solidFill>
                  <a:srgbClr val="191919"/>
                </a:solidFill>
                <a:latin typeface="Verdana"/>
                <a:cs typeface="Verdana"/>
              </a:rPr>
              <a:t>see</a:t>
            </a:r>
            <a:r>
              <a:rPr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50" dirty="0">
                <a:solidFill>
                  <a:srgbClr val="191919"/>
                </a:solidFill>
                <a:latin typeface="Verdana"/>
                <a:cs typeface="Verdana"/>
              </a:rPr>
              <a:t>anything</a:t>
            </a:r>
            <a:r>
              <a:rPr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80" dirty="0">
                <a:solidFill>
                  <a:srgbClr val="191919"/>
                </a:solidFill>
                <a:latin typeface="Verdana"/>
                <a:cs typeface="Verdana"/>
              </a:rPr>
              <a:t>that</a:t>
            </a:r>
            <a:r>
              <a:rPr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65" dirty="0">
                <a:solidFill>
                  <a:srgbClr val="191919"/>
                </a:solidFill>
                <a:latin typeface="Verdana"/>
                <a:cs typeface="Verdana"/>
              </a:rPr>
              <a:t>upsets</a:t>
            </a:r>
            <a:r>
              <a:rPr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20" dirty="0">
                <a:solidFill>
                  <a:srgbClr val="191919"/>
                </a:solidFill>
                <a:latin typeface="Verdana"/>
                <a:cs typeface="Verdana"/>
              </a:rPr>
              <a:t>them</a:t>
            </a:r>
          </a:p>
          <a:p>
            <a:pPr marL="377825" marR="5080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pc="-300" dirty="0">
                <a:solidFill>
                  <a:srgbClr val="191919"/>
                </a:solidFill>
                <a:latin typeface="Verdana"/>
                <a:cs typeface="Verdana"/>
              </a:rPr>
              <a:t>If </a:t>
            </a:r>
            <a:r>
              <a:rPr spc="-95" dirty="0">
                <a:solidFill>
                  <a:srgbClr val="191919"/>
                </a:solidFill>
                <a:latin typeface="Verdana"/>
                <a:cs typeface="Verdana"/>
              </a:rPr>
              <a:t>they</a:t>
            </a:r>
            <a:r>
              <a:rPr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125" dirty="0">
                <a:solidFill>
                  <a:srgbClr val="191919"/>
                </a:solidFill>
                <a:latin typeface="Verdana"/>
                <a:cs typeface="Verdana"/>
              </a:rPr>
              <a:t>have</a:t>
            </a:r>
            <a:r>
              <a:rPr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55" dirty="0">
                <a:solidFill>
                  <a:srgbClr val="191919"/>
                </a:solidFill>
                <a:latin typeface="Verdana"/>
                <a:cs typeface="Verdana"/>
              </a:rPr>
              <a:t>seen</a:t>
            </a:r>
            <a:r>
              <a:rPr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120" dirty="0">
                <a:solidFill>
                  <a:srgbClr val="191919"/>
                </a:solidFill>
                <a:latin typeface="Verdana"/>
                <a:cs typeface="Verdana"/>
              </a:rPr>
              <a:t>pornography… </a:t>
            </a:r>
            <a:r>
              <a:rPr spc="-75" dirty="0">
                <a:solidFill>
                  <a:srgbClr val="191919"/>
                </a:solidFill>
                <a:latin typeface="Verdana"/>
                <a:cs typeface="Verdana"/>
              </a:rPr>
              <a:t>that</a:t>
            </a:r>
            <a:r>
              <a:rPr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75" dirty="0">
                <a:solidFill>
                  <a:srgbClr val="191919"/>
                </a:solidFill>
                <a:latin typeface="Verdana"/>
                <a:cs typeface="Verdana"/>
              </a:rPr>
              <a:t>it</a:t>
            </a:r>
            <a:r>
              <a:rPr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90" dirty="0">
                <a:solidFill>
                  <a:srgbClr val="191919"/>
                </a:solidFill>
                <a:latin typeface="Verdana"/>
                <a:cs typeface="Verdana"/>
              </a:rPr>
              <a:t>presents</a:t>
            </a:r>
            <a:r>
              <a:rPr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35" dirty="0">
                <a:solidFill>
                  <a:srgbClr val="191919"/>
                </a:solidFill>
                <a:latin typeface="Verdana"/>
                <a:cs typeface="Verdana"/>
              </a:rPr>
              <a:t>an</a:t>
            </a:r>
            <a:r>
              <a:rPr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191919"/>
                </a:solidFill>
                <a:latin typeface="Verdana"/>
                <a:cs typeface="Verdana"/>
              </a:rPr>
              <a:t>unrealistic image</a:t>
            </a:r>
            <a:r>
              <a:rPr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80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195" dirty="0">
                <a:solidFill>
                  <a:srgbClr val="191919"/>
                </a:solidFill>
                <a:latin typeface="Verdana"/>
                <a:cs typeface="Verdana"/>
              </a:rPr>
              <a:t>sex</a:t>
            </a:r>
            <a:r>
              <a:rPr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30" dirty="0">
                <a:solidFill>
                  <a:srgbClr val="191919"/>
                </a:solidFill>
                <a:latin typeface="Verdana"/>
                <a:cs typeface="Verdana"/>
              </a:rPr>
              <a:t>relationships</a:t>
            </a:r>
          </a:p>
          <a:p>
            <a:pPr marL="377825" marR="374650" indent="-365760">
              <a:lnSpc>
                <a:spcPct val="100000"/>
              </a:lnSpc>
              <a:spcBef>
                <a:spcPts val="3290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pc="-70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191919"/>
                </a:solidFill>
                <a:latin typeface="Verdana"/>
                <a:cs typeface="Verdana"/>
              </a:rPr>
              <a:t>importance</a:t>
            </a:r>
            <a:r>
              <a:rPr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80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65" dirty="0">
                <a:solidFill>
                  <a:srgbClr val="191919"/>
                </a:solidFill>
                <a:latin typeface="Verdana"/>
                <a:cs typeface="Verdana"/>
              </a:rPr>
              <a:t>respect</a:t>
            </a:r>
            <a:r>
              <a:rPr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60" dirty="0">
                <a:solidFill>
                  <a:srgbClr val="191919"/>
                </a:solidFill>
                <a:latin typeface="Verdana"/>
                <a:cs typeface="Verdana"/>
              </a:rPr>
              <a:t>for </a:t>
            </a:r>
            <a:r>
              <a:rPr spc="-35" dirty="0">
                <a:solidFill>
                  <a:srgbClr val="191919"/>
                </a:solidFill>
                <a:latin typeface="Verdana"/>
                <a:cs typeface="Verdana"/>
              </a:rPr>
              <a:t>each</a:t>
            </a:r>
            <a:r>
              <a:rPr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70" dirty="0">
                <a:solidFill>
                  <a:srgbClr val="191919"/>
                </a:solidFill>
                <a:latin typeface="Verdana"/>
                <a:cs typeface="Verdana"/>
              </a:rPr>
              <a:t>other</a:t>
            </a:r>
            <a:r>
              <a:rPr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191919"/>
                </a:solidFill>
                <a:latin typeface="Verdana"/>
                <a:cs typeface="Verdana"/>
              </a:rPr>
              <a:t>meaning </a:t>
            </a:r>
            <a:r>
              <a:rPr spc="-80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pc="-3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191919"/>
                </a:solidFill>
                <a:latin typeface="Verdana"/>
                <a:cs typeface="Verdana"/>
              </a:rPr>
              <a:t>consent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10144059" y="2593427"/>
            <a:ext cx="8595360" cy="3703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75" dirty="0">
                <a:solidFill>
                  <a:srgbClr val="FF3366"/>
                </a:solidFill>
                <a:latin typeface="Arial Black"/>
                <a:cs typeface="Arial Black"/>
              </a:rPr>
              <a:t>Top</a:t>
            </a:r>
            <a:r>
              <a:rPr sz="3300" spc="-180" dirty="0">
                <a:solidFill>
                  <a:srgbClr val="FF3366"/>
                </a:solidFill>
                <a:latin typeface="Arial Black"/>
                <a:cs typeface="Arial Black"/>
              </a:rPr>
              <a:t> tips</a:t>
            </a:r>
            <a:r>
              <a:rPr sz="3300" spc="-175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3300" spc="300" dirty="0">
                <a:solidFill>
                  <a:srgbClr val="FF3366"/>
                </a:solidFill>
                <a:latin typeface="Arial Black"/>
                <a:cs typeface="Arial Black"/>
              </a:rPr>
              <a:t>/</a:t>
            </a:r>
            <a:r>
              <a:rPr sz="3300" spc="-175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3300" spc="-200" dirty="0">
                <a:solidFill>
                  <a:srgbClr val="FF3366"/>
                </a:solidFill>
                <a:latin typeface="Arial Black"/>
                <a:cs typeface="Arial Black"/>
              </a:rPr>
              <a:t>tools</a:t>
            </a:r>
            <a:r>
              <a:rPr sz="3300" spc="-175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3300" spc="-150" dirty="0">
                <a:solidFill>
                  <a:srgbClr val="FF3366"/>
                </a:solidFill>
                <a:latin typeface="Arial Black"/>
                <a:cs typeface="Arial Black"/>
              </a:rPr>
              <a:t>to</a:t>
            </a:r>
            <a:r>
              <a:rPr sz="3300" spc="-175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3300" spc="-25" dirty="0">
                <a:solidFill>
                  <a:srgbClr val="FF3366"/>
                </a:solidFill>
                <a:latin typeface="Arial Black"/>
                <a:cs typeface="Arial Black"/>
              </a:rPr>
              <a:t>use</a:t>
            </a:r>
            <a:endParaRPr sz="3300">
              <a:latin typeface="Arial Black"/>
              <a:cs typeface="Arial Black"/>
            </a:endParaRPr>
          </a:p>
          <a:p>
            <a:pPr marL="377825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Parental</a:t>
            </a:r>
            <a:r>
              <a:rPr sz="3300" spc="-2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controls</a:t>
            </a:r>
            <a:r>
              <a:rPr sz="3300" spc="-2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on</a:t>
            </a:r>
            <a:r>
              <a:rPr sz="3300" spc="-2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home</a:t>
            </a:r>
            <a:r>
              <a:rPr sz="3300" spc="-2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broadband</a:t>
            </a:r>
            <a:endParaRPr sz="3300">
              <a:latin typeface="Verdana"/>
              <a:cs typeface="Verdana"/>
            </a:endParaRPr>
          </a:p>
          <a:p>
            <a:pPr marL="377825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Content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lock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on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mobile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networks</a:t>
            </a:r>
            <a:endParaRPr sz="3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  <a:buClr>
                <a:srgbClr val="1975FF"/>
              </a:buClr>
              <a:buFont typeface="Arial Black"/>
              <a:buChar char="•"/>
            </a:pPr>
            <a:endParaRPr sz="3250">
              <a:latin typeface="Verdana"/>
              <a:cs typeface="Verdana"/>
            </a:endParaRPr>
          </a:p>
          <a:p>
            <a:pPr marL="377825" marR="5080" indent="-365760">
              <a:lnSpc>
                <a:spcPts val="3240"/>
              </a:lnSpc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160" dirty="0">
                <a:solidFill>
                  <a:srgbClr val="191919"/>
                </a:solidFill>
                <a:latin typeface="Verdana"/>
                <a:cs typeface="Verdana"/>
              </a:rPr>
              <a:t>Safe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5" dirty="0">
                <a:solidFill>
                  <a:srgbClr val="191919"/>
                </a:solidFill>
                <a:latin typeface="Verdana"/>
                <a:cs typeface="Verdana"/>
              </a:rPr>
              <a:t>search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on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Google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40" dirty="0">
                <a:solidFill>
                  <a:srgbClr val="191919"/>
                </a:solidFill>
                <a:latin typeface="Verdana"/>
                <a:cs typeface="Verdana"/>
              </a:rPr>
              <a:t>(&amp;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0" dirty="0">
                <a:solidFill>
                  <a:srgbClr val="191919"/>
                </a:solidFill>
                <a:latin typeface="Verdana"/>
                <a:cs typeface="Verdana"/>
              </a:rPr>
              <a:t>other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30" dirty="0">
                <a:solidFill>
                  <a:srgbClr val="191919"/>
                </a:solidFill>
                <a:latin typeface="Verdana"/>
                <a:cs typeface="Verdana"/>
              </a:rPr>
              <a:t>browsers) </a:t>
            </a:r>
            <a:r>
              <a:rPr sz="3300" spc="-245" dirty="0">
                <a:solidFill>
                  <a:srgbClr val="191919"/>
                </a:solidFill>
                <a:latin typeface="Verdana"/>
                <a:cs typeface="Verdana"/>
              </a:rPr>
              <a:t>&amp;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45" dirty="0">
                <a:solidFill>
                  <a:srgbClr val="191919"/>
                </a:solidFill>
                <a:latin typeface="Verdana"/>
                <a:cs typeface="Verdana"/>
              </a:rPr>
              <a:t>YouTube;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child–friendly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5" dirty="0">
                <a:solidFill>
                  <a:srgbClr val="191919"/>
                </a:solidFill>
                <a:latin typeface="Verdana"/>
                <a:cs typeface="Verdana"/>
              </a:rPr>
              <a:t>search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engines</a:t>
            </a:r>
            <a:endParaRPr sz="33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10145384" y="7723675"/>
            <a:ext cx="5120005" cy="2747645"/>
            <a:chOff x="10145384" y="7723675"/>
            <a:chExt cx="5120005" cy="2747645"/>
          </a:xfrm>
        </p:grpSpPr>
        <p:sp>
          <p:nvSpPr>
            <p:cNvPr id="9" name="object 9"/>
            <p:cNvSpPr/>
            <p:nvPr/>
          </p:nvSpPr>
          <p:spPr>
            <a:xfrm>
              <a:off x="10484527" y="7723675"/>
              <a:ext cx="4441825" cy="2674620"/>
            </a:xfrm>
            <a:custGeom>
              <a:avLst/>
              <a:gdLst/>
              <a:ahLst/>
              <a:cxnLst/>
              <a:rect l="l" t="t" r="r" b="b"/>
              <a:pathLst>
                <a:path w="4441825" h="2674620">
                  <a:moveTo>
                    <a:pt x="4326664" y="0"/>
                  </a:moveTo>
                  <a:lnTo>
                    <a:pt x="114729" y="0"/>
                  </a:lnTo>
                  <a:lnTo>
                    <a:pt x="70073" y="9057"/>
                  </a:lnTo>
                  <a:lnTo>
                    <a:pt x="33604" y="33758"/>
                  </a:lnTo>
                  <a:lnTo>
                    <a:pt x="9016" y="70395"/>
                  </a:lnTo>
                  <a:lnTo>
                    <a:pt x="0" y="115263"/>
                  </a:lnTo>
                  <a:lnTo>
                    <a:pt x="0" y="2420387"/>
                  </a:lnTo>
                  <a:lnTo>
                    <a:pt x="3970" y="2567286"/>
                  </a:lnTo>
                  <a:lnTo>
                    <a:pt x="31762" y="2642721"/>
                  </a:lnTo>
                  <a:lnTo>
                    <a:pt x="107197" y="2670513"/>
                  </a:lnTo>
                  <a:lnTo>
                    <a:pt x="254096" y="2674484"/>
                  </a:lnTo>
                  <a:lnTo>
                    <a:pt x="4187275" y="2674484"/>
                  </a:lnTo>
                  <a:lnTo>
                    <a:pt x="4334175" y="2670513"/>
                  </a:lnTo>
                  <a:lnTo>
                    <a:pt x="4409610" y="2642721"/>
                  </a:lnTo>
                  <a:lnTo>
                    <a:pt x="4437402" y="2567286"/>
                  </a:lnTo>
                  <a:lnTo>
                    <a:pt x="4441372" y="2420387"/>
                  </a:lnTo>
                  <a:lnTo>
                    <a:pt x="4441372" y="115263"/>
                  </a:lnTo>
                  <a:lnTo>
                    <a:pt x="4432356" y="70395"/>
                  </a:lnTo>
                  <a:lnTo>
                    <a:pt x="4407770" y="33758"/>
                  </a:lnTo>
                  <a:lnTo>
                    <a:pt x="4371308" y="9057"/>
                  </a:lnTo>
                  <a:lnTo>
                    <a:pt x="4326664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43142" y="7883068"/>
              <a:ext cx="4124325" cy="2355850"/>
            </a:xfrm>
            <a:custGeom>
              <a:avLst/>
              <a:gdLst/>
              <a:ahLst/>
              <a:cxnLst/>
              <a:rect l="l" t="t" r="r" b="b"/>
              <a:pathLst>
                <a:path w="4124325" h="2355850">
                  <a:moveTo>
                    <a:pt x="4124136" y="0"/>
                  </a:moveTo>
                  <a:lnTo>
                    <a:pt x="0" y="0"/>
                  </a:lnTo>
                  <a:lnTo>
                    <a:pt x="0" y="2355718"/>
                  </a:lnTo>
                  <a:lnTo>
                    <a:pt x="4124136" y="2355718"/>
                  </a:lnTo>
                  <a:lnTo>
                    <a:pt x="4124136" y="0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0145384" y="10226556"/>
              <a:ext cx="5120005" cy="244475"/>
            </a:xfrm>
            <a:custGeom>
              <a:avLst/>
              <a:gdLst/>
              <a:ahLst/>
              <a:cxnLst/>
              <a:rect l="l" t="t" r="r" b="b"/>
              <a:pathLst>
                <a:path w="5120005" h="244475">
                  <a:moveTo>
                    <a:pt x="5119666" y="0"/>
                  </a:moveTo>
                  <a:lnTo>
                    <a:pt x="0" y="0"/>
                  </a:lnTo>
                  <a:lnTo>
                    <a:pt x="0" y="72270"/>
                  </a:lnTo>
                  <a:lnTo>
                    <a:pt x="6115" y="118012"/>
                  </a:lnTo>
                  <a:lnTo>
                    <a:pt x="23374" y="159114"/>
                  </a:lnTo>
                  <a:lnTo>
                    <a:pt x="50147" y="193936"/>
                  </a:lnTo>
                  <a:lnTo>
                    <a:pt x="84803" y="220838"/>
                  </a:lnTo>
                  <a:lnTo>
                    <a:pt x="125711" y="238182"/>
                  </a:lnTo>
                  <a:lnTo>
                    <a:pt x="171240" y="244327"/>
                  </a:lnTo>
                  <a:lnTo>
                    <a:pt x="4948425" y="244327"/>
                  </a:lnTo>
                  <a:lnTo>
                    <a:pt x="4993943" y="238182"/>
                  </a:lnTo>
                  <a:lnTo>
                    <a:pt x="5034848" y="220838"/>
                  </a:lnTo>
                  <a:lnTo>
                    <a:pt x="5069506" y="193936"/>
                  </a:lnTo>
                  <a:lnTo>
                    <a:pt x="5096284" y="159114"/>
                  </a:lnTo>
                  <a:lnTo>
                    <a:pt x="5113548" y="118012"/>
                  </a:lnTo>
                  <a:lnTo>
                    <a:pt x="5119666" y="72270"/>
                  </a:lnTo>
                  <a:lnTo>
                    <a:pt x="5119666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2221084" y="10226554"/>
              <a:ext cx="968375" cy="159385"/>
            </a:xfrm>
            <a:custGeom>
              <a:avLst/>
              <a:gdLst/>
              <a:ahLst/>
              <a:cxnLst/>
              <a:rect l="l" t="t" r="r" b="b"/>
              <a:pathLst>
                <a:path w="968375" h="159384">
                  <a:moveTo>
                    <a:pt x="714166" y="0"/>
                  </a:moveTo>
                  <a:lnTo>
                    <a:pt x="0" y="0"/>
                  </a:lnTo>
                  <a:lnTo>
                    <a:pt x="0" y="47139"/>
                  </a:lnTo>
                  <a:lnTo>
                    <a:pt x="8779" y="90834"/>
                  </a:lnTo>
                  <a:lnTo>
                    <a:pt x="32721" y="126513"/>
                  </a:lnTo>
                  <a:lnTo>
                    <a:pt x="68231" y="150567"/>
                  </a:lnTo>
                  <a:lnTo>
                    <a:pt x="111713" y="159387"/>
                  </a:lnTo>
                  <a:lnTo>
                    <a:pt x="856570" y="159387"/>
                  </a:lnTo>
                  <a:lnTo>
                    <a:pt x="900050" y="150567"/>
                  </a:lnTo>
                  <a:lnTo>
                    <a:pt x="935552" y="126513"/>
                  </a:lnTo>
                  <a:lnTo>
                    <a:pt x="959487" y="90834"/>
                  </a:lnTo>
                  <a:lnTo>
                    <a:pt x="968263" y="47139"/>
                  </a:lnTo>
                  <a:lnTo>
                    <a:pt x="968263" y="23569"/>
                  </a:lnTo>
                  <a:lnTo>
                    <a:pt x="964293" y="9943"/>
                  </a:lnTo>
                  <a:lnTo>
                    <a:pt x="936501" y="2946"/>
                  </a:lnTo>
                  <a:lnTo>
                    <a:pt x="861066" y="368"/>
                  </a:lnTo>
                  <a:lnTo>
                    <a:pt x="714166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467933" y="8678500"/>
              <a:ext cx="2474595" cy="837565"/>
            </a:xfrm>
            <a:custGeom>
              <a:avLst/>
              <a:gdLst/>
              <a:ahLst/>
              <a:cxnLst/>
              <a:rect l="l" t="t" r="r" b="b"/>
              <a:pathLst>
                <a:path w="2474594" h="837565">
                  <a:moveTo>
                    <a:pt x="2474563" y="0"/>
                  </a:moveTo>
                  <a:lnTo>
                    <a:pt x="0" y="0"/>
                  </a:lnTo>
                  <a:lnTo>
                    <a:pt x="0" y="837566"/>
                  </a:lnTo>
                  <a:lnTo>
                    <a:pt x="2474563" y="837566"/>
                  </a:lnTo>
                  <a:lnTo>
                    <a:pt x="2474563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868938" y="8842292"/>
              <a:ext cx="1672589" cy="510540"/>
            </a:xfrm>
            <a:custGeom>
              <a:avLst/>
              <a:gdLst/>
              <a:ahLst/>
              <a:cxnLst/>
              <a:rect l="l" t="t" r="r" b="b"/>
              <a:pathLst>
                <a:path w="1672590" h="510540">
                  <a:moveTo>
                    <a:pt x="457073" y="46913"/>
                  </a:moveTo>
                  <a:lnTo>
                    <a:pt x="452170" y="28409"/>
                  </a:lnTo>
                  <a:lnTo>
                    <a:pt x="440118" y="12661"/>
                  </a:lnTo>
                  <a:lnTo>
                    <a:pt x="422910" y="2832"/>
                  </a:lnTo>
                  <a:lnTo>
                    <a:pt x="403923" y="444"/>
                  </a:lnTo>
                  <a:lnTo>
                    <a:pt x="385419" y="5359"/>
                  </a:lnTo>
                  <a:lnTo>
                    <a:pt x="369671" y="17411"/>
                  </a:lnTo>
                  <a:lnTo>
                    <a:pt x="228130" y="179362"/>
                  </a:lnTo>
                  <a:lnTo>
                    <a:pt x="87414" y="18313"/>
                  </a:lnTo>
                  <a:lnTo>
                    <a:pt x="71653" y="6273"/>
                  </a:lnTo>
                  <a:lnTo>
                    <a:pt x="53162" y="1358"/>
                  </a:lnTo>
                  <a:lnTo>
                    <a:pt x="34163" y="3746"/>
                  </a:lnTo>
                  <a:lnTo>
                    <a:pt x="16954" y="13576"/>
                  </a:lnTo>
                  <a:lnTo>
                    <a:pt x="4902" y="29324"/>
                  </a:lnTo>
                  <a:lnTo>
                    <a:pt x="0" y="47815"/>
                  </a:lnTo>
                  <a:lnTo>
                    <a:pt x="2387" y="66802"/>
                  </a:lnTo>
                  <a:lnTo>
                    <a:pt x="12217" y="84010"/>
                  </a:lnTo>
                  <a:lnTo>
                    <a:pt x="161823" y="255231"/>
                  </a:lnTo>
                  <a:lnTo>
                    <a:pt x="12217" y="426415"/>
                  </a:lnTo>
                  <a:lnTo>
                    <a:pt x="2387" y="443636"/>
                  </a:lnTo>
                  <a:lnTo>
                    <a:pt x="0" y="462622"/>
                  </a:lnTo>
                  <a:lnTo>
                    <a:pt x="4902" y="481126"/>
                  </a:lnTo>
                  <a:lnTo>
                    <a:pt x="41071" y="508419"/>
                  </a:lnTo>
                  <a:lnTo>
                    <a:pt x="49784" y="509181"/>
                  </a:lnTo>
                  <a:lnTo>
                    <a:pt x="60147" y="508101"/>
                  </a:lnTo>
                  <a:lnTo>
                    <a:pt x="70116" y="504875"/>
                  </a:lnTo>
                  <a:lnTo>
                    <a:pt x="79324" y="499541"/>
                  </a:lnTo>
                  <a:lnTo>
                    <a:pt x="87414" y="492112"/>
                  </a:lnTo>
                  <a:lnTo>
                    <a:pt x="228130" y="331063"/>
                  </a:lnTo>
                  <a:lnTo>
                    <a:pt x="369671" y="493039"/>
                  </a:lnTo>
                  <a:lnTo>
                    <a:pt x="377748" y="500468"/>
                  </a:lnTo>
                  <a:lnTo>
                    <a:pt x="386969" y="505802"/>
                  </a:lnTo>
                  <a:lnTo>
                    <a:pt x="396925" y="509028"/>
                  </a:lnTo>
                  <a:lnTo>
                    <a:pt x="407276" y="510108"/>
                  </a:lnTo>
                  <a:lnTo>
                    <a:pt x="416001" y="509346"/>
                  </a:lnTo>
                  <a:lnTo>
                    <a:pt x="452170" y="482028"/>
                  </a:lnTo>
                  <a:lnTo>
                    <a:pt x="457073" y="463537"/>
                  </a:lnTo>
                  <a:lnTo>
                    <a:pt x="454685" y="444550"/>
                  </a:lnTo>
                  <a:lnTo>
                    <a:pt x="444855" y="427355"/>
                  </a:lnTo>
                  <a:lnTo>
                    <a:pt x="294436" y="255231"/>
                  </a:lnTo>
                  <a:lnTo>
                    <a:pt x="444855" y="83108"/>
                  </a:lnTo>
                  <a:lnTo>
                    <a:pt x="454685" y="65900"/>
                  </a:lnTo>
                  <a:lnTo>
                    <a:pt x="457073" y="46913"/>
                  </a:lnTo>
                  <a:close/>
                </a:path>
                <a:path w="1672590" h="510540">
                  <a:moveTo>
                    <a:pt x="1064399" y="46469"/>
                  </a:moveTo>
                  <a:lnTo>
                    <a:pt x="1059484" y="27965"/>
                  </a:lnTo>
                  <a:lnTo>
                    <a:pt x="1047419" y="12217"/>
                  </a:lnTo>
                  <a:lnTo>
                    <a:pt x="1030211" y="2387"/>
                  </a:lnTo>
                  <a:lnTo>
                    <a:pt x="1011224" y="0"/>
                  </a:lnTo>
                  <a:lnTo>
                    <a:pt x="992720" y="4914"/>
                  </a:lnTo>
                  <a:lnTo>
                    <a:pt x="976985" y="16979"/>
                  </a:lnTo>
                  <a:lnTo>
                    <a:pt x="835456" y="178892"/>
                  </a:lnTo>
                  <a:lnTo>
                    <a:pt x="694740" y="17843"/>
                  </a:lnTo>
                  <a:lnTo>
                    <a:pt x="678992" y="5803"/>
                  </a:lnTo>
                  <a:lnTo>
                    <a:pt x="660488" y="901"/>
                  </a:lnTo>
                  <a:lnTo>
                    <a:pt x="641489" y="3289"/>
                  </a:lnTo>
                  <a:lnTo>
                    <a:pt x="624281" y="13119"/>
                  </a:lnTo>
                  <a:lnTo>
                    <a:pt x="612228" y="28854"/>
                  </a:lnTo>
                  <a:lnTo>
                    <a:pt x="607326" y="47345"/>
                  </a:lnTo>
                  <a:lnTo>
                    <a:pt x="609714" y="66332"/>
                  </a:lnTo>
                  <a:lnTo>
                    <a:pt x="619544" y="83540"/>
                  </a:lnTo>
                  <a:lnTo>
                    <a:pt x="769150" y="254762"/>
                  </a:lnTo>
                  <a:lnTo>
                    <a:pt x="619544" y="425983"/>
                  </a:lnTo>
                  <a:lnTo>
                    <a:pt x="609714" y="443191"/>
                  </a:lnTo>
                  <a:lnTo>
                    <a:pt x="607326" y="462165"/>
                  </a:lnTo>
                  <a:lnTo>
                    <a:pt x="612228" y="480656"/>
                  </a:lnTo>
                  <a:lnTo>
                    <a:pt x="648385" y="507974"/>
                  </a:lnTo>
                  <a:lnTo>
                    <a:pt x="657098" y="508736"/>
                  </a:lnTo>
                  <a:lnTo>
                    <a:pt x="667461" y="507657"/>
                  </a:lnTo>
                  <a:lnTo>
                    <a:pt x="677430" y="504431"/>
                  </a:lnTo>
                  <a:lnTo>
                    <a:pt x="686650" y="499097"/>
                  </a:lnTo>
                  <a:lnTo>
                    <a:pt x="694740" y="491680"/>
                  </a:lnTo>
                  <a:lnTo>
                    <a:pt x="835456" y="330631"/>
                  </a:lnTo>
                  <a:lnTo>
                    <a:pt x="976985" y="492582"/>
                  </a:lnTo>
                  <a:lnTo>
                    <a:pt x="985075" y="500011"/>
                  </a:lnTo>
                  <a:lnTo>
                    <a:pt x="994283" y="505345"/>
                  </a:lnTo>
                  <a:lnTo>
                    <a:pt x="1004252" y="508571"/>
                  </a:lnTo>
                  <a:lnTo>
                    <a:pt x="1014603" y="509651"/>
                  </a:lnTo>
                  <a:lnTo>
                    <a:pt x="1023315" y="508889"/>
                  </a:lnTo>
                  <a:lnTo>
                    <a:pt x="1059484" y="481571"/>
                  </a:lnTo>
                  <a:lnTo>
                    <a:pt x="1064399" y="463080"/>
                  </a:lnTo>
                  <a:lnTo>
                    <a:pt x="1062012" y="444093"/>
                  </a:lnTo>
                  <a:lnTo>
                    <a:pt x="1052182" y="426885"/>
                  </a:lnTo>
                  <a:lnTo>
                    <a:pt x="901750" y="254762"/>
                  </a:lnTo>
                  <a:lnTo>
                    <a:pt x="1052182" y="82638"/>
                  </a:lnTo>
                  <a:lnTo>
                    <a:pt x="1062012" y="65443"/>
                  </a:lnTo>
                  <a:lnTo>
                    <a:pt x="1064399" y="46469"/>
                  </a:lnTo>
                  <a:close/>
                </a:path>
                <a:path w="1672590" h="510540">
                  <a:moveTo>
                    <a:pt x="1672539" y="46443"/>
                  </a:moveTo>
                  <a:lnTo>
                    <a:pt x="1667624" y="27952"/>
                  </a:lnTo>
                  <a:lnTo>
                    <a:pt x="1655559" y="12217"/>
                  </a:lnTo>
                  <a:lnTo>
                    <a:pt x="1638350" y="2387"/>
                  </a:lnTo>
                  <a:lnTo>
                    <a:pt x="1619364" y="0"/>
                  </a:lnTo>
                  <a:lnTo>
                    <a:pt x="1600873" y="4902"/>
                  </a:lnTo>
                  <a:lnTo>
                    <a:pt x="1585137" y="16954"/>
                  </a:lnTo>
                  <a:lnTo>
                    <a:pt x="1443596" y="178892"/>
                  </a:lnTo>
                  <a:lnTo>
                    <a:pt x="1302854" y="17843"/>
                  </a:lnTo>
                  <a:lnTo>
                    <a:pt x="1287106" y="5803"/>
                  </a:lnTo>
                  <a:lnTo>
                    <a:pt x="1268615" y="901"/>
                  </a:lnTo>
                  <a:lnTo>
                    <a:pt x="1249629" y="3289"/>
                  </a:lnTo>
                  <a:lnTo>
                    <a:pt x="1232420" y="13119"/>
                  </a:lnTo>
                  <a:lnTo>
                    <a:pt x="1220368" y="28854"/>
                  </a:lnTo>
                  <a:lnTo>
                    <a:pt x="1215466" y="47345"/>
                  </a:lnTo>
                  <a:lnTo>
                    <a:pt x="1217853" y="66332"/>
                  </a:lnTo>
                  <a:lnTo>
                    <a:pt x="1227696" y="83540"/>
                  </a:lnTo>
                  <a:lnTo>
                    <a:pt x="1377302" y="254762"/>
                  </a:lnTo>
                  <a:lnTo>
                    <a:pt x="1227696" y="425983"/>
                  </a:lnTo>
                  <a:lnTo>
                    <a:pt x="1217853" y="443191"/>
                  </a:lnTo>
                  <a:lnTo>
                    <a:pt x="1215466" y="462165"/>
                  </a:lnTo>
                  <a:lnTo>
                    <a:pt x="1220368" y="480656"/>
                  </a:lnTo>
                  <a:lnTo>
                    <a:pt x="1256525" y="507974"/>
                  </a:lnTo>
                  <a:lnTo>
                    <a:pt x="1265237" y="508736"/>
                  </a:lnTo>
                  <a:lnTo>
                    <a:pt x="1275600" y="507657"/>
                  </a:lnTo>
                  <a:lnTo>
                    <a:pt x="1285570" y="504431"/>
                  </a:lnTo>
                  <a:lnTo>
                    <a:pt x="1294777" y="499097"/>
                  </a:lnTo>
                  <a:lnTo>
                    <a:pt x="1302854" y="491680"/>
                  </a:lnTo>
                  <a:lnTo>
                    <a:pt x="1443596" y="330631"/>
                  </a:lnTo>
                  <a:lnTo>
                    <a:pt x="1585137" y="492582"/>
                  </a:lnTo>
                  <a:lnTo>
                    <a:pt x="1593227" y="500011"/>
                  </a:lnTo>
                  <a:lnTo>
                    <a:pt x="1602435" y="505345"/>
                  </a:lnTo>
                  <a:lnTo>
                    <a:pt x="1612392" y="508571"/>
                  </a:lnTo>
                  <a:lnTo>
                    <a:pt x="1622742" y="509651"/>
                  </a:lnTo>
                  <a:lnTo>
                    <a:pt x="1631467" y="508889"/>
                  </a:lnTo>
                  <a:lnTo>
                    <a:pt x="1667624" y="481571"/>
                  </a:lnTo>
                  <a:lnTo>
                    <a:pt x="1672539" y="463080"/>
                  </a:lnTo>
                  <a:lnTo>
                    <a:pt x="1670151" y="444093"/>
                  </a:lnTo>
                  <a:lnTo>
                    <a:pt x="1660321" y="426885"/>
                  </a:lnTo>
                  <a:lnTo>
                    <a:pt x="1509903" y="254762"/>
                  </a:lnTo>
                  <a:lnTo>
                    <a:pt x="1660321" y="82638"/>
                  </a:lnTo>
                  <a:lnTo>
                    <a:pt x="1670151" y="65430"/>
                  </a:lnTo>
                  <a:lnTo>
                    <a:pt x="1672539" y="464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15" dirty="0"/>
              <a:t>Dealing</a:t>
            </a:r>
            <a:r>
              <a:rPr spc="-375" dirty="0"/>
              <a:t> </a:t>
            </a:r>
            <a:r>
              <a:rPr spc="-190" dirty="0"/>
              <a:t>with</a:t>
            </a:r>
            <a:r>
              <a:rPr spc="-370" dirty="0"/>
              <a:t> </a:t>
            </a:r>
            <a:r>
              <a:rPr spc="-270" dirty="0"/>
              <a:t>inappropriate</a:t>
            </a:r>
            <a:r>
              <a:rPr spc="-370" dirty="0"/>
              <a:t> </a:t>
            </a:r>
            <a:r>
              <a:rPr spc="-555" dirty="0"/>
              <a:t>C</a:t>
            </a:r>
            <a:r>
              <a:rPr spc="-420" dirty="0"/>
              <a:t>O</a:t>
            </a:r>
            <a:r>
              <a:rPr spc="-465" dirty="0"/>
              <a:t>N</a:t>
            </a:r>
            <a:r>
              <a:rPr spc="-990" dirty="0"/>
              <a:t>T</a:t>
            </a:r>
            <a:r>
              <a:rPr spc="-635" dirty="0"/>
              <a:t>A</a:t>
            </a:r>
            <a:r>
              <a:rPr spc="-280" dirty="0"/>
              <a:t>C</a:t>
            </a:r>
            <a:r>
              <a:rPr spc="-270" dirty="0"/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136648" y="7235654"/>
            <a:ext cx="3618229" cy="109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13999"/>
              </a:lnSpc>
              <a:spcBef>
                <a:spcPts val="95"/>
              </a:spcBef>
            </a:pPr>
            <a:r>
              <a:rPr sz="20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050" spc="-14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40" dirty="0">
                <a:solidFill>
                  <a:srgbClr val="191919"/>
                </a:solidFill>
                <a:latin typeface="Verdana"/>
                <a:cs typeface="Verdana"/>
              </a:rPr>
              <a:t>secondary</a:t>
            </a:r>
            <a:r>
              <a:rPr sz="2050" spc="-1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20" dirty="0">
                <a:solidFill>
                  <a:srgbClr val="191919"/>
                </a:solidFill>
                <a:latin typeface="Verdana"/>
                <a:cs typeface="Verdana"/>
              </a:rPr>
              <a:t>school</a:t>
            </a:r>
            <a:r>
              <a:rPr sz="2050" spc="-1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children </a:t>
            </a:r>
            <a:r>
              <a:rPr sz="2050" spc="-105" dirty="0">
                <a:solidFill>
                  <a:srgbClr val="191919"/>
                </a:solidFill>
                <a:latin typeface="Arial Black"/>
                <a:cs typeface="Arial Black"/>
              </a:rPr>
              <a:t>have</a:t>
            </a:r>
            <a:r>
              <a:rPr sz="2050" spc="-9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100" dirty="0">
                <a:solidFill>
                  <a:srgbClr val="191919"/>
                </a:solidFill>
                <a:latin typeface="Arial Black"/>
                <a:cs typeface="Arial Black"/>
              </a:rPr>
              <a:t>talked</a:t>
            </a:r>
            <a:r>
              <a:rPr sz="2050" spc="-9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80" dirty="0">
                <a:solidFill>
                  <a:srgbClr val="191919"/>
                </a:solidFill>
                <a:latin typeface="Arial Black"/>
                <a:cs typeface="Arial Black"/>
              </a:rPr>
              <a:t>to</a:t>
            </a:r>
            <a:r>
              <a:rPr sz="2050" spc="-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Arial Black"/>
                <a:cs typeface="Arial Black"/>
              </a:rPr>
              <a:t>strangers </a:t>
            </a:r>
            <a:r>
              <a:rPr sz="2050" dirty="0">
                <a:solidFill>
                  <a:srgbClr val="191919"/>
                </a:solidFill>
                <a:latin typeface="Arial Black"/>
                <a:cs typeface="Arial Black"/>
              </a:rPr>
              <a:t>on</a:t>
            </a:r>
            <a:r>
              <a:rPr sz="2050" spc="-140" dirty="0">
                <a:solidFill>
                  <a:srgbClr val="191919"/>
                </a:solidFill>
                <a:latin typeface="Arial Black"/>
                <a:cs typeface="Arial Black"/>
              </a:rPr>
              <a:t> social</a:t>
            </a:r>
            <a:r>
              <a:rPr sz="2050" spc="-114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20" dirty="0">
                <a:solidFill>
                  <a:srgbClr val="191919"/>
                </a:solidFill>
                <a:latin typeface="Arial Black"/>
                <a:cs typeface="Arial Black"/>
              </a:rPr>
              <a:t>media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840632" y="7235654"/>
            <a:ext cx="2635885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270">
              <a:lnSpc>
                <a:spcPct val="113999"/>
              </a:lnSpc>
              <a:spcBef>
                <a:spcPts val="95"/>
              </a:spcBef>
            </a:pPr>
            <a:r>
              <a:rPr sz="20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0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610" dirty="0">
                <a:solidFill>
                  <a:srgbClr val="191919"/>
                </a:solidFill>
                <a:latin typeface="Verdana"/>
                <a:cs typeface="Verdana"/>
              </a:rPr>
              <a:t>11</a:t>
            </a:r>
            <a:r>
              <a:rPr sz="20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10" dirty="0">
                <a:solidFill>
                  <a:srgbClr val="191919"/>
                </a:solidFill>
                <a:latin typeface="Verdana"/>
                <a:cs typeface="Verdana"/>
              </a:rPr>
              <a:t>year</a:t>
            </a:r>
            <a:r>
              <a:rPr sz="20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30" dirty="0">
                <a:solidFill>
                  <a:srgbClr val="191919"/>
                </a:solidFill>
                <a:latin typeface="Verdana"/>
                <a:cs typeface="Verdana"/>
              </a:rPr>
              <a:t>olds</a:t>
            </a:r>
            <a:r>
              <a:rPr sz="20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5" dirty="0">
                <a:solidFill>
                  <a:srgbClr val="191919"/>
                </a:solidFill>
                <a:latin typeface="Arial Black"/>
                <a:cs typeface="Arial Black"/>
              </a:rPr>
              <a:t>have</a:t>
            </a:r>
            <a:r>
              <a:rPr sz="2050" spc="-9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50" dirty="0">
                <a:solidFill>
                  <a:srgbClr val="191919"/>
                </a:solidFill>
                <a:latin typeface="Arial Black"/>
                <a:cs typeface="Arial Black"/>
              </a:rPr>
              <a:t>a </a:t>
            </a:r>
            <a:r>
              <a:rPr sz="2050" spc="-140" dirty="0">
                <a:solidFill>
                  <a:srgbClr val="191919"/>
                </a:solidFill>
                <a:latin typeface="Arial Black"/>
                <a:cs typeface="Arial Black"/>
              </a:rPr>
              <a:t>social</a:t>
            </a:r>
            <a:r>
              <a:rPr sz="2050" spc="-10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60" dirty="0">
                <a:solidFill>
                  <a:srgbClr val="191919"/>
                </a:solidFill>
                <a:latin typeface="Arial Black"/>
                <a:cs typeface="Arial Black"/>
              </a:rPr>
              <a:t>media</a:t>
            </a:r>
            <a:r>
              <a:rPr sz="2050" spc="-10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40" dirty="0">
                <a:solidFill>
                  <a:srgbClr val="191919"/>
                </a:solidFill>
                <a:latin typeface="Arial Black"/>
                <a:cs typeface="Arial Black"/>
              </a:rPr>
              <a:t>profile</a:t>
            </a:r>
            <a:endParaRPr sz="205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8109" y="5563625"/>
            <a:ext cx="4152265" cy="5745480"/>
            <a:chOff x="838109" y="5563625"/>
            <a:chExt cx="4152265" cy="5745480"/>
          </a:xfrm>
        </p:grpSpPr>
        <p:sp>
          <p:nvSpPr>
            <p:cNvPr id="9" name="object 9"/>
            <p:cNvSpPr/>
            <p:nvPr/>
          </p:nvSpPr>
          <p:spPr>
            <a:xfrm>
              <a:off x="838109" y="5563625"/>
              <a:ext cx="4152265" cy="5745480"/>
            </a:xfrm>
            <a:custGeom>
              <a:avLst/>
              <a:gdLst/>
              <a:ahLst/>
              <a:cxnLst/>
              <a:rect l="l" t="t" r="r" b="b"/>
              <a:pathLst>
                <a:path w="4152265" h="5745480">
                  <a:moveTo>
                    <a:pt x="2572598" y="0"/>
                  </a:moveTo>
                  <a:lnTo>
                    <a:pt x="2527247" y="133"/>
                  </a:lnTo>
                  <a:lnTo>
                    <a:pt x="2481449" y="4368"/>
                  </a:lnTo>
                  <a:lnTo>
                    <a:pt x="2435423" y="12841"/>
                  </a:lnTo>
                  <a:lnTo>
                    <a:pt x="397757" y="483266"/>
                  </a:lnTo>
                  <a:lnTo>
                    <a:pt x="352678" y="495828"/>
                  </a:lnTo>
                  <a:lnTo>
                    <a:pt x="309662" y="512098"/>
                  </a:lnTo>
                  <a:lnTo>
                    <a:pt x="268845" y="531859"/>
                  </a:lnTo>
                  <a:lnTo>
                    <a:pt x="230362" y="554893"/>
                  </a:lnTo>
                  <a:lnTo>
                    <a:pt x="194349" y="580983"/>
                  </a:lnTo>
                  <a:lnTo>
                    <a:pt x="160943" y="609911"/>
                  </a:lnTo>
                  <a:lnTo>
                    <a:pt x="130279" y="641460"/>
                  </a:lnTo>
                  <a:lnTo>
                    <a:pt x="102494" y="675413"/>
                  </a:lnTo>
                  <a:lnTo>
                    <a:pt x="77722" y="711551"/>
                  </a:lnTo>
                  <a:lnTo>
                    <a:pt x="56101" y="749658"/>
                  </a:lnTo>
                  <a:lnTo>
                    <a:pt x="37765" y="789516"/>
                  </a:lnTo>
                  <a:lnTo>
                    <a:pt x="22851" y="830908"/>
                  </a:lnTo>
                  <a:lnTo>
                    <a:pt x="11495" y="873615"/>
                  </a:lnTo>
                  <a:lnTo>
                    <a:pt x="3832" y="917421"/>
                  </a:lnTo>
                  <a:lnTo>
                    <a:pt x="0" y="962108"/>
                  </a:lnTo>
                  <a:lnTo>
                    <a:pt x="132" y="1007458"/>
                  </a:lnTo>
                  <a:lnTo>
                    <a:pt x="4366" y="1053254"/>
                  </a:lnTo>
                  <a:lnTo>
                    <a:pt x="12837" y="1099279"/>
                  </a:lnTo>
                  <a:lnTo>
                    <a:pt x="1085368" y="5744930"/>
                  </a:lnTo>
                  <a:lnTo>
                    <a:pt x="3662181" y="5744930"/>
                  </a:lnTo>
                  <a:lnTo>
                    <a:pt x="3753896" y="5723756"/>
                  </a:lnTo>
                  <a:lnTo>
                    <a:pt x="3798976" y="5711195"/>
                  </a:lnTo>
                  <a:lnTo>
                    <a:pt x="3841994" y="5694925"/>
                  </a:lnTo>
                  <a:lnTo>
                    <a:pt x="3882812" y="5675164"/>
                  </a:lnTo>
                  <a:lnTo>
                    <a:pt x="3921296" y="5652130"/>
                  </a:lnTo>
                  <a:lnTo>
                    <a:pt x="3957310" y="5626040"/>
                  </a:lnTo>
                  <a:lnTo>
                    <a:pt x="3990717" y="5597111"/>
                  </a:lnTo>
                  <a:lnTo>
                    <a:pt x="4021381" y="5565562"/>
                  </a:lnTo>
                  <a:lnTo>
                    <a:pt x="4049167" y="5531609"/>
                  </a:lnTo>
                  <a:lnTo>
                    <a:pt x="4073939" y="5495470"/>
                  </a:lnTo>
                  <a:lnTo>
                    <a:pt x="4095561" y="5457362"/>
                  </a:lnTo>
                  <a:lnTo>
                    <a:pt x="4113897" y="5417504"/>
                  </a:lnTo>
                  <a:lnTo>
                    <a:pt x="4128811" y="5376112"/>
                  </a:lnTo>
                  <a:lnTo>
                    <a:pt x="4140168" y="5333404"/>
                  </a:lnTo>
                  <a:lnTo>
                    <a:pt x="4147830" y="5289597"/>
                  </a:lnTo>
                  <a:lnTo>
                    <a:pt x="4151663" y="5244909"/>
                  </a:lnTo>
                  <a:lnTo>
                    <a:pt x="4151531" y="5199557"/>
                  </a:lnTo>
                  <a:lnTo>
                    <a:pt x="4147297" y="5153760"/>
                  </a:lnTo>
                  <a:lnTo>
                    <a:pt x="4138826" y="5107733"/>
                  </a:lnTo>
                  <a:lnTo>
                    <a:pt x="3051446" y="397772"/>
                  </a:lnTo>
                  <a:lnTo>
                    <a:pt x="3038883" y="352690"/>
                  </a:lnTo>
                  <a:lnTo>
                    <a:pt x="3022611" y="309671"/>
                  </a:lnTo>
                  <a:lnTo>
                    <a:pt x="3002850" y="268851"/>
                  </a:lnTo>
                  <a:lnTo>
                    <a:pt x="2979815" y="230365"/>
                  </a:lnTo>
                  <a:lnTo>
                    <a:pt x="2953725" y="194351"/>
                  </a:lnTo>
                  <a:lnTo>
                    <a:pt x="2924796" y="160944"/>
                  </a:lnTo>
                  <a:lnTo>
                    <a:pt x="2893247" y="130279"/>
                  </a:lnTo>
                  <a:lnTo>
                    <a:pt x="2859294" y="102492"/>
                  </a:lnTo>
                  <a:lnTo>
                    <a:pt x="2823156" y="77720"/>
                  </a:lnTo>
                  <a:lnTo>
                    <a:pt x="2785049" y="56098"/>
                  </a:lnTo>
                  <a:lnTo>
                    <a:pt x="2745191" y="37762"/>
                  </a:lnTo>
                  <a:lnTo>
                    <a:pt x="2703799" y="22849"/>
                  </a:lnTo>
                  <a:lnTo>
                    <a:pt x="2661092" y="11493"/>
                  </a:lnTo>
                  <a:lnTo>
                    <a:pt x="2617285" y="3831"/>
                  </a:lnTo>
                  <a:lnTo>
                    <a:pt x="257259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0043" y="6033852"/>
              <a:ext cx="3776345" cy="5274945"/>
            </a:xfrm>
            <a:custGeom>
              <a:avLst/>
              <a:gdLst/>
              <a:ahLst/>
              <a:cxnLst/>
              <a:rect l="l" t="t" r="r" b="b"/>
              <a:pathLst>
                <a:path w="3776345" h="5274945">
                  <a:moveTo>
                    <a:pt x="1801520" y="55626"/>
                  </a:moveTo>
                  <a:lnTo>
                    <a:pt x="1801063" y="36614"/>
                  </a:lnTo>
                  <a:lnTo>
                    <a:pt x="1793214" y="19265"/>
                  </a:lnTo>
                  <a:lnTo>
                    <a:pt x="1779752" y="6667"/>
                  </a:lnTo>
                  <a:lnTo>
                    <a:pt x="1762556" y="0"/>
                  </a:lnTo>
                  <a:lnTo>
                    <a:pt x="1743532" y="457"/>
                  </a:lnTo>
                  <a:lnTo>
                    <a:pt x="893470" y="194348"/>
                  </a:lnTo>
                  <a:lnTo>
                    <a:pt x="876173" y="202222"/>
                  </a:lnTo>
                  <a:lnTo>
                    <a:pt x="863612" y="215684"/>
                  </a:lnTo>
                  <a:lnTo>
                    <a:pt x="856970" y="232854"/>
                  </a:lnTo>
                  <a:lnTo>
                    <a:pt x="857427" y="251853"/>
                  </a:lnTo>
                  <a:lnTo>
                    <a:pt x="865276" y="269189"/>
                  </a:lnTo>
                  <a:lnTo>
                    <a:pt x="878738" y="281787"/>
                  </a:lnTo>
                  <a:lnTo>
                    <a:pt x="895934" y="288455"/>
                  </a:lnTo>
                  <a:lnTo>
                    <a:pt x="914971" y="288010"/>
                  </a:lnTo>
                  <a:lnTo>
                    <a:pt x="1765020" y="94119"/>
                  </a:lnTo>
                  <a:lnTo>
                    <a:pt x="1782318" y="86258"/>
                  </a:lnTo>
                  <a:lnTo>
                    <a:pt x="1794878" y="72796"/>
                  </a:lnTo>
                  <a:lnTo>
                    <a:pt x="1801520" y="55626"/>
                  </a:lnTo>
                  <a:close/>
                </a:path>
                <a:path w="3776345" h="5274945">
                  <a:moveTo>
                    <a:pt x="2744838" y="5089131"/>
                  </a:moveTo>
                  <a:lnTo>
                    <a:pt x="2738247" y="5040668"/>
                  </a:lnTo>
                  <a:lnTo>
                    <a:pt x="2723146" y="4994072"/>
                  </a:lnTo>
                  <a:lnTo>
                    <a:pt x="2700642" y="4952098"/>
                  </a:lnTo>
                  <a:lnTo>
                    <a:pt x="2671661" y="4915344"/>
                  </a:lnTo>
                  <a:lnTo>
                    <a:pt x="2637129" y="4884356"/>
                  </a:lnTo>
                  <a:lnTo>
                    <a:pt x="2597950" y="4859731"/>
                  </a:lnTo>
                  <a:lnTo>
                    <a:pt x="2555062" y="4842053"/>
                  </a:lnTo>
                  <a:lnTo>
                    <a:pt x="2509367" y="4831880"/>
                  </a:lnTo>
                  <a:lnTo>
                    <a:pt x="2461793" y="4829797"/>
                  </a:lnTo>
                  <a:lnTo>
                    <a:pt x="2413241" y="4836376"/>
                  </a:lnTo>
                  <a:lnTo>
                    <a:pt x="2366073" y="4851743"/>
                  </a:lnTo>
                  <a:lnTo>
                    <a:pt x="2324239" y="4874298"/>
                  </a:lnTo>
                  <a:lnTo>
                    <a:pt x="2287587" y="4903292"/>
                  </a:lnTo>
                  <a:lnTo>
                    <a:pt x="2256713" y="4937823"/>
                  </a:lnTo>
                  <a:lnTo>
                    <a:pt x="2232190" y="4976952"/>
                  </a:lnTo>
                  <a:lnTo>
                    <a:pt x="2214575" y="5019802"/>
                  </a:lnTo>
                  <a:lnTo>
                    <a:pt x="2204453" y="5065420"/>
                  </a:lnTo>
                  <a:lnTo>
                    <a:pt x="2202383" y="5112918"/>
                  </a:lnTo>
                  <a:lnTo>
                    <a:pt x="2208974" y="5161381"/>
                  </a:lnTo>
                  <a:lnTo>
                    <a:pt x="2224087" y="5207978"/>
                  </a:lnTo>
                  <a:lnTo>
                    <a:pt x="2246592" y="5249951"/>
                  </a:lnTo>
                  <a:lnTo>
                    <a:pt x="2266099" y="5274703"/>
                  </a:lnTo>
                  <a:lnTo>
                    <a:pt x="2681147" y="5274703"/>
                  </a:lnTo>
                  <a:lnTo>
                    <a:pt x="2715044" y="5225097"/>
                  </a:lnTo>
                  <a:lnTo>
                    <a:pt x="2732659" y="5182260"/>
                  </a:lnTo>
                  <a:lnTo>
                    <a:pt x="2742781" y="5136629"/>
                  </a:lnTo>
                  <a:lnTo>
                    <a:pt x="2744838" y="5089131"/>
                  </a:lnTo>
                  <a:close/>
                </a:path>
                <a:path w="3776345" h="5274945">
                  <a:moveTo>
                    <a:pt x="3776281" y="4402340"/>
                  </a:moveTo>
                  <a:lnTo>
                    <a:pt x="2793936" y="147358"/>
                  </a:lnTo>
                  <a:lnTo>
                    <a:pt x="0" y="792403"/>
                  </a:lnTo>
                  <a:lnTo>
                    <a:pt x="982357" y="5047373"/>
                  </a:lnTo>
                  <a:lnTo>
                    <a:pt x="3776281" y="4402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85050" y="7328930"/>
              <a:ext cx="2550795" cy="2933065"/>
            </a:xfrm>
            <a:custGeom>
              <a:avLst/>
              <a:gdLst/>
              <a:ahLst/>
              <a:cxnLst/>
              <a:rect l="l" t="t" r="r" b="b"/>
              <a:pathLst>
                <a:path w="2550795" h="2933065">
                  <a:moveTo>
                    <a:pt x="964818" y="0"/>
                  </a:moveTo>
                  <a:lnTo>
                    <a:pt x="918106" y="2"/>
                  </a:lnTo>
                  <a:lnTo>
                    <a:pt x="871104" y="2362"/>
                  </a:lnTo>
                  <a:lnTo>
                    <a:pt x="823882" y="7124"/>
                  </a:lnTo>
                  <a:lnTo>
                    <a:pt x="776512" y="14331"/>
                  </a:lnTo>
                  <a:lnTo>
                    <a:pt x="729065" y="24028"/>
                  </a:lnTo>
                  <a:lnTo>
                    <a:pt x="682169" y="36112"/>
                  </a:lnTo>
                  <a:lnTo>
                    <a:pt x="636434" y="50400"/>
                  </a:lnTo>
                  <a:lnTo>
                    <a:pt x="591905" y="66821"/>
                  </a:lnTo>
                  <a:lnTo>
                    <a:pt x="548625" y="85304"/>
                  </a:lnTo>
                  <a:lnTo>
                    <a:pt x="506640" y="105779"/>
                  </a:lnTo>
                  <a:lnTo>
                    <a:pt x="465992" y="128175"/>
                  </a:lnTo>
                  <a:lnTo>
                    <a:pt x="426728" y="152419"/>
                  </a:lnTo>
                  <a:lnTo>
                    <a:pt x="388890" y="178443"/>
                  </a:lnTo>
                  <a:lnTo>
                    <a:pt x="352523" y="206175"/>
                  </a:lnTo>
                  <a:lnTo>
                    <a:pt x="317672" y="235543"/>
                  </a:lnTo>
                  <a:lnTo>
                    <a:pt x="284381" y="266478"/>
                  </a:lnTo>
                  <a:lnTo>
                    <a:pt x="252694" y="298908"/>
                  </a:lnTo>
                  <a:lnTo>
                    <a:pt x="222655" y="332762"/>
                  </a:lnTo>
                  <a:lnTo>
                    <a:pt x="194309" y="367969"/>
                  </a:lnTo>
                  <a:lnTo>
                    <a:pt x="167700" y="404459"/>
                  </a:lnTo>
                  <a:lnTo>
                    <a:pt x="142872" y="442161"/>
                  </a:lnTo>
                  <a:lnTo>
                    <a:pt x="119869" y="481004"/>
                  </a:lnTo>
                  <a:lnTo>
                    <a:pt x="98737" y="520916"/>
                  </a:lnTo>
                  <a:lnTo>
                    <a:pt x="79519" y="561827"/>
                  </a:lnTo>
                  <a:lnTo>
                    <a:pt x="62259" y="603667"/>
                  </a:lnTo>
                  <a:lnTo>
                    <a:pt x="47002" y="646363"/>
                  </a:lnTo>
                  <a:lnTo>
                    <a:pt x="33792" y="689846"/>
                  </a:lnTo>
                  <a:lnTo>
                    <a:pt x="22674" y="734045"/>
                  </a:lnTo>
                  <a:lnTo>
                    <a:pt x="13691" y="778888"/>
                  </a:lnTo>
                  <a:lnTo>
                    <a:pt x="6879" y="824397"/>
                  </a:lnTo>
                  <a:lnTo>
                    <a:pt x="2310" y="870224"/>
                  </a:lnTo>
                  <a:lnTo>
                    <a:pt x="0" y="916575"/>
                  </a:lnTo>
                  <a:lnTo>
                    <a:pt x="2" y="963288"/>
                  </a:lnTo>
                  <a:lnTo>
                    <a:pt x="2362" y="1010290"/>
                  </a:lnTo>
                  <a:lnTo>
                    <a:pt x="7124" y="1057512"/>
                  </a:lnTo>
                  <a:lnTo>
                    <a:pt x="14331" y="1104882"/>
                  </a:lnTo>
                  <a:lnTo>
                    <a:pt x="24028" y="1152329"/>
                  </a:lnTo>
                  <a:lnTo>
                    <a:pt x="37064" y="1202541"/>
                  </a:lnTo>
                  <a:lnTo>
                    <a:pt x="52627" y="1251411"/>
                  </a:lnTo>
                  <a:lnTo>
                    <a:pt x="70630" y="1298887"/>
                  </a:lnTo>
                  <a:lnTo>
                    <a:pt x="90984" y="1344914"/>
                  </a:lnTo>
                  <a:lnTo>
                    <a:pt x="113603" y="1389438"/>
                  </a:lnTo>
                  <a:lnTo>
                    <a:pt x="138400" y="1432405"/>
                  </a:lnTo>
                  <a:lnTo>
                    <a:pt x="165286" y="1473760"/>
                  </a:lnTo>
                  <a:lnTo>
                    <a:pt x="194175" y="1513450"/>
                  </a:lnTo>
                  <a:lnTo>
                    <a:pt x="224979" y="1551421"/>
                  </a:lnTo>
                  <a:lnTo>
                    <a:pt x="257610" y="1587618"/>
                  </a:lnTo>
                  <a:lnTo>
                    <a:pt x="291982" y="1621987"/>
                  </a:lnTo>
                  <a:lnTo>
                    <a:pt x="328007" y="1654475"/>
                  </a:lnTo>
                  <a:lnTo>
                    <a:pt x="365597" y="1685027"/>
                  </a:lnTo>
                  <a:lnTo>
                    <a:pt x="404666" y="1713589"/>
                  </a:lnTo>
                  <a:lnTo>
                    <a:pt x="445125" y="1740106"/>
                  </a:lnTo>
                  <a:lnTo>
                    <a:pt x="486887" y="1764526"/>
                  </a:lnTo>
                  <a:lnTo>
                    <a:pt x="529866" y="1786793"/>
                  </a:lnTo>
                  <a:lnTo>
                    <a:pt x="573972" y="1806854"/>
                  </a:lnTo>
                  <a:lnTo>
                    <a:pt x="619120" y="1824654"/>
                  </a:lnTo>
                  <a:lnTo>
                    <a:pt x="580723" y="1854787"/>
                  </a:lnTo>
                  <a:lnTo>
                    <a:pt x="543626" y="1886302"/>
                  </a:lnTo>
                  <a:lnTo>
                    <a:pt x="507860" y="1919151"/>
                  </a:lnTo>
                  <a:lnTo>
                    <a:pt x="473453" y="1953287"/>
                  </a:lnTo>
                  <a:lnTo>
                    <a:pt x="440436" y="1988662"/>
                  </a:lnTo>
                  <a:lnTo>
                    <a:pt x="408839" y="2025227"/>
                  </a:lnTo>
                  <a:lnTo>
                    <a:pt x="378690" y="2062934"/>
                  </a:lnTo>
                  <a:lnTo>
                    <a:pt x="350021" y="2101735"/>
                  </a:lnTo>
                  <a:lnTo>
                    <a:pt x="322861" y="2141583"/>
                  </a:lnTo>
                  <a:lnTo>
                    <a:pt x="297239" y="2182429"/>
                  </a:lnTo>
                  <a:lnTo>
                    <a:pt x="273186" y="2224226"/>
                  </a:lnTo>
                  <a:lnTo>
                    <a:pt x="250730" y="2266924"/>
                  </a:lnTo>
                  <a:lnTo>
                    <a:pt x="229903" y="2310477"/>
                  </a:lnTo>
                  <a:lnTo>
                    <a:pt x="210733" y="2354836"/>
                  </a:lnTo>
                  <a:lnTo>
                    <a:pt x="193251" y="2399953"/>
                  </a:lnTo>
                  <a:lnTo>
                    <a:pt x="177486" y="2445780"/>
                  </a:lnTo>
                  <a:lnTo>
                    <a:pt x="163468" y="2492269"/>
                  </a:lnTo>
                  <a:lnTo>
                    <a:pt x="151227" y="2539372"/>
                  </a:lnTo>
                  <a:lnTo>
                    <a:pt x="140792" y="2587041"/>
                  </a:lnTo>
                  <a:lnTo>
                    <a:pt x="132193" y="2635228"/>
                  </a:lnTo>
                  <a:lnTo>
                    <a:pt x="125461" y="2683885"/>
                  </a:lnTo>
                  <a:lnTo>
                    <a:pt x="120624" y="2732964"/>
                  </a:lnTo>
                  <a:lnTo>
                    <a:pt x="117713" y="2782416"/>
                  </a:lnTo>
                  <a:lnTo>
                    <a:pt x="116758" y="2832195"/>
                  </a:lnTo>
                  <a:lnTo>
                    <a:pt x="117787" y="2882251"/>
                  </a:lnTo>
                  <a:lnTo>
                    <a:pt x="120832" y="2932537"/>
                  </a:lnTo>
                  <a:lnTo>
                    <a:pt x="2550747" y="2371549"/>
                  </a:lnTo>
                  <a:lnTo>
                    <a:pt x="2531441" y="2325018"/>
                  </a:lnTo>
                  <a:lnTo>
                    <a:pt x="2510424" y="2279576"/>
                  </a:lnTo>
                  <a:lnTo>
                    <a:pt x="2487744" y="2235255"/>
                  </a:lnTo>
                  <a:lnTo>
                    <a:pt x="2463450" y="2192083"/>
                  </a:lnTo>
                  <a:lnTo>
                    <a:pt x="2437588" y="2150092"/>
                  </a:lnTo>
                  <a:lnTo>
                    <a:pt x="2410208" y="2109311"/>
                  </a:lnTo>
                  <a:lnTo>
                    <a:pt x="2381356" y="2069770"/>
                  </a:lnTo>
                  <a:lnTo>
                    <a:pt x="2351081" y="2031499"/>
                  </a:lnTo>
                  <a:lnTo>
                    <a:pt x="2319430" y="1994529"/>
                  </a:lnTo>
                  <a:lnTo>
                    <a:pt x="2286452" y="1958890"/>
                  </a:lnTo>
                  <a:lnTo>
                    <a:pt x="2252193" y="1924612"/>
                  </a:lnTo>
                  <a:lnTo>
                    <a:pt x="2216702" y="1891724"/>
                  </a:lnTo>
                  <a:lnTo>
                    <a:pt x="2180027" y="1860258"/>
                  </a:lnTo>
                  <a:lnTo>
                    <a:pt x="2142215" y="1830243"/>
                  </a:lnTo>
                  <a:lnTo>
                    <a:pt x="2103315" y="1801709"/>
                  </a:lnTo>
                  <a:lnTo>
                    <a:pt x="2063373" y="1774687"/>
                  </a:lnTo>
                  <a:lnTo>
                    <a:pt x="2044080" y="1762677"/>
                  </a:lnTo>
                  <a:lnTo>
                    <a:pt x="966921" y="1762677"/>
                  </a:lnTo>
                  <a:lnTo>
                    <a:pt x="911174" y="1521187"/>
                  </a:lnTo>
                  <a:lnTo>
                    <a:pt x="1161010" y="1463513"/>
                  </a:lnTo>
                  <a:lnTo>
                    <a:pt x="1722180" y="1463513"/>
                  </a:lnTo>
                  <a:lnTo>
                    <a:pt x="1736549" y="1441955"/>
                  </a:lnTo>
                  <a:lnTo>
                    <a:pt x="1758322" y="1405369"/>
                  </a:lnTo>
                  <a:lnTo>
                    <a:pt x="890599" y="1405369"/>
                  </a:lnTo>
                  <a:lnTo>
                    <a:pt x="879104" y="1339397"/>
                  </a:lnTo>
                  <a:lnTo>
                    <a:pt x="872206" y="1283862"/>
                  </a:lnTo>
                  <a:lnTo>
                    <a:pt x="869892" y="1238768"/>
                  </a:lnTo>
                  <a:lnTo>
                    <a:pt x="872149" y="1204118"/>
                  </a:lnTo>
                  <a:lnTo>
                    <a:pt x="897533" y="1137197"/>
                  </a:lnTo>
                  <a:lnTo>
                    <a:pt x="922322" y="1097728"/>
                  </a:lnTo>
                  <a:lnTo>
                    <a:pt x="955194" y="1054248"/>
                  </a:lnTo>
                  <a:lnTo>
                    <a:pt x="1005056" y="992564"/>
                  </a:lnTo>
                  <a:lnTo>
                    <a:pt x="1007074" y="989978"/>
                  </a:lnTo>
                  <a:lnTo>
                    <a:pt x="467292" y="989978"/>
                  </a:lnTo>
                  <a:lnTo>
                    <a:pt x="458837" y="931505"/>
                  </a:lnTo>
                  <a:lnTo>
                    <a:pt x="455952" y="876312"/>
                  </a:lnTo>
                  <a:lnTo>
                    <a:pt x="458655" y="824305"/>
                  </a:lnTo>
                  <a:lnTo>
                    <a:pt x="466897" y="775761"/>
                  </a:lnTo>
                  <a:lnTo>
                    <a:pt x="480744" y="730366"/>
                  </a:lnTo>
                  <a:lnTo>
                    <a:pt x="500126" y="688327"/>
                  </a:lnTo>
                  <a:lnTo>
                    <a:pt x="525095" y="649529"/>
                  </a:lnTo>
                  <a:lnTo>
                    <a:pt x="555635" y="614011"/>
                  </a:lnTo>
                  <a:lnTo>
                    <a:pt x="591601" y="581629"/>
                  </a:lnTo>
                  <a:lnTo>
                    <a:pt x="632351" y="553493"/>
                  </a:lnTo>
                  <a:lnTo>
                    <a:pt x="677884" y="529604"/>
                  </a:lnTo>
                  <a:lnTo>
                    <a:pt x="728198" y="509962"/>
                  </a:lnTo>
                  <a:lnTo>
                    <a:pt x="783293" y="494569"/>
                  </a:lnTo>
                  <a:lnTo>
                    <a:pt x="836371" y="484255"/>
                  </a:lnTo>
                  <a:lnTo>
                    <a:pt x="887689" y="478227"/>
                  </a:lnTo>
                  <a:lnTo>
                    <a:pt x="937247" y="476484"/>
                  </a:lnTo>
                  <a:lnTo>
                    <a:pt x="1758994" y="476484"/>
                  </a:lnTo>
                  <a:lnTo>
                    <a:pt x="1753214" y="465992"/>
                  </a:lnTo>
                  <a:lnTo>
                    <a:pt x="1728969" y="426728"/>
                  </a:lnTo>
                  <a:lnTo>
                    <a:pt x="1702946" y="388890"/>
                  </a:lnTo>
                  <a:lnTo>
                    <a:pt x="1675215" y="352523"/>
                  </a:lnTo>
                  <a:lnTo>
                    <a:pt x="1645847" y="317672"/>
                  </a:lnTo>
                  <a:lnTo>
                    <a:pt x="1614913" y="284381"/>
                  </a:lnTo>
                  <a:lnTo>
                    <a:pt x="1582484" y="252694"/>
                  </a:lnTo>
                  <a:lnTo>
                    <a:pt x="1548630" y="222655"/>
                  </a:lnTo>
                  <a:lnTo>
                    <a:pt x="1513423" y="194309"/>
                  </a:lnTo>
                  <a:lnTo>
                    <a:pt x="1476933" y="167700"/>
                  </a:lnTo>
                  <a:lnTo>
                    <a:pt x="1439231" y="142872"/>
                  </a:lnTo>
                  <a:lnTo>
                    <a:pt x="1400389" y="119869"/>
                  </a:lnTo>
                  <a:lnTo>
                    <a:pt x="1360477" y="98737"/>
                  </a:lnTo>
                  <a:lnTo>
                    <a:pt x="1319566" y="79519"/>
                  </a:lnTo>
                  <a:lnTo>
                    <a:pt x="1277727" y="62259"/>
                  </a:lnTo>
                  <a:lnTo>
                    <a:pt x="1235030" y="47002"/>
                  </a:lnTo>
                  <a:lnTo>
                    <a:pt x="1191547" y="33792"/>
                  </a:lnTo>
                  <a:lnTo>
                    <a:pt x="1147349" y="22674"/>
                  </a:lnTo>
                  <a:lnTo>
                    <a:pt x="1102506" y="13691"/>
                  </a:lnTo>
                  <a:lnTo>
                    <a:pt x="1057089" y="6888"/>
                  </a:lnTo>
                  <a:lnTo>
                    <a:pt x="1011170" y="2310"/>
                  </a:lnTo>
                  <a:lnTo>
                    <a:pt x="964818" y="0"/>
                  </a:lnTo>
                  <a:close/>
                </a:path>
                <a:path w="2550795" h="2933065">
                  <a:moveTo>
                    <a:pt x="1722180" y="1463513"/>
                  </a:moveTo>
                  <a:lnTo>
                    <a:pt x="1161010" y="1463513"/>
                  </a:lnTo>
                  <a:lnTo>
                    <a:pt x="1216767" y="1705003"/>
                  </a:lnTo>
                  <a:lnTo>
                    <a:pt x="966921" y="1762677"/>
                  </a:lnTo>
                  <a:lnTo>
                    <a:pt x="2044080" y="1762677"/>
                  </a:lnTo>
                  <a:lnTo>
                    <a:pt x="2022439" y="1749206"/>
                  </a:lnTo>
                  <a:lnTo>
                    <a:pt x="1980559" y="1725297"/>
                  </a:lnTo>
                  <a:lnTo>
                    <a:pt x="1937781" y="1702990"/>
                  </a:lnTo>
                  <a:lnTo>
                    <a:pt x="1894154" y="1682315"/>
                  </a:lnTo>
                  <a:lnTo>
                    <a:pt x="1849725" y="1663301"/>
                  </a:lnTo>
                  <a:lnTo>
                    <a:pt x="1804542" y="1645980"/>
                  </a:lnTo>
                  <a:lnTo>
                    <a:pt x="1758653" y="1630382"/>
                  </a:lnTo>
                  <a:lnTo>
                    <a:pt x="1712105" y="1616536"/>
                  </a:lnTo>
                  <a:lnTo>
                    <a:pt x="1664947" y="1604472"/>
                  </a:lnTo>
                  <a:lnTo>
                    <a:pt x="1617226" y="1594222"/>
                  </a:lnTo>
                  <a:lnTo>
                    <a:pt x="1650002" y="1558431"/>
                  </a:lnTo>
                  <a:lnTo>
                    <a:pt x="1680850" y="1521065"/>
                  </a:lnTo>
                  <a:lnTo>
                    <a:pt x="1709718" y="1482211"/>
                  </a:lnTo>
                  <a:lnTo>
                    <a:pt x="1722180" y="1463513"/>
                  </a:lnTo>
                  <a:close/>
                </a:path>
                <a:path w="2550795" h="2933065">
                  <a:moveTo>
                    <a:pt x="1758994" y="476484"/>
                  </a:moveTo>
                  <a:lnTo>
                    <a:pt x="937247" y="476484"/>
                  </a:lnTo>
                  <a:lnTo>
                    <a:pt x="985046" y="479028"/>
                  </a:lnTo>
                  <a:lnTo>
                    <a:pt x="1031086" y="485856"/>
                  </a:lnTo>
                  <a:lnTo>
                    <a:pt x="1075367" y="496970"/>
                  </a:lnTo>
                  <a:lnTo>
                    <a:pt x="1117890" y="512370"/>
                  </a:lnTo>
                  <a:lnTo>
                    <a:pt x="1163563" y="536051"/>
                  </a:lnTo>
                  <a:lnTo>
                    <a:pt x="1203410" y="566164"/>
                  </a:lnTo>
                  <a:lnTo>
                    <a:pt x="1237431" y="602709"/>
                  </a:lnTo>
                  <a:lnTo>
                    <a:pt x="1265628" y="645683"/>
                  </a:lnTo>
                  <a:lnTo>
                    <a:pt x="1287999" y="695086"/>
                  </a:lnTo>
                  <a:lnTo>
                    <a:pt x="1304544" y="750917"/>
                  </a:lnTo>
                  <a:lnTo>
                    <a:pt x="1313193" y="803873"/>
                  </a:lnTo>
                  <a:lnTo>
                    <a:pt x="1314080" y="854111"/>
                  </a:lnTo>
                  <a:lnTo>
                    <a:pt x="1307217" y="901627"/>
                  </a:lnTo>
                  <a:lnTo>
                    <a:pt x="1292618" y="946419"/>
                  </a:lnTo>
                  <a:lnTo>
                    <a:pt x="1258192" y="1008496"/>
                  </a:lnTo>
                  <a:lnTo>
                    <a:pt x="1231146" y="1046753"/>
                  </a:lnTo>
                  <a:lnTo>
                    <a:pt x="1197522" y="1089828"/>
                  </a:lnTo>
                  <a:lnTo>
                    <a:pt x="1149083" y="1149418"/>
                  </a:lnTo>
                  <a:lnTo>
                    <a:pt x="1131431" y="1174124"/>
                  </a:lnTo>
                  <a:lnTo>
                    <a:pt x="1118240" y="1199447"/>
                  </a:lnTo>
                  <a:lnTo>
                    <a:pt x="1109484" y="1225396"/>
                  </a:lnTo>
                  <a:lnTo>
                    <a:pt x="1105137" y="1251981"/>
                  </a:lnTo>
                  <a:lnTo>
                    <a:pt x="1104872" y="1271075"/>
                  </a:lnTo>
                  <a:lnTo>
                    <a:pt x="1106766" y="1294292"/>
                  </a:lnTo>
                  <a:lnTo>
                    <a:pt x="1110822" y="1321630"/>
                  </a:lnTo>
                  <a:lnTo>
                    <a:pt x="1117042" y="1353087"/>
                  </a:lnTo>
                  <a:lnTo>
                    <a:pt x="890599" y="1405369"/>
                  </a:lnTo>
                  <a:lnTo>
                    <a:pt x="1758322" y="1405369"/>
                  </a:lnTo>
                  <a:lnTo>
                    <a:pt x="1761288" y="1400384"/>
                  </a:lnTo>
                  <a:lnTo>
                    <a:pt x="1783882" y="1357586"/>
                  </a:lnTo>
                  <a:lnTo>
                    <a:pt x="1804275" y="1313648"/>
                  </a:lnTo>
                  <a:lnTo>
                    <a:pt x="1822412" y="1268655"/>
                  </a:lnTo>
                  <a:lnTo>
                    <a:pt x="1838238" y="1222696"/>
                  </a:lnTo>
                  <a:lnTo>
                    <a:pt x="1851699" y="1175857"/>
                  </a:lnTo>
                  <a:lnTo>
                    <a:pt x="1862740" y="1128226"/>
                  </a:lnTo>
                  <a:lnTo>
                    <a:pt x="1871305" y="1079888"/>
                  </a:lnTo>
                  <a:lnTo>
                    <a:pt x="1877341" y="1030932"/>
                  </a:lnTo>
                  <a:lnTo>
                    <a:pt x="1880792" y="981443"/>
                  </a:lnTo>
                  <a:lnTo>
                    <a:pt x="1881603" y="931505"/>
                  </a:lnTo>
                  <a:lnTo>
                    <a:pt x="1879720" y="881218"/>
                  </a:lnTo>
                  <a:lnTo>
                    <a:pt x="1875087" y="830656"/>
                  </a:lnTo>
                  <a:lnTo>
                    <a:pt x="1867650" y="779909"/>
                  </a:lnTo>
                  <a:lnTo>
                    <a:pt x="1857355" y="729065"/>
                  </a:lnTo>
                  <a:lnTo>
                    <a:pt x="1845272" y="682169"/>
                  </a:lnTo>
                  <a:lnTo>
                    <a:pt x="1830985" y="636434"/>
                  </a:lnTo>
                  <a:lnTo>
                    <a:pt x="1814565" y="591905"/>
                  </a:lnTo>
                  <a:lnTo>
                    <a:pt x="1796082" y="548625"/>
                  </a:lnTo>
                  <a:lnTo>
                    <a:pt x="1775608" y="506640"/>
                  </a:lnTo>
                  <a:lnTo>
                    <a:pt x="1758994" y="476484"/>
                  </a:lnTo>
                  <a:close/>
                </a:path>
                <a:path w="2550795" h="2933065">
                  <a:moveTo>
                    <a:pt x="886727" y="687994"/>
                  </a:moveTo>
                  <a:lnTo>
                    <a:pt x="840611" y="695202"/>
                  </a:lnTo>
                  <a:lnTo>
                    <a:pt x="796708" y="709576"/>
                  </a:lnTo>
                  <a:lnTo>
                    <a:pt x="761695" y="730366"/>
                  </a:lnTo>
                  <a:lnTo>
                    <a:pt x="718290" y="791209"/>
                  </a:lnTo>
                  <a:lnTo>
                    <a:pt x="703165" y="863792"/>
                  </a:lnTo>
                  <a:lnTo>
                    <a:pt x="703371" y="899281"/>
                  </a:lnTo>
                  <a:lnTo>
                    <a:pt x="708772" y="934231"/>
                  </a:lnTo>
                  <a:lnTo>
                    <a:pt x="467292" y="989978"/>
                  </a:lnTo>
                  <a:lnTo>
                    <a:pt x="1007074" y="989978"/>
                  </a:lnTo>
                  <a:lnTo>
                    <a:pt x="1016619" y="977740"/>
                  </a:lnTo>
                  <a:lnTo>
                    <a:pt x="1041997" y="932106"/>
                  </a:lnTo>
                  <a:lnTo>
                    <a:pt x="1055802" y="878094"/>
                  </a:lnTo>
                  <a:lnTo>
                    <a:pt x="1056088" y="850799"/>
                  </a:lnTo>
                  <a:lnTo>
                    <a:pt x="1051945" y="823313"/>
                  </a:lnTo>
                  <a:lnTo>
                    <a:pt x="1028652" y="764777"/>
                  </a:lnTo>
                  <a:lnTo>
                    <a:pt x="988177" y="716144"/>
                  </a:lnTo>
                  <a:lnTo>
                    <a:pt x="926684" y="689083"/>
                  </a:lnTo>
                  <a:lnTo>
                    <a:pt x="886727" y="687994"/>
                  </a:lnTo>
                  <a:close/>
                </a:path>
              </a:pathLst>
            </a:custGeom>
            <a:solidFill>
              <a:srgbClr val="99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2" name="object 12"/>
          <p:cNvGrpSpPr/>
          <p:nvPr/>
        </p:nvGrpSpPr>
        <p:grpSpPr>
          <a:xfrm>
            <a:off x="11744856" y="3938376"/>
            <a:ext cx="2827655" cy="2827655"/>
            <a:chOff x="11744856" y="3938376"/>
            <a:chExt cx="2827655" cy="2827655"/>
          </a:xfrm>
        </p:grpSpPr>
        <p:sp>
          <p:nvSpPr>
            <p:cNvPr id="13" name="object 13"/>
            <p:cNvSpPr/>
            <p:nvPr/>
          </p:nvSpPr>
          <p:spPr>
            <a:xfrm>
              <a:off x="11744856" y="3938376"/>
              <a:ext cx="1610360" cy="2827655"/>
            </a:xfrm>
            <a:custGeom>
              <a:avLst/>
              <a:gdLst/>
              <a:ahLst/>
              <a:cxnLst/>
              <a:rect l="l" t="t" r="r" b="b"/>
              <a:pathLst>
                <a:path w="1610359" h="2827654">
                  <a:moveTo>
                    <a:pt x="1413642" y="0"/>
                  </a:moveTo>
                  <a:lnTo>
                    <a:pt x="1365256" y="926"/>
                  </a:lnTo>
                  <a:lnTo>
                    <a:pt x="1315056" y="3615"/>
                  </a:lnTo>
                  <a:lnTo>
                    <a:pt x="1264970" y="7933"/>
                  </a:lnTo>
                  <a:lnTo>
                    <a:pt x="1216926" y="13748"/>
                  </a:lnTo>
                  <a:lnTo>
                    <a:pt x="1168920" y="21322"/>
                  </a:lnTo>
                  <a:lnTo>
                    <a:pt x="1121546" y="30446"/>
                  </a:lnTo>
                  <a:lnTo>
                    <a:pt x="1074828" y="41088"/>
                  </a:lnTo>
                  <a:lnTo>
                    <a:pt x="1028788" y="53219"/>
                  </a:lnTo>
                  <a:lnTo>
                    <a:pt x="983447" y="66810"/>
                  </a:lnTo>
                  <a:lnTo>
                    <a:pt x="938829" y="81831"/>
                  </a:lnTo>
                  <a:lnTo>
                    <a:pt x="894957" y="98252"/>
                  </a:lnTo>
                  <a:lnTo>
                    <a:pt x="851851" y="116043"/>
                  </a:lnTo>
                  <a:lnTo>
                    <a:pt x="809535" y="135175"/>
                  </a:lnTo>
                  <a:lnTo>
                    <a:pt x="768031" y="155618"/>
                  </a:lnTo>
                  <a:lnTo>
                    <a:pt x="727362" y="177342"/>
                  </a:lnTo>
                  <a:lnTo>
                    <a:pt x="687549" y="200318"/>
                  </a:lnTo>
                  <a:lnTo>
                    <a:pt x="648616" y="224515"/>
                  </a:lnTo>
                  <a:lnTo>
                    <a:pt x="610584" y="249904"/>
                  </a:lnTo>
                  <a:lnTo>
                    <a:pt x="573476" y="276456"/>
                  </a:lnTo>
                  <a:lnTo>
                    <a:pt x="537315" y="304140"/>
                  </a:lnTo>
                  <a:lnTo>
                    <a:pt x="502123" y="332927"/>
                  </a:lnTo>
                  <a:lnTo>
                    <a:pt x="467922" y="362787"/>
                  </a:lnTo>
                  <a:lnTo>
                    <a:pt x="434735" y="393691"/>
                  </a:lnTo>
                  <a:lnTo>
                    <a:pt x="402583" y="425608"/>
                  </a:lnTo>
                  <a:lnTo>
                    <a:pt x="371491" y="458509"/>
                  </a:lnTo>
                  <a:lnTo>
                    <a:pt x="341479" y="492365"/>
                  </a:lnTo>
                  <a:lnTo>
                    <a:pt x="312570" y="527145"/>
                  </a:lnTo>
                  <a:lnTo>
                    <a:pt x="284787" y="562820"/>
                  </a:lnTo>
                  <a:lnTo>
                    <a:pt x="258152" y="599360"/>
                  </a:lnTo>
                  <a:lnTo>
                    <a:pt x="232687" y="636736"/>
                  </a:lnTo>
                  <a:lnTo>
                    <a:pt x="208415" y="674917"/>
                  </a:lnTo>
                  <a:lnTo>
                    <a:pt x="185358" y="713874"/>
                  </a:lnTo>
                  <a:lnTo>
                    <a:pt x="163539" y="753577"/>
                  </a:lnTo>
                  <a:lnTo>
                    <a:pt x="142980" y="793997"/>
                  </a:lnTo>
                  <a:lnTo>
                    <a:pt x="123704" y="835103"/>
                  </a:lnTo>
                  <a:lnTo>
                    <a:pt x="105732" y="876867"/>
                  </a:lnTo>
                  <a:lnTo>
                    <a:pt x="89088" y="919258"/>
                  </a:lnTo>
                  <a:lnTo>
                    <a:pt x="73793" y="962246"/>
                  </a:lnTo>
                  <a:lnTo>
                    <a:pt x="59870" y="1005803"/>
                  </a:lnTo>
                  <a:lnTo>
                    <a:pt x="47341" y="1049897"/>
                  </a:lnTo>
                  <a:lnTo>
                    <a:pt x="36230" y="1094500"/>
                  </a:lnTo>
                  <a:lnTo>
                    <a:pt x="26557" y="1139582"/>
                  </a:lnTo>
                  <a:lnTo>
                    <a:pt x="18346" y="1185113"/>
                  </a:lnTo>
                  <a:lnTo>
                    <a:pt x="11619" y="1231063"/>
                  </a:lnTo>
                  <a:lnTo>
                    <a:pt x="6399" y="1277402"/>
                  </a:lnTo>
                  <a:lnTo>
                    <a:pt x="2707" y="1324102"/>
                  </a:lnTo>
                  <a:lnTo>
                    <a:pt x="566" y="1371132"/>
                  </a:lnTo>
                  <a:lnTo>
                    <a:pt x="0" y="1418462"/>
                  </a:lnTo>
                  <a:lnTo>
                    <a:pt x="1029" y="1466062"/>
                  </a:lnTo>
                  <a:lnTo>
                    <a:pt x="3676" y="1513904"/>
                  </a:lnTo>
                  <a:lnTo>
                    <a:pt x="7964" y="1561957"/>
                  </a:lnTo>
                  <a:lnTo>
                    <a:pt x="13915" y="1610191"/>
                  </a:lnTo>
                  <a:lnTo>
                    <a:pt x="21490" y="1658198"/>
                  </a:lnTo>
                  <a:lnTo>
                    <a:pt x="30613" y="1705571"/>
                  </a:lnTo>
                  <a:lnTo>
                    <a:pt x="41256" y="1752289"/>
                  </a:lnTo>
                  <a:lnTo>
                    <a:pt x="53387" y="1798330"/>
                  </a:lnTo>
                  <a:lnTo>
                    <a:pt x="66978" y="1843670"/>
                  </a:lnTo>
                  <a:lnTo>
                    <a:pt x="81999" y="1888288"/>
                  </a:lnTo>
                  <a:lnTo>
                    <a:pt x="98420" y="1932161"/>
                  </a:lnTo>
                  <a:lnTo>
                    <a:pt x="116211" y="1975266"/>
                  </a:lnTo>
                  <a:lnTo>
                    <a:pt x="135343" y="2017582"/>
                  </a:lnTo>
                  <a:lnTo>
                    <a:pt x="155786" y="2059086"/>
                  </a:lnTo>
                  <a:lnTo>
                    <a:pt x="177510" y="2099756"/>
                  </a:lnTo>
                  <a:lnTo>
                    <a:pt x="200485" y="2139568"/>
                  </a:lnTo>
                  <a:lnTo>
                    <a:pt x="224682" y="2178501"/>
                  </a:lnTo>
                  <a:lnTo>
                    <a:pt x="250072" y="2216533"/>
                  </a:lnTo>
                  <a:lnTo>
                    <a:pt x="276623" y="2253641"/>
                  </a:lnTo>
                  <a:lnTo>
                    <a:pt x="304308" y="2289802"/>
                  </a:lnTo>
                  <a:lnTo>
                    <a:pt x="333095" y="2324994"/>
                  </a:lnTo>
                  <a:lnTo>
                    <a:pt x="362955" y="2359195"/>
                  </a:lnTo>
                  <a:lnTo>
                    <a:pt x="393858" y="2392382"/>
                  </a:lnTo>
                  <a:lnTo>
                    <a:pt x="425776" y="2424534"/>
                  </a:lnTo>
                  <a:lnTo>
                    <a:pt x="458677" y="2455627"/>
                  </a:lnTo>
                  <a:lnTo>
                    <a:pt x="492533" y="2485639"/>
                  </a:lnTo>
                  <a:lnTo>
                    <a:pt x="527313" y="2514547"/>
                  </a:lnTo>
                  <a:lnTo>
                    <a:pt x="562988" y="2542330"/>
                  </a:lnTo>
                  <a:lnTo>
                    <a:pt x="599528" y="2568966"/>
                  </a:lnTo>
                  <a:lnTo>
                    <a:pt x="636903" y="2594430"/>
                  </a:lnTo>
                  <a:lnTo>
                    <a:pt x="675084" y="2618702"/>
                  </a:lnTo>
                  <a:lnTo>
                    <a:pt x="714041" y="2641759"/>
                  </a:lnTo>
                  <a:lnTo>
                    <a:pt x="753744" y="2663578"/>
                  </a:lnTo>
                  <a:lnTo>
                    <a:pt x="794164" y="2684137"/>
                  </a:lnTo>
                  <a:lnTo>
                    <a:pt x="835271" y="2703413"/>
                  </a:lnTo>
                  <a:lnTo>
                    <a:pt x="877034" y="2721385"/>
                  </a:lnTo>
                  <a:lnTo>
                    <a:pt x="919425" y="2738029"/>
                  </a:lnTo>
                  <a:lnTo>
                    <a:pt x="962414" y="2753324"/>
                  </a:lnTo>
                  <a:lnTo>
                    <a:pt x="1005970" y="2767247"/>
                  </a:lnTo>
                  <a:lnTo>
                    <a:pt x="1050065" y="2779776"/>
                  </a:lnTo>
                  <a:lnTo>
                    <a:pt x="1094668" y="2790887"/>
                  </a:lnTo>
                  <a:lnTo>
                    <a:pt x="1139750" y="2800560"/>
                  </a:lnTo>
                  <a:lnTo>
                    <a:pt x="1185280" y="2808771"/>
                  </a:lnTo>
                  <a:lnTo>
                    <a:pt x="1231230" y="2815498"/>
                  </a:lnTo>
                  <a:lnTo>
                    <a:pt x="1277570" y="2820718"/>
                  </a:lnTo>
                  <a:lnTo>
                    <a:pt x="1324270" y="2824410"/>
                  </a:lnTo>
                  <a:lnTo>
                    <a:pt x="1371299" y="2826551"/>
                  </a:lnTo>
                  <a:lnTo>
                    <a:pt x="1418629" y="2827118"/>
                  </a:lnTo>
                  <a:lnTo>
                    <a:pt x="1466230" y="2826089"/>
                  </a:lnTo>
                  <a:lnTo>
                    <a:pt x="1514072" y="2823441"/>
                  </a:lnTo>
                  <a:lnTo>
                    <a:pt x="1562124" y="2819153"/>
                  </a:lnTo>
                  <a:lnTo>
                    <a:pt x="1610359" y="2813202"/>
                  </a:lnTo>
                  <a:lnTo>
                    <a:pt x="1413642" y="1413475"/>
                  </a:lnTo>
                  <a:lnTo>
                    <a:pt x="1413642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3158499" y="3938376"/>
              <a:ext cx="1413510" cy="2813685"/>
            </a:xfrm>
            <a:custGeom>
              <a:avLst/>
              <a:gdLst/>
              <a:ahLst/>
              <a:cxnLst/>
              <a:rect l="l" t="t" r="r" b="b"/>
              <a:pathLst>
                <a:path w="1413509" h="2813684">
                  <a:moveTo>
                    <a:pt x="0" y="0"/>
                  </a:moveTo>
                  <a:lnTo>
                    <a:pt x="0" y="1413475"/>
                  </a:lnTo>
                  <a:lnTo>
                    <a:pt x="196716" y="2813202"/>
                  </a:lnTo>
                  <a:lnTo>
                    <a:pt x="245997" y="2805451"/>
                  </a:lnTo>
                  <a:lnTo>
                    <a:pt x="294589" y="2796164"/>
                  </a:lnTo>
                  <a:lnTo>
                    <a:pt x="342468" y="2785365"/>
                  </a:lnTo>
                  <a:lnTo>
                    <a:pt x="389612" y="2773082"/>
                  </a:lnTo>
                  <a:lnTo>
                    <a:pt x="435998" y="2759340"/>
                  </a:lnTo>
                  <a:lnTo>
                    <a:pt x="481603" y="2744166"/>
                  </a:lnTo>
                  <a:lnTo>
                    <a:pt x="526405" y="2727584"/>
                  </a:lnTo>
                  <a:lnTo>
                    <a:pt x="570382" y="2709622"/>
                  </a:lnTo>
                  <a:lnTo>
                    <a:pt x="613510" y="2690306"/>
                  </a:lnTo>
                  <a:lnTo>
                    <a:pt x="655767" y="2669661"/>
                  </a:lnTo>
                  <a:lnTo>
                    <a:pt x="697131" y="2647713"/>
                  </a:lnTo>
                  <a:lnTo>
                    <a:pt x="737578" y="2624489"/>
                  </a:lnTo>
                  <a:lnTo>
                    <a:pt x="777087" y="2600015"/>
                  </a:lnTo>
                  <a:lnTo>
                    <a:pt x="815634" y="2574316"/>
                  </a:lnTo>
                  <a:lnTo>
                    <a:pt x="853197" y="2547419"/>
                  </a:lnTo>
                  <a:lnTo>
                    <a:pt x="889752" y="2519350"/>
                  </a:lnTo>
                  <a:lnTo>
                    <a:pt x="925279" y="2490134"/>
                  </a:lnTo>
                  <a:lnTo>
                    <a:pt x="959753" y="2459798"/>
                  </a:lnTo>
                  <a:lnTo>
                    <a:pt x="993153" y="2428367"/>
                  </a:lnTo>
                  <a:lnTo>
                    <a:pt x="1025455" y="2395869"/>
                  </a:lnTo>
                  <a:lnTo>
                    <a:pt x="1056638" y="2362328"/>
                  </a:lnTo>
                  <a:lnTo>
                    <a:pt x="1086678" y="2327772"/>
                  </a:lnTo>
                  <a:lnTo>
                    <a:pt x="1115552" y="2292225"/>
                  </a:lnTo>
                  <a:lnTo>
                    <a:pt x="1143239" y="2255714"/>
                  </a:lnTo>
                  <a:lnTo>
                    <a:pt x="1169715" y="2218266"/>
                  </a:lnTo>
                  <a:lnTo>
                    <a:pt x="1194958" y="2179905"/>
                  </a:lnTo>
                  <a:lnTo>
                    <a:pt x="1218945" y="2140658"/>
                  </a:lnTo>
                  <a:lnTo>
                    <a:pt x="1241654" y="2100552"/>
                  </a:lnTo>
                  <a:lnTo>
                    <a:pt x="1263062" y="2059611"/>
                  </a:lnTo>
                  <a:lnTo>
                    <a:pt x="1283146" y="2017863"/>
                  </a:lnTo>
                  <a:lnTo>
                    <a:pt x="1301884" y="1975333"/>
                  </a:lnTo>
                  <a:lnTo>
                    <a:pt x="1319252" y="1932048"/>
                  </a:lnTo>
                  <a:lnTo>
                    <a:pt x="1335230" y="1888032"/>
                  </a:lnTo>
                  <a:lnTo>
                    <a:pt x="1349793" y="1843314"/>
                  </a:lnTo>
                  <a:lnTo>
                    <a:pt x="1362919" y="1797917"/>
                  </a:lnTo>
                  <a:lnTo>
                    <a:pt x="1374585" y="1751869"/>
                  </a:lnTo>
                  <a:lnTo>
                    <a:pt x="1384770" y="1705195"/>
                  </a:lnTo>
                  <a:lnTo>
                    <a:pt x="1393450" y="1657922"/>
                  </a:lnTo>
                  <a:lnTo>
                    <a:pt x="1400602" y="1610075"/>
                  </a:lnTo>
                  <a:lnTo>
                    <a:pt x="1406205" y="1561681"/>
                  </a:lnTo>
                  <a:lnTo>
                    <a:pt x="1410234" y="1512766"/>
                  </a:lnTo>
                  <a:lnTo>
                    <a:pt x="1412669" y="1463355"/>
                  </a:lnTo>
                  <a:lnTo>
                    <a:pt x="1413485" y="1413475"/>
                  </a:lnTo>
                  <a:lnTo>
                    <a:pt x="1412666" y="1364881"/>
                  </a:lnTo>
                  <a:lnTo>
                    <a:pt x="1410224" y="1316699"/>
                  </a:lnTo>
                  <a:lnTo>
                    <a:pt x="1406188" y="1268954"/>
                  </a:lnTo>
                  <a:lnTo>
                    <a:pt x="1400582" y="1221673"/>
                  </a:lnTo>
                  <a:lnTo>
                    <a:pt x="1393433" y="1174883"/>
                  </a:lnTo>
                  <a:lnTo>
                    <a:pt x="1384768" y="1128609"/>
                  </a:lnTo>
                  <a:lnTo>
                    <a:pt x="1374613" y="1082877"/>
                  </a:lnTo>
                  <a:lnTo>
                    <a:pt x="1362994" y="1037715"/>
                  </a:lnTo>
                  <a:lnTo>
                    <a:pt x="1349938" y="993148"/>
                  </a:lnTo>
                  <a:lnTo>
                    <a:pt x="1335470" y="949203"/>
                  </a:lnTo>
                  <a:lnTo>
                    <a:pt x="1319618" y="905907"/>
                  </a:lnTo>
                  <a:lnTo>
                    <a:pt x="1302407" y="863284"/>
                  </a:lnTo>
                  <a:lnTo>
                    <a:pt x="1283863" y="821362"/>
                  </a:lnTo>
                  <a:lnTo>
                    <a:pt x="1264014" y="780168"/>
                  </a:lnTo>
                  <a:lnTo>
                    <a:pt x="1242885" y="739726"/>
                  </a:lnTo>
                  <a:lnTo>
                    <a:pt x="1220503" y="700064"/>
                  </a:lnTo>
                  <a:lnTo>
                    <a:pt x="1196894" y="661208"/>
                  </a:lnTo>
                  <a:lnTo>
                    <a:pt x="1172084" y="623185"/>
                  </a:lnTo>
                  <a:lnTo>
                    <a:pt x="1146100" y="586020"/>
                  </a:lnTo>
                  <a:lnTo>
                    <a:pt x="1118968" y="549740"/>
                  </a:lnTo>
                  <a:lnTo>
                    <a:pt x="1090714" y="514371"/>
                  </a:lnTo>
                  <a:lnTo>
                    <a:pt x="1061364" y="479940"/>
                  </a:lnTo>
                  <a:lnTo>
                    <a:pt x="1030946" y="446472"/>
                  </a:lnTo>
                  <a:lnTo>
                    <a:pt x="999485" y="413995"/>
                  </a:lnTo>
                  <a:lnTo>
                    <a:pt x="967007" y="382534"/>
                  </a:lnTo>
                  <a:lnTo>
                    <a:pt x="933539" y="352116"/>
                  </a:lnTo>
                  <a:lnTo>
                    <a:pt x="899108" y="322767"/>
                  </a:lnTo>
                  <a:lnTo>
                    <a:pt x="863738" y="294513"/>
                  </a:lnTo>
                  <a:lnTo>
                    <a:pt x="827458" y="267381"/>
                  </a:lnTo>
                  <a:lnTo>
                    <a:pt x="790293" y="241397"/>
                  </a:lnTo>
                  <a:lnTo>
                    <a:pt x="752269" y="216588"/>
                  </a:lnTo>
                  <a:lnTo>
                    <a:pt x="713413" y="192979"/>
                  </a:lnTo>
                  <a:lnTo>
                    <a:pt x="673751" y="170597"/>
                  </a:lnTo>
                  <a:lnTo>
                    <a:pt x="633309" y="149469"/>
                  </a:lnTo>
                  <a:lnTo>
                    <a:pt x="592114" y="129620"/>
                  </a:lnTo>
                  <a:lnTo>
                    <a:pt x="550192" y="111077"/>
                  </a:lnTo>
                  <a:lnTo>
                    <a:pt x="507569" y="93866"/>
                  </a:lnTo>
                  <a:lnTo>
                    <a:pt x="464272" y="78014"/>
                  </a:lnTo>
                  <a:lnTo>
                    <a:pt x="420327" y="63546"/>
                  </a:lnTo>
                  <a:lnTo>
                    <a:pt x="375760" y="50490"/>
                  </a:lnTo>
                  <a:lnTo>
                    <a:pt x="330598" y="38871"/>
                  </a:lnTo>
                  <a:lnTo>
                    <a:pt x="284866" y="28716"/>
                  </a:lnTo>
                  <a:lnTo>
                    <a:pt x="238592" y="20051"/>
                  </a:lnTo>
                  <a:lnTo>
                    <a:pt x="191801" y="12903"/>
                  </a:lnTo>
                  <a:lnTo>
                    <a:pt x="144520" y="7297"/>
                  </a:lnTo>
                  <a:lnTo>
                    <a:pt x="96775" y="3260"/>
                  </a:lnTo>
                  <a:lnTo>
                    <a:pt x="48593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130767" y="4324293"/>
              <a:ext cx="2055495" cy="2055495"/>
            </a:xfrm>
            <a:custGeom>
              <a:avLst/>
              <a:gdLst/>
              <a:ahLst/>
              <a:cxnLst/>
              <a:rect l="l" t="t" r="r" b="b"/>
              <a:pathLst>
                <a:path w="2055494" h="2055495">
                  <a:moveTo>
                    <a:pt x="1027644" y="0"/>
                  </a:moveTo>
                  <a:lnTo>
                    <a:pt x="979268" y="1118"/>
                  </a:lnTo>
                  <a:lnTo>
                    <a:pt x="931467" y="4441"/>
                  </a:lnTo>
                  <a:lnTo>
                    <a:pt x="884292" y="9918"/>
                  </a:lnTo>
                  <a:lnTo>
                    <a:pt x="837791" y="17501"/>
                  </a:lnTo>
                  <a:lnTo>
                    <a:pt x="792014" y="27140"/>
                  </a:lnTo>
                  <a:lnTo>
                    <a:pt x="747010" y="38786"/>
                  </a:lnTo>
                  <a:lnTo>
                    <a:pt x="702828" y="52389"/>
                  </a:lnTo>
                  <a:lnTo>
                    <a:pt x="659518" y="67901"/>
                  </a:lnTo>
                  <a:lnTo>
                    <a:pt x="617129" y="85271"/>
                  </a:lnTo>
                  <a:lnTo>
                    <a:pt x="575711" y="104450"/>
                  </a:lnTo>
                  <a:lnTo>
                    <a:pt x="535313" y="125389"/>
                  </a:lnTo>
                  <a:lnTo>
                    <a:pt x="495983" y="148039"/>
                  </a:lnTo>
                  <a:lnTo>
                    <a:pt x="457773" y="172351"/>
                  </a:lnTo>
                  <a:lnTo>
                    <a:pt x="420730" y="198274"/>
                  </a:lnTo>
                  <a:lnTo>
                    <a:pt x="384904" y="225760"/>
                  </a:lnTo>
                  <a:lnTo>
                    <a:pt x="350345" y="254759"/>
                  </a:lnTo>
                  <a:lnTo>
                    <a:pt x="317102" y="285223"/>
                  </a:lnTo>
                  <a:lnTo>
                    <a:pt x="285224" y="317100"/>
                  </a:lnTo>
                  <a:lnTo>
                    <a:pt x="254760" y="350343"/>
                  </a:lnTo>
                  <a:lnTo>
                    <a:pt x="225761" y="384902"/>
                  </a:lnTo>
                  <a:lnTo>
                    <a:pt x="198275" y="420728"/>
                  </a:lnTo>
                  <a:lnTo>
                    <a:pt x="172351" y="457770"/>
                  </a:lnTo>
                  <a:lnTo>
                    <a:pt x="148040" y="495981"/>
                  </a:lnTo>
                  <a:lnTo>
                    <a:pt x="125390" y="535309"/>
                  </a:lnTo>
                  <a:lnTo>
                    <a:pt x="104450" y="575707"/>
                  </a:lnTo>
                  <a:lnTo>
                    <a:pt x="85271" y="617125"/>
                  </a:lnTo>
                  <a:lnTo>
                    <a:pt x="67901" y="659513"/>
                  </a:lnTo>
                  <a:lnTo>
                    <a:pt x="52389" y="702823"/>
                  </a:lnTo>
                  <a:lnTo>
                    <a:pt x="38786" y="747004"/>
                  </a:lnTo>
                  <a:lnTo>
                    <a:pt x="27140" y="792007"/>
                  </a:lnTo>
                  <a:lnTo>
                    <a:pt x="17501" y="837784"/>
                  </a:lnTo>
                  <a:lnTo>
                    <a:pt x="9918" y="884284"/>
                  </a:lnTo>
                  <a:lnTo>
                    <a:pt x="4441" y="931458"/>
                  </a:lnTo>
                  <a:lnTo>
                    <a:pt x="1118" y="979258"/>
                  </a:lnTo>
                  <a:lnTo>
                    <a:pt x="0" y="1027633"/>
                  </a:lnTo>
                  <a:lnTo>
                    <a:pt x="1118" y="1076010"/>
                  </a:lnTo>
                  <a:lnTo>
                    <a:pt x="4441" y="1123811"/>
                  </a:lnTo>
                  <a:lnTo>
                    <a:pt x="9918" y="1170987"/>
                  </a:lnTo>
                  <a:lnTo>
                    <a:pt x="17501" y="1217489"/>
                  </a:lnTo>
                  <a:lnTo>
                    <a:pt x="27140" y="1263267"/>
                  </a:lnTo>
                  <a:lnTo>
                    <a:pt x="38786" y="1308271"/>
                  </a:lnTo>
                  <a:lnTo>
                    <a:pt x="52389" y="1352454"/>
                  </a:lnTo>
                  <a:lnTo>
                    <a:pt x="67901" y="1395764"/>
                  </a:lnTo>
                  <a:lnTo>
                    <a:pt x="85271" y="1438153"/>
                  </a:lnTo>
                  <a:lnTo>
                    <a:pt x="104450" y="1479572"/>
                  </a:lnTo>
                  <a:lnTo>
                    <a:pt x="125390" y="1519971"/>
                  </a:lnTo>
                  <a:lnTo>
                    <a:pt x="148040" y="1559301"/>
                  </a:lnTo>
                  <a:lnTo>
                    <a:pt x="172351" y="1597512"/>
                  </a:lnTo>
                  <a:lnTo>
                    <a:pt x="198275" y="1634555"/>
                  </a:lnTo>
                  <a:lnTo>
                    <a:pt x="225761" y="1670381"/>
                  </a:lnTo>
                  <a:lnTo>
                    <a:pt x="254760" y="1704941"/>
                  </a:lnTo>
                  <a:lnTo>
                    <a:pt x="285224" y="1738184"/>
                  </a:lnTo>
                  <a:lnTo>
                    <a:pt x="317102" y="1770062"/>
                  </a:lnTo>
                  <a:lnTo>
                    <a:pt x="350345" y="1800526"/>
                  </a:lnTo>
                  <a:lnTo>
                    <a:pt x="384904" y="1829525"/>
                  </a:lnTo>
                  <a:lnTo>
                    <a:pt x="420730" y="1857012"/>
                  </a:lnTo>
                  <a:lnTo>
                    <a:pt x="457773" y="1882935"/>
                  </a:lnTo>
                  <a:lnTo>
                    <a:pt x="495983" y="1907247"/>
                  </a:lnTo>
                  <a:lnTo>
                    <a:pt x="535313" y="1929897"/>
                  </a:lnTo>
                  <a:lnTo>
                    <a:pt x="575711" y="1950837"/>
                  </a:lnTo>
                  <a:lnTo>
                    <a:pt x="617129" y="1970016"/>
                  </a:lnTo>
                  <a:lnTo>
                    <a:pt x="659518" y="1987386"/>
                  </a:lnTo>
                  <a:lnTo>
                    <a:pt x="702828" y="2002898"/>
                  </a:lnTo>
                  <a:lnTo>
                    <a:pt x="747010" y="2016501"/>
                  </a:lnTo>
                  <a:lnTo>
                    <a:pt x="792014" y="2028147"/>
                  </a:lnTo>
                  <a:lnTo>
                    <a:pt x="837791" y="2037786"/>
                  </a:lnTo>
                  <a:lnTo>
                    <a:pt x="884292" y="2045369"/>
                  </a:lnTo>
                  <a:lnTo>
                    <a:pt x="931467" y="2050846"/>
                  </a:lnTo>
                  <a:lnTo>
                    <a:pt x="979268" y="2054169"/>
                  </a:lnTo>
                  <a:lnTo>
                    <a:pt x="1027644" y="2055288"/>
                  </a:lnTo>
                  <a:lnTo>
                    <a:pt x="1076020" y="2054169"/>
                  </a:lnTo>
                  <a:lnTo>
                    <a:pt x="1123820" y="2050846"/>
                  </a:lnTo>
                  <a:lnTo>
                    <a:pt x="1170995" y="2045369"/>
                  </a:lnTo>
                  <a:lnTo>
                    <a:pt x="1217496" y="2037786"/>
                  </a:lnTo>
                  <a:lnTo>
                    <a:pt x="1263273" y="2028147"/>
                  </a:lnTo>
                  <a:lnTo>
                    <a:pt x="1308277" y="2016501"/>
                  </a:lnTo>
                  <a:lnTo>
                    <a:pt x="1352459" y="2002898"/>
                  </a:lnTo>
                  <a:lnTo>
                    <a:pt x="1395769" y="1987386"/>
                  </a:lnTo>
                  <a:lnTo>
                    <a:pt x="1438158" y="1970016"/>
                  </a:lnTo>
                  <a:lnTo>
                    <a:pt x="1479576" y="1950837"/>
                  </a:lnTo>
                  <a:lnTo>
                    <a:pt x="1519974" y="1929897"/>
                  </a:lnTo>
                  <a:lnTo>
                    <a:pt x="1559304" y="1907247"/>
                  </a:lnTo>
                  <a:lnTo>
                    <a:pt x="1597514" y="1882935"/>
                  </a:lnTo>
                  <a:lnTo>
                    <a:pt x="1634557" y="1857012"/>
                  </a:lnTo>
                  <a:lnTo>
                    <a:pt x="1670383" y="1829525"/>
                  </a:lnTo>
                  <a:lnTo>
                    <a:pt x="1704942" y="1800526"/>
                  </a:lnTo>
                  <a:lnTo>
                    <a:pt x="1738185" y="1770062"/>
                  </a:lnTo>
                  <a:lnTo>
                    <a:pt x="1770063" y="1738184"/>
                  </a:lnTo>
                  <a:lnTo>
                    <a:pt x="1800527" y="1704941"/>
                  </a:lnTo>
                  <a:lnTo>
                    <a:pt x="1829526" y="1670381"/>
                  </a:lnTo>
                  <a:lnTo>
                    <a:pt x="1857012" y="1634555"/>
                  </a:lnTo>
                  <a:lnTo>
                    <a:pt x="1882936" y="1597512"/>
                  </a:lnTo>
                  <a:lnTo>
                    <a:pt x="1907247" y="1559301"/>
                  </a:lnTo>
                  <a:lnTo>
                    <a:pt x="1929898" y="1519971"/>
                  </a:lnTo>
                  <a:lnTo>
                    <a:pt x="1950837" y="1479572"/>
                  </a:lnTo>
                  <a:lnTo>
                    <a:pt x="1970016" y="1438153"/>
                  </a:lnTo>
                  <a:lnTo>
                    <a:pt x="1987387" y="1395764"/>
                  </a:lnTo>
                  <a:lnTo>
                    <a:pt x="2002898" y="1352454"/>
                  </a:lnTo>
                  <a:lnTo>
                    <a:pt x="2016501" y="1308271"/>
                  </a:lnTo>
                  <a:lnTo>
                    <a:pt x="2028147" y="1263267"/>
                  </a:lnTo>
                  <a:lnTo>
                    <a:pt x="2037786" y="1217489"/>
                  </a:lnTo>
                  <a:lnTo>
                    <a:pt x="2045369" y="1170987"/>
                  </a:lnTo>
                  <a:lnTo>
                    <a:pt x="2050846" y="1123811"/>
                  </a:lnTo>
                  <a:lnTo>
                    <a:pt x="2054169" y="1076010"/>
                  </a:lnTo>
                  <a:lnTo>
                    <a:pt x="2055288" y="1027633"/>
                  </a:lnTo>
                  <a:lnTo>
                    <a:pt x="2054169" y="979258"/>
                  </a:lnTo>
                  <a:lnTo>
                    <a:pt x="2050846" y="931458"/>
                  </a:lnTo>
                  <a:lnTo>
                    <a:pt x="2045369" y="884284"/>
                  </a:lnTo>
                  <a:lnTo>
                    <a:pt x="2037786" y="837784"/>
                  </a:lnTo>
                  <a:lnTo>
                    <a:pt x="2028147" y="792007"/>
                  </a:lnTo>
                  <a:lnTo>
                    <a:pt x="2016501" y="747004"/>
                  </a:lnTo>
                  <a:lnTo>
                    <a:pt x="2002898" y="702823"/>
                  </a:lnTo>
                  <a:lnTo>
                    <a:pt x="1987387" y="659513"/>
                  </a:lnTo>
                  <a:lnTo>
                    <a:pt x="1970016" y="617125"/>
                  </a:lnTo>
                  <a:lnTo>
                    <a:pt x="1950837" y="575707"/>
                  </a:lnTo>
                  <a:lnTo>
                    <a:pt x="1929898" y="535309"/>
                  </a:lnTo>
                  <a:lnTo>
                    <a:pt x="1907247" y="495981"/>
                  </a:lnTo>
                  <a:lnTo>
                    <a:pt x="1882936" y="457770"/>
                  </a:lnTo>
                  <a:lnTo>
                    <a:pt x="1857012" y="420728"/>
                  </a:lnTo>
                  <a:lnTo>
                    <a:pt x="1829526" y="384902"/>
                  </a:lnTo>
                  <a:lnTo>
                    <a:pt x="1800527" y="350343"/>
                  </a:lnTo>
                  <a:lnTo>
                    <a:pt x="1770063" y="317100"/>
                  </a:lnTo>
                  <a:lnTo>
                    <a:pt x="1738185" y="285223"/>
                  </a:lnTo>
                  <a:lnTo>
                    <a:pt x="1704942" y="254759"/>
                  </a:lnTo>
                  <a:lnTo>
                    <a:pt x="1670383" y="225760"/>
                  </a:lnTo>
                  <a:lnTo>
                    <a:pt x="1634557" y="198274"/>
                  </a:lnTo>
                  <a:lnTo>
                    <a:pt x="1597514" y="172351"/>
                  </a:lnTo>
                  <a:lnTo>
                    <a:pt x="1559304" y="148039"/>
                  </a:lnTo>
                  <a:lnTo>
                    <a:pt x="1519974" y="125389"/>
                  </a:lnTo>
                  <a:lnTo>
                    <a:pt x="1479576" y="104450"/>
                  </a:lnTo>
                  <a:lnTo>
                    <a:pt x="1438158" y="85271"/>
                  </a:lnTo>
                  <a:lnTo>
                    <a:pt x="1395769" y="67901"/>
                  </a:lnTo>
                  <a:lnTo>
                    <a:pt x="1352459" y="52389"/>
                  </a:lnTo>
                  <a:lnTo>
                    <a:pt x="1308277" y="38786"/>
                  </a:lnTo>
                  <a:lnTo>
                    <a:pt x="1263273" y="27140"/>
                  </a:lnTo>
                  <a:lnTo>
                    <a:pt x="1217496" y="17501"/>
                  </a:lnTo>
                  <a:lnTo>
                    <a:pt x="1170995" y="9918"/>
                  </a:lnTo>
                  <a:lnTo>
                    <a:pt x="1123820" y="4441"/>
                  </a:lnTo>
                  <a:lnTo>
                    <a:pt x="1076020" y="1118"/>
                  </a:lnTo>
                  <a:lnTo>
                    <a:pt x="1027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2353756" y="4878099"/>
            <a:ext cx="161480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385" dirty="0">
                <a:solidFill>
                  <a:srgbClr val="00CC00"/>
                </a:solidFill>
                <a:latin typeface="Arial Black"/>
                <a:cs typeface="Arial Black"/>
              </a:rPr>
              <a:t>48%</a:t>
            </a:r>
            <a:endParaRPr sz="5750">
              <a:latin typeface="Arial Black"/>
              <a:cs typeface="Arial Black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5532132" y="3938376"/>
            <a:ext cx="2827655" cy="2827655"/>
            <a:chOff x="5532132" y="3938376"/>
            <a:chExt cx="2827655" cy="2827655"/>
          </a:xfrm>
        </p:grpSpPr>
        <p:sp>
          <p:nvSpPr>
            <p:cNvPr id="18" name="object 18"/>
            <p:cNvSpPr/>
            <p:nvPr/>
          </p:nvSpPr>
          <p:spPr>
            <a:xfrm>
              <a:off x="5532132" y="3938376"/>
              <a:ext cx="1610360" cy="2827655"/>
            </a:xfrm>
            <a:custGeom>
              <a:avLst/>
              <a:gdLst/>
              <a:ahLst/>
              <a:cxnLst/>
              <a:rect l="l" t="t" r="r" b="b"/>
              <a:pathLst>
                <a:path w="1610359" h="2827654">
                  <a:moveTo>
                    <a:pt x="1413642" y="0"/>
                  </a:moveTo>
                  <a:lnTo>
                    <a:pt x="1365256" y="926"/>
                  </a:lnTo>
                  <a:lnTo>
                    <a:pt x="1315056" y="3615"/>
                  </a:lnTo>
                  <a:lnTo>
                    <a:pt x="1264970" y="7933"/>
                  </a:lnTo>
                  <a:lnTo>
                    <a:pt x="1216926" y="13748"/>
                  </a:lnTo>
                  <a:lnTo>
                    <a:pt x="1168920" y="21322"/>
                  </a:lnTo>
                  <a:lnTo>
                    <a:pt x="1121546" y="30446"/>
                  </a:lnTo>
                  <a:lnTo>
                    <a:pt x="1074828" y="41088"/>
                  </a:lnTo>
                  <a:lnTo>
                    <a:pt x="1028788" y="53219"/>
                  </a:lnTo>
                  <a:lnTo>
                    <a:pt x="983447" y="66810"/>
                  </a:lnTo>
                  <a:lnTo>
                    <a:pt x="938829" y="81831"/>
                  </a:lnTo>
                  <a:lnTo>
                    <a:pt x="894957" y="98252"/>
                  </a:lnTo>
                  <a:lnTo>
                    <a:pt x="851851" y="116043"/>
                  </a:lnTo>
                  <a:lnTo>
                    <a:pt x="809535" y="135175"/>
                  </a:lnTo>
                  <a:lnTo>
                    <a:pt x="768031" y="155618"/>
                  </a:lnTo>
                  <a:lnTo>
                    <a:pt x="727362" y="177342"/>
                  </a:lnTo>
                  <a:lnTo>
                    <a:pt x="687549" y="200318"/>
                  </a:lnTo>
                  <a:lnTo>
                    <a:pt x="648616" y="224515"/>
                  </a:lnTo>
                  <a:lnTo>
                    <a:pt x="610584" y="249904"/>
                  </a:lnTo>
                  <a:lnTo>
                    <a:pt x="573476" y="276456"/>
                  </a:lnTo>
                  <a:lnTo>
                    <a:pt x="537315" y="304140"/>
                  </a:lnTo>
                  <a:lnTo>
                    <a:pt x="502123" y="332927"/>
                  </a:lnTo>
                  <a:lnTo>
                    <a:pt x="467922" y="362787"/>
                  </a:lnTo>
                  <a:lnTo>
                    <a:pt x="434735" y="393691"/>
                  </a:lnTo>
                  <a:lnTo>
                    <a:pt x="402583" y="425608"/>
                  </a:lnTo>
                  <a:lnTo>
                    <a:pt x="371491" y="458509"/>
                  </a:lnTo>
                  <a:lnTo>
                    <a:pt x="341479" y="492365"/>
                  </a:lnTo>
                  <a:lnTo>
                    <a:pt x="312570" y="527145"/>
                  </a:lnTo>
                  <a:lnTo>
                    <a:pt x="284787" y="562820"/>
                  </a:lnTo>
                  <a:lnTo>
                    <a:pt x="258152" y="599360"/>
                  </a:lnTo>
                  <a:lnTo>
                    <a:pt x="232687" y="636736"/>
                  </a:lnTo>
                  <a:lnTo>
                    <a:pt x="208415" y="674917"/>
                  </a:lnTo>
                  <a:lnTo>
                    <a:pt x="185358" y="713874"/>
                  </a:lnTo>
                  <a:lnTo>
                    <a:pt x="163539" y="753577"/>
                  </a:lnTo>
                  <a:lnTo>
                    <a:pt x="142980" y="793997"/>
                  </a:lnTo>
                  <a:lnTo>
                    <a:pt x="123704" y="835103"/>
                  </a:lnTo>
                  <a:lnTo>
                    <a:pt x="105732" y="876867"/>
                  </a:lnTo>
                  <a:lnTo>
                    <a:pt x="89088" y="919258"/>
                  </a:lnTo>
                  <a:lnTo>
                    <a:pt x="73793" y="962246"/>
                  </a:lnTo>
                  <a:lnTo>
                    <a:pt x="59870" y="1005803"/>
                  </a:lnTo>
                  <a:lnTo>
                    <a:pt x="47341" y="1049897"/>
                  </a:lnTo>
                  <a:lnTo>
                    <a:pt x="36230" y="1094500"/>
                  </a:lnTo>
                  <a:lnTo>
                    <a:pt x="26557" y="1139582"/>
                  </a:lnTo>
                  <a:lnTo>
                    <a:pt x="18346" y="1185113"/>
                  </a:lnTo>
                  <a:lnTo>
                    <a:pt x="11619" y="1231063"/>
                  </a:lnTo>
                  <a:lnTo>
                    <a:pt x="6399" y="1277402"/>
                  </a:lnTo>
                  <a:lnTo>
                    <a:pt x="2707" y="1324102"/>
                  </a:lnTo>
                  <a:lnTo>
                    <a:pt x="566" y="1371132"/>
                  </a:lnTo>
                  <a:lnTo>
                    <a:pt x="0" y="1418462"/>
                  </a:lnTo>
                  <a:lnTo>
                    <a:pt x="1029" y="1466062"/>
                  </a:lnTo>
                  <a:lnTo>
                    <a:pt x="3676" y="1513904"/>
                  </a:lnTo>
                  <a:lnTo>
                    <a:pt x="7964" y="1561957"/>
                  </a:lnTo>
                  <a:lnTo>
                    <a:pt x="13915" y="1610191"/>
                  </a:lnTo>
                  <a:lnTo>
                    <a:pt x="21490" y="1658198"/>
                  </a:lnTo>
                  <a:lnTo>
                    <a:pt x="30613" y="1705571"/>
                  </a:lnTo>
                  <a:lnTo>
                    <a:pt x="41256" y="1752289"/>
                  </a:lnTo>
                  <a:lnTo>
                    <a:pt x="53387" y="1798330"/>
                  </a:lnTo>
                  <a:lnTo>
                    <a:pt x="66978" y="1843670"/>
                  </a:lnTo>
                  <a:lnTo>
                    <a:pt x="81999" y="1888288"/>
                  </a:lnTo>
                  <a:lnTo>
                    <a:pt x="98420" y="1932161"/>
                  </a:lnTo>
                  <a:lnTo>
                    <a:pt x="116211" y="1975266"/>
                  </a:lnTo>
                  <a:lnTo>
                    <a:pt x="135343" y="2017582"/>
                  </a:lnTo>
                  <a:lnTo>
                    <a:pt x="155786" y="2059086"/>
                  </a:lnTo>
                  <a:lnTo>
                    <a:pt x="177510" y="2099756"/>
                  </a:lnTo>
                  <a:lnTo>
                    <a:pt x="200485" y="2139568"/>
                  </a:lnTo>
                  <a:lnTo>
                    <a:pt x="224682" y="2178501"/>
                  </a:lnTo>
                  <a:lnTo>
                    <a:pt x="250072" y="2216533"/>
                  </a:lnTo>
                  <a:lnTo>
                    <a:pt x="276623" y="2253641"/>
                  </a:lnTo>
                  <a:lnTo>
                    <a:pt x="304308" y="2289802"/>
                  </a:lnTo>
                  <a:lnTo>
                    <a:pt x="333095" y="2324994"/>
                  </a:lnTo>
                  <a:lnTo>
                    <a:pt x="362955" y="2359195"/>
                  </a:lnTo>
                  <a:lnTo>
                    <a:pt x="393858" y="2392382"/>
                  </a:lnTo>
                  <a:lnTo>
                    <a:pt x="425776" y="2424534"/>
                  </a:lnTo>
                  <a:lnTo>
                    <a:pt x="458677" y="2455627"/>
                  </a:lnTo>
                  <a:lnTo>
                    <a:pt x="492533" y="2485639"/>
                  </a:lnTo>
                  <a:lnTo>
                    <a:pt x="527313" y="2514547"/>
                  </a:lnTo>
                  <a:lnTo>
                    <a:pt x="562988" y="2542330"/>
                  </a:lnTo>
                  <a:lnTo>
                    <a:pt x="599528" y="2568966"/>
                  </a:lnTo>
                  <a:lnTo>
                    <a:pt x="636903" y="2594430"/>
                  </a:lnTo>
                  <a:lnTo>
                    <a:pt x="675084" y="2618702"/>
                  </a:lnTo>
                  <a:lnTo>
                    <a:pt x="714041" y="2641759"/>
                  </a:lnTo>
                  <a:lnTo>
                    <a:pt x="753744" y="2663578"/>
                  </a:lnTo>
                  <a:lnTo>
                    <a:pt x="794164" y="2684137"/>
                  </a:lnTo>
                  <a:lnTo>
                    <a:pt x="835271" y="2703413"/>
                  </a:lnTo>
                  <a:lnTo>
                    <a:pt x="877034" y="2721385"/>
                  </a:lnTo>
                  <a:lnTo>
                    <a:pt x="919425" y="2738029"/>
                  </a:lnTo>
                  <a:lnTo>
                    <a:pt x="962414" y="2753324"/>
                  </a:lnTo>
                  <a:lnTo>
                    <a:pt x="1005970" y="2767247"/>
                  </a:lnTo>
                  <a:lnTo>
                    <a:pt x="1050065" y="2779776"/>
                  </a:lnTo>
                  <a:lnTo>
                    <a:pt x="1094668" y="2790887"/>
                  </a:lnTo>
                  <a:lnTo>
                    <a:pt x="1139750" y="2800560"/>
                  </a:lnTo>
                  <a:lnTo>
                    <a:pt x="1185280" y="2808771"/>
                  </a:lnTo>
                  <a:lnTo>
                    <a:pt x="1231230" y="2815498"/>
                  </a:lnTo>
                  <a:lnTo>
                    <a:pt x="1277570" y="2820718"/>
                  </a:lnTo>
                  <a:lnTo>
                    <a:pt x="1324270" y="2824410"/>
                  </a:lnTo>
                  <a:lnTo>
                    <a:pt x="1371299" y="2826551"/>
                  </a:lnTo>
                  <a:lnTo>
                    <a:pt x="1418629" y="2827118"/>
                  </a:lnTo>
                  <a:lnTo>
                    <a:pt x="1466230" y="2826089"/>
                  </a:lnTo>
                  <a:lnTo>
                    <a:pt x="1514072" y="2823441"/>
                  </a:lnTo>
                  <a:lnTo>
                    <a:pt x="1562124" y="2819153"/>
                  </a:lnTo>
                  <a:lnTo>
                    <a:pt x="1610359" y="2813202"/>
                  </a:lnTo>
                  <a:lnTo>
                    <a:pt x="1413642" y="1413475"/>
                  </a:lnTo>
                  <a:lnTo>
                    <a:pt x="1413642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945774" y="3938376"/>
              <a:ext cx="1413510" cy="2813685"/>
            </a:xfrm>
            <a:custGeom>
              <a:avLst/>
              <a:gdLst/>
              <a:ahLst/>
              <a:cxnLst/>
              <a:rect l="l" t="t" r="r" b="b"/>
              <a:pathLst>
                <a:path w="1413509" h="2813684">
                  <a:moveTo>
                    <a:pt x="0" y="0"/>
                  </a:moveTo>
                  <a:lnTo>
                    <a:pt x="0" y="1413475"/>
                  </a:lnTo>
                  <a:lnTo>
                    <a:pt x="196716" y="2813202"/>
                  </a:lnTo>
                  <a:lnTo>
                    <a:pt x="245997" y="2805451"/>
                  </a:lnTo>
                  <a:lnTo>
                    <a:pt x="294589" y="2796164"/>
                  </a:lnTo>
                  <a:lnTo>
                    <a:pt x="342468" y="2785365"/>
                  </a:lnTo>
                  <a:lnTo>
                    <a:pt x="389612" y="2773082"/>
                  </a:lnTo>
                  <a:lnTo>
                    <a:pt x="435998" y="2759340"/>
                  </a:lnTo>
                  <a:lnTo>
                    <a:pt x="481603" y="2744166"/>
                  </a:lnTo>
                  <a:lnTo>
                    <a:pt x="526405" y="2727584"/>
                  </a:lnTo>
                  <a:lnTo>
                    <a:pt x="570382" y="2709622"/>
                  </a:lnTo>
                  <a:lnTo>
                    <a:pt x="613510" y="2690306"/>
                  </a:lnTo>
                  <a:lnTo>
                    <a:pt x="655767" y="2669661"/>
                  </a:lnTo>
                  <a:lnTo>
                    <a:pt x="697131" y="2647713"/>
                  </a:lnTo>
                  <a:lnTo>
                    <a:pt x="737578" y="2624489"/>
                  </a:lnTo>
                  <a:lnTo>
                    <a:pt x="777087" y="2600015"/>
                  </a:lnTo>
                  <a:lnTo>
                    <a:pt x="815634" y="2574316"/>
                  </a:lnTo>
                  <a:lnTo>
                    <a:pt x="853197" y="2547419"/>
                  </a:lnTo>
                  <a:lnTo>
                    <a:pt x="889752" y="2519350"/>
                  </a:lnTo>
                  <a:lnTo>
                    <a:pt x="925279" y="2490134"/>
                  </a:lnTo>
                  <a:lnTo>
                    <a:pt x="959753" y="2459798"/>
                  </a:lnTo>
                  <a:lnTo>
                    <a:pt x="993153" y="2428367"/>
                  </a:lnTo>
                  <a:lnTo>
                    <a:pt x="1025455" y="2395869"/>
                  </a:lnTo>
                  <a:lnTo>
                    <a:pt x="1056638" y="2362328"/>
                  </a:lnTo>
                  <a:lnTo>
                    <a:pt x="1086678" y="2327772"/>
                  </a:lnTo>
                  <a:lnTo>
                    <a:pt x="1115552" y="2292225"/>
                  </a:lnTo>
                  <a:lnTo>
                    <a:pt x="1143239" y="2255714"/>
                  </a:lnTo>
                  <a:lnTo>
                    <a:pt x="1169715" y="2218266"/>
                  </a:lnTo>
                  <a:lnTo>
                    <a:pt x="1194958" y="2179905"/>
                  </a:lnTo>
                  <a:lnTo>
                    <a:pt x="1218945" y="2140658"/>
                  </a:lnTo>
                  <a:lnTo>
                    <a:pt x="1241654" y="2100552"/>
                  </a:lnTo>
                  <a:lnTo>
                    <a:pt x="1263062" y="2059611"/>
                  </a:lnTo>
                  <a:lnTo>
                    <a:pt x="1283146" y="2017863"/>
                  </a:lnTo>
                  <a:lnTo>
                    <a:pt x="1301884" y="1975333"/>
                  </a:lnTo>
                  <a:lnTo>
                    <a:pt x="1319252" y="1932048"/>
                  </a:lnTo>
                  <a:lnTo>
                    <a:pt x="1335230" y="1888032"/>
                  </a:lnTo>
                  <a:lnTo>
                    <a:pt x="1349793" y="1843314"/>
                  </a:lnTo>
                  <a:lnTo>
                    <a:pt x="1362919" y="1797917"/>
                  </a:lnTo>
                  <a:lnTo>
                    <a:pt x="1374585" y="1751869"/>
                  </a:lnTo>
                  <a:lnTo>
                    <a:pt x="1384770" y="1705195"/>
                  </a:lnTo>
                  <a:lnTo>
                    <a:pt x="1393450" y="1657922"/>
                  </a:lnTo>
                  <a:lnTo>
                    <a:pt x="1400602" y="1610075"/>
                  </a:lnTo>
                  <a:lnTo>
                    <a:pt x="1406205" y="1561681"/>
                  </a:lnTo>
                  <a:lnTo>
                    <a:pt x="1410234" y="1512766"/>
                  </a:lnTo>
                  <a:lnTo>
                    <a:pt x="1412669" y="1463355"/>
                  </a:lnTo>
                  <a:lnTo>
                    <a:pt x="1413485" y="1413475"/>
                  </a:lnTo>
                  <a:lnTo>
                    <a:pt x="1412666" y="1364881"/>
                  </a:lnTo>
                  <a:lnTo>
                    <a:pt x="1410224" y="1316699"/>
                  </a:lnTo>
                  <a:lnTo>
                    <a:pt x="1406188" y="1268954"/>
                  </a:lnTo>
                  <a:lnTo>
                    <a:pt x="1400582" y="1221673"/>
                  </a:lnTo>
                  <a:lnTo>
                    <a:pt x="1393433" y="1174883"/>
                  </a:lnTo>
                  <a:lnTo>
                    <a:pt x="1384768" y="1128609"/>
                  </a:lnTo>
                  <a:lnTo>
                    <a:pt x="1374613" y="1082877"/>
                  </a:lnTo>
                  <a:lnTo>
                    <a:pt x="1362994" y="1037715"/>
                  </a:lnTo>
                  <a:lnTo>
                    <a:pt x="1349938" y="993148"/>
                  </a:lnTo>
                  <a:lnTo>
                    <a:pt x="1335470" y="949203"/>
                  </a:lnTo>
                  <a:lnTo>
                    <a:pt x="1319618" y="905907"/>
                  </a:lnTo>
                  <a:lnTo>
                    <a:pt x="1302407" y="863284"/>
                  </a:lnTo>
                  <a:lnTo>
                    <a:pt x="1283863" y="821362"/>
                  </a:lnTo>
                  <a:lnTo>
                    <a:pt x="1264014" y="780168"/>
                  </a:lnTo>
                  <a:lnTo>
                    <a:pt x="1242885" y="739726"/>
                  </a:lnTo>
                  <a:lnTo>
                    <a:pt x="1220503" y="700064"/>
                  </a:lnTo>
                  <a:lnTo>
                    <a:pt x="1196894" y="661208"/>
                  </a:lnTo>
                  <a:lnTo>
                    <a:pt x="1172084" y="623185"/>
                  </a:lnTo>
                  <a:lnTo>
                    <a:pt x="1146100" y="586020"/>
                  </a:lnTo>
                  <a:lnTo>
                    <a:pt x="1118968" y="549740"/>
                  </a:lnTo>
                  <a:lnTo>
                    <a:pt x="1090714" y="514371"/>
                  </a:lnTo>
                  <a:lnTo>
                    <a:pt x="1061364" y="479940"/>
                  </a:lnTo>
                  <a:lnTo>
                    <a:pt x="1030946" y="446472"/>
                  </a:lnTo>
                  <a:lnTo>
                    <a:pt x="999485" y="413995"/>
                  </a:lnTo>
                  <a:lnTo>
                    <a:pt x="967007" y="382534"/>
                  </a:lnTo>
                  <a:lnTo>
                    <a:pt x="933539" y="352116"/>
                  </a:lnTo>
                  <a:lnTo>
                    <a:pt x="899108" y="322767"/>
                  </a:lnTo>
                  <a:lnTo>
                    <a:pt x="863738" y="294513"/>
                  </a:lnTo>
                  <a:lnTo>
                    <a:pt x="827458" y="267381"/>
                  </a:lnTo>
                  <a:lnTo>
                    <a:pt x="790293" y="241397"/>
                  </a:lnTo>
                  <a:lnTo>
                    <a:pt x="752269" y="216588"/>
                  </a:lnTo>
                  <a:lnTo>
                    <a:pt x="713413" y="192979"/>
                  </a:lnTo>
                  <a:lnTo>
                    <a:pt x="673751" y="170597"/>
                  </a:lnTo>
                  <a:lnTo>
                    <a:pt x="633309" y="149469"/>
                  </a:lnTo>
                  <a:lnTo>
                    <a:pt x="592114" y="129620"/>
                  </a:lnTo>
                  <a:lnTo>
                    <a:pt x="550192" y="111077"/>
                  </a:lnTo>
                  <a:lnTo>
                    <a:pt x="507569" y="93866"/>
                  </a:lnTo>
                  <a:lnTo>
                    <a:pt x="464272" y="78014"/>
                  </a:lnTo>
                  <a:lnTo>
                    <a:pt x="420327" y="63546"/>
                  </a:lnTo>
                  <a:lnTo>
                    <a:pt x="375760" y="50490"/>
                  </a:lnTo>
                  <a:lnTo>
                    <a:pt x="330598" y="38871"/>
                  </a:lnTo>
                  <a:lnTo>
                    <a:pt x="284866" y="28716"/>
                  </a:lnTo>
                  <a:lnTo>
                    <a:pt x="238592" y="20051"/>
                  </a:lnTo>
                  <a:lnTo>
                    <a:pt x="191801" y="12903"/>
                  </a:lnTo>
                  <a:lnTo>
                    <a:pt x="144520" y="7297"/>
                  </a:lnTo>
                  <a:lnTo>
                    <a:pt x="96775" y="3260"/>
                  </a:lnTo>
                  <a:lnTo>
                    <a:pt x="48593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5918042" y="4324293"/>
              <a:ext cx="2055495" cy="2055495"/>
            </a:xfrm>
            <a:custGeom>
              <a:avLst/>
              <a:gdLst/>
              <a:ahLst/>
              <a:cxnLst/>
              <a:rect l="l" t="t" r="r" b="b"/>
              <a:pathLst>
                <a:path w="2055495" h="2055495">
                  <a:moveTo>
                    <a:pt x="1027644" y="0"/>
                  </a:moveTo>
                  <a:lnTo>
                    <a:pt x="979268" y="1118"/>
                  </a:lnTo>
                  <a:lnTo>
                    <a:pt x="931467" y="4441"/>
                  </a:lnTo>
                  <a:lnTo>
                    <a:pt x="884292" y="9918"/>
                  </a:lnTo>
                  <a:lnTo>
                    <a:pt x="837791" y="17501"/>
                  </a:lnTo>
                  <a:lnTo>
                    <a:pt x="792014" y="27140"/>
                  </a:lnTo>
                  <a:lnTo>
                    <a:pt x="747010" y="38786"/>
                  </a:lnTo>
                  <a:lnTo>
                    <a:pt x="702828" y="52389"/>
                  </a:lnTo>
                  <a:lnTo>
                    <a:pt x="659518" y="67901"/>
                  </a:lnTo>
                  <a:lnTo>
                    <a:pt x="617129" y="85271"/>
                  </a:lnTo>
                  <a:lnTo>
                    <a:pt x="575711" y="104450"/>
                  </a:lnTo>
                  <a:lnTo>
                    <a:pt x="535313" y="125389"/>
                  </a:lnTo>
                  <a:lnTo>
                    <a:pt x="495983" y="148039"/>
                  </a:lnTo>
                  <a:lnTo>
                    <a:pt x="457773" y="172351"/>
                  </a:lnTo>
                  <a:lnTo>
                    <a:pt x="420730" y="198274"/>
                  </a:lnTo>
                  <a:lnTo>
                    <a:pt x="384904" y="225760"/>
                  </a:lnTo>
                  <a:lnTo>
                    <a:pt x="350345" y="254759"/>
                  </a:lnTo>
                  <a:lnTo>
                    <a:pt x="317102" y="285223"/>
                  </a:lnTo>
                  <a:lnTo>
                    <a:pt x="285224" y="317100"/>
                  </a:lnTo>
                  <a:lnTo>
                    <a:pt x="254760" y="350343"/>
                  </a:lnTo>
                  <a:lnTo>
                    <a:pt x="225761" y="384902"/>
                  </a:lnTo>
                  <a:lnTo>
                    <a:pt x="198275" y="420728"/>
                  </a:lnTo>
                  <a:lnTo>
                    <a:pt x="172351" y="457770"/>
                  </a:lnTo>
                  <a:lnTo>
                    <a:pt x="148040" y="495981"/>
                  </a:lnTo>
                  <a:lnTo>
                    <a:pt x="125390" y="535309"/>
                  </a:lnTo>
                  <a:lnTo>
                    <a:pt x="104450" y="575707"/>
                  </a:lnTo>
                  <a:lnTo>
                    <a:pt x="85271" y="617125"/>
                  </a:lnTo>
                  <a:lnTo>
                    <a:pt x="67901" y="659513"/>
                  </a:lnTo>
                  <a:lnTo>
                    <a:pt x="52389" y="702823"/>
                  </a:lnTo>
                  <a:lnTo>
                    <a:pt x="38786" y="747004"/>
                  </a:lnTo>
                  <a:lnTo>
                    <a:pt x="27140" y="792007"/>
                  </a:lnTo>
                  <a:lnTo>
                    <a:pt x="17501" y="837784"/>
                  </a:lnTo>
                  <a:lnTo>
                    <a:pt x="9918" y="884284"/>
                  </a:lnTo>
                  <a:lnTo>
                    <a:pt x="4441" y="931458"/>
                  </a:lnTo>
                  <a:lnTo>
                    <a:pt x="1118" y="979258"/>
                  </a:lnTo>
                  <a:lnTo>
                    <a:pt x="0" y="1027633"/>
                  </a:lnTo>
                  <a:lnTo>
                    <a:pt x="1118" y="1076010"/>
                  </a:lnTo>
                  <a:lnTo>
                    <a:pt x="4441" y="1123811"/>
                  </a:lnTo>
                  <a:lnTo>
                    <a:pt x="9918" y="1170987"/>
                  </a:lnTo>
                  <a:lnTo>
                    <a:pt x="17501" y="1217489"/>
                  </a:lnTo>
                  <a:lnTo>
                    <a:pt x="27140" y="1263267"/>
                  </a:lnTo>
                  <a:lnTo>
                    <a:pt x="38786" y="1308271"/>
                  </a:lnTo>
                  <a:lnTo>
                    <a:pt x="52389" y="1352454"/>
                  </a:lnTo>
                  <a:lnTo>
                    <a:pt x="67901" y="1395764"/>
                  </a:lnTo>
                  <a:lnTo>
                    <a:pt x="85271" y="1438153"/>
                  </a:lnTo>
                  <a:lnTo>
                    <a:pt x="104450" y="1479572"/>
                  </a:lnTo>
                  <a:lnTo>
                    <a:pt x="125390" y="1519971"/>
                  </a:lnTo>
                  <a:lnTo>
                    <a:pt x="148040" y="1559301"/>
                  </a:lnTo>
                  <a:lnTo>
                    <a:pt x="172351" y="1597512"/>
                  </a:lnTo>
                  <a:lnTo>
                    <a:pt x="198275" y="1634555"/>
                  </a:lnTo>
                  <a:lnTo>
                    <a:pt x="225761" y="1670381"/>
                  </a:lnTo>
                  <a:lnTo>
                    <a:pt x="254760" y="1704941"/>
                  </a:lnTo>
                  <a:lnTo>
                    <a:pt x="285224" y="1738184"/>
                  </a:lnTo>
                  <a:lnTo>
                    <a:pt x="317102" y="1770062"/>
                  </a:lnTo>
                  <a:lnTo>
                    <a:pt x="350345" y="1800526"/>
                  </a:lnTo>
                  <a:lnTo>
                    <a:pt x="384904" y="1829525"/>
                  </a:lnTo>
                  <a:lnTo>
                    <a:pt x="420730" y="1857012"/>
                  </a:lnTo>
                  <a:lnTo>
                    <a:pt x="457773" y="1882935"/>
                  </a:lnTo>
                  <a:lnTo>
                    <a:pt x="495983" y="1907247"/>
                  </a:lnTo>
                  <a:lnTo>
                    <a:pt x="535313" y="1929897"/>
                  </a:lnTo>
                  <a:lnTo>
                    <a:pt x="575711" y="1950837"/>
                  </a:lnTo>
                  <a:lnTo>
                    <a:pt x="617129" y="1970016"/>
                  </a:lnTo>
                  <a:lnTo>
                    <a:pt x="659518" y="1987386"/>
                  </a:lnTo>
                  <a:lnTo>
                    <a:pt x="702828" y="2002898"/>
                  </a:lnTo>
                  <a:lnTo>
                    <a:pt x="747010" y="2016501"/>
                  </a:lnTo>
                  <a:lnTo>
                    <a:pt x="792014" y="2028147"/>
                  </a:lnTo>
                  <a:lnTo>
                    <a:pt x="837791" y="2037786"/>
                  </a:lnTo>
                  <a:lnTo>
                    <a:pt x="884292" y="2045369"/>
                  </a:lnTo>
                  <a:lnTo>
                    <a:pt x="931467" y="2050846"/>
                  </a:lnTo>
                  <a:lnTo>
                    <a:pt x="979268" y="2054169"/>
                  </a:lnTo>
                  <a:lnTo>
                    <a:pt x="1027644" y="2055288"/>
                  </a:lnTo>
                  <a:lnTo>
                    <a:pt x="1076020" y="2054169"/>
                  </a:lnTo>
                  <a:lnTo>
                    <a:pt x="1123820" y="2050846"/>
                  </a:lnTo>
                  <a:lnTo>
                    <a:pt x="1170995" y="2045369"/>
                  </a:lnTo>
                  <a:lnTo>
                    <a:pt x="1217496" y="2037786"/>
                  </a:lnTo>
                  <a:lnTo>
                    <a:pt x="1263273" y="2028147"/>
                  </a:lnTo>
                  <a:lnTo>
                    <a:pt x="1308277" y="2016501"/>
                  </a:lnTo>
                  <a:lnTo>
                    <a:pt x="1352459" y="2002898"/>
                  </a:lnTo>
                  <a:lnTo>
                    <a:pt x="1395769" y="1987386"/>
                  </a:lnTo>
                  <a:lnTo>
                    <a:pt x="1438158" y="1970016"/>
                  </a:lnTo>
                  <a:lnTo>
                    <a:pt x="1479576" y="1950837"/>
                  </a:lnTo>
                  <a:lnTo>
                    <a:pt x="1519974" y="1929897"/>
                  </a:lnTo>
                  <a:lnTo>
                    <a:pt x="1559304" y="1907247"/>
                  </a:lnTo>
                  <a:lnTo>
                    <a:pt x="1597514" y="1882935"/>
                  </a:lnTo>
                  <a:lnTo>
                    <a:pt x="1634557" y="1857012"/>
                  </a:lnTo>
                  <a:lnTo>
                    <a:pt x="1670383" y="1829525"/>
                  </a:lnTo>
                  <a:lnTo>
                    <a:pt x="1704942" y="1800526"/>
                  </a:lnTo>
                  <a:lnTo>
                    <a:pt x="1738185" y="1770062"/>
                  </a:lnTo>
                  <a:lnTo>
                    <a:pt x="1770063" y="1738184"/>
                  </a:lnTo>
                  <a:lnTo>
                    <a:pt x="1800527" y="1704941"/>
                  </a:lnTo>
                  <a:lnTo>
                    <a:pt x="1829526" y="1670381"/>
                  </a:lnTo>
                  <a:lnTo>
                    <a:pt x="1857012" y="1634555"/>
                  </a:lnTo>
                  <a:lnTo>
                    <a:pt x="1882936" y="1597512"/>
                  </a:lnTo>
                  <a:lnTo>
                    <a:pt x="1907247" y="1559301"/>
                  </a:lnTo>
                  <a:lnTo>
                    <a:pt x="1929898" y="1519971"/>
                  </a:lnTo>
                  <a:lnTo>
                    <a:pt x="1950837" y="1479572"/>
                  </a:lnTo>
                  <a:lnTo>
                    <a:pt x="1970016" y="1438153"/>
                  </a:lnTo>
                  <a:lnTo>
                    <a:pt x="1987387" y="1395764"/>
                  </a:lnTo>
                  <a:lnTo>
                    <a:pt x="2002898" y="1352454"/>
                  </a:lnTo>
                  <a:lnTo>
                    <a:pt x="2016501" y="1308271"/>
                  </a:lnTo>
                  <a:lnTo>
                    <a:pt x="2028147" y="1263267"/>
                  </a:lnTo>
                  <a:lnTo>
                    <a:pt x="2037786" y="1217489"/>
                  </a:lnTo>
                  <a:lnTo>
                    <a:pt x="2045369" y="1170987"/>
                  </a:lnTo>
                  <a:lnTo>
                    <a:pt x="2050846" y="1123811"/>
                  </a:lnTo>
                  <a:lnTo>
                    <a:pt x="2054169" y="1076010"/>
                  </a:lnTo>
                  <a:lnTo>
                    <a:pt x="2055288" y="1027633"/>
                  </a:lnTo>
                  <a:lnTo>
                    <a:pt x="2054169" y="979258"/>
                  </a:lnTo>
                  <a:lnTo>
                    <a:pt x="2050846" y="931458"/>
                  </a:lnTo>
                  <a:lnTo>
                    <a:pt x="2045369" y="884284"/>
                  </a:lnTo>
                  <a:lnTo>
                    <a:pt x="2037786" y="837784"/>
                  </a:lnTo>
                  <a:lnTo>
                    <a:pt x="2028147" y="792007"/>
                  </a:lnTo>
                  <a:lnTo>
                    <a:pt x="2016501" y="747004"/>
                  </a:lnTo>
                  <a:lnTo>
                    <a:pt x="2002898" y="702823"/>
                  </a:lnTo>
                  <a:lnTo>
                    <a:pt x="1987387" y="659513"/>
                  </a:lnTo>
                  <a:lnTo>
                    <a:pt x="1970016" y="617125"/>
                  </a:lnTo>
                  <a:lnTo>
                    <a:pt x="1950837" y="575707"/>
                  </a:lnTo>
                  <a:lnTo>
                    <a:pt x="1929898" y="535309"/>
                  </a:lnTo>
                  <a:lnTo>
                    <a:pt x="1907247" y="495981"/>
                  </a:lnTo>
                  <a:lnTo>
                    <a:pt x="1882936" y="457770"/>
                  </a:lnTo>
                  <a:lnTo>
                    <a:pt x="1857012" y="420728"/>
                  </a:lnTo>
                  <a:lnTo>
                    <a:pt x="1829526" y="384902"/>
                  </a:lnTo>
                  <a:lnTo>
                    <a:pt x="1800527" y="350343"/>
                  </a:lnTo>
                  <a:lnTo>
                    <a:pt x="1770063" y="317100"/>
                  </a:lnTo>
                  <a:lnTo>
                    <a:pt x="1738185" y="285223"/>
                  </a:lnTo>
                  <a:lnTo>
                    <a:pt x="1704942" y="254759"/>
                  </a:lnTo>
                  <a:lnTo>
                    <a:pt x="1670383" y="225760"/>
                  </a:lnTo>
                  <a:lnTo>
                    <a:pt x="1634557" y="198274"/>
                  </a:lnTo>
                  <a:lnTo>
                    <a:pt x="1597514" y="172351"/>
                  </a:lnTo>
                  <a:lnTo>
                    <a:pt x="1559304" y="148039"/>
                  </a:lnTo>
                  <a:lnTo>
                    <a:pt x="1519974" y="125389"/>
                  </a:lnTo>
                  <a:lnTo>
                    <a:pt x="1479576" y="104450"/>
                  </a:lnTo>
                  <a:lnTo>
                    <a:pt x="1438158" y="85271"/>
                  </a:lnTo>
                  <a:lnTo>
                    <a:pt x="1395769" y="67901"/>
                  </a:lnTo>
                  <a:lnTo>
                    <a:pt x="1352459" y="52389"/>
                  </a:lnTo>
                  <a:lnTo>
                    <a:pt x="1308277" y="38786"/>
                  </a:lnTo>
                  <a:lnTo>
                    <a:pt x="1263273" y="27140"/>
                  </a:lnTo>
                  <a:lnTo>
                    <a:pt x="1217496" y="17501"/>
                  </a:lnTo>
                  <a:lnTo>
                    <a:pt x="1170995" y="9918"/>
                  </a:lnTo>
                  <a:lnTo>
                    <a:pt x="1123820" y="4441"/>
                  </a:lnTo>
                  <a:lnTo>
                    <a:pt x="1076020" y="1118"/>
                  </a:lnTo>
                  <a:lnTo>
                    <a:pt x="1027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6141032" y="4878099"/>
            <a:ext cx="161480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385" dirty="0">
                <a:solidFill>
                  <a:srgbClr val="00CC00"/>
                </a:solidFill>
                <a:latin typeface="Arial Black"/>
                <a:cs typeface="Arial Black"/>
              </a:rPr>
              <a:t>48%</a:t>
            </a:r>
            <a:endParaRPr sz="57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15" dirty="0"/>
              <a:t>Dealing</a:t>
            </a:r>
            <a:r>
              <a:rPr spc="-375" dirty="0"/>
              <a:t> </a:t>
            </a:r>
            <a:r>
              <a:rPr spc="-190" dirty="0"/>
              <a:t>with</a:t>
            </a:r>
            <a:r>
              <a:rPr spc="-370" dirty="0"/>
              <a:t> </a:t>
            </a:r>
            <a:r>
              <a:rPr spc="-270" dirty="0"/>
              <a:t>inappropriate</a:t>
            </a:r>
            <a:r>
              <a:rPr spc="-370" dirty="0"/>
              <a:t> </a:t>
            </a:r>
            <a:r>
              <a:rPr spc="-555" dirty="0"/>
              <a:t>C</a:t>
            </a:r>
            <a:r>
              <a:rPr spc="-420" dirty="0"/>
              <a:t>O</a:t>
            </a:r>
            <a:r>
              <a:rPr spc="-465" dirty="0"/>
              <a:t>N</a:t>
            </a:r>
            <a:r>
              <a:rPr spc="-990" dirty="0"/>
              <a:t>T</a:t>
            </a:r>
            <a:r>
              <a:rPr spc="-635" dirty="0"/>
              <a:t>A</a:t>
            </a:r>
            <a:r>
              <a:rPr spc="-280" dirty="0"/>
              <a:t>C</a:t>
            </a:r>
            <a:r>
              <a:rPr spc="-270" dirty="0"/>
              <a:t>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4970" y="2593427"/>
            <a:ext cx="7217409" cy="530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dirty="0">
                <a:solidFill>
                  <a:srgbClr val="00CC00"/>
                </a:solidFill>
                <a:latin typeface="Arial Black"/>
                <a:cs typeface="Arial Black"/>
              </a:rPr>
              <a:t>What</a:t>
            </a:r>
            <a:r>
              <a:rPr sz="3300" spc="-190" dirty="0">
                <a:solidFill>
                  <a:srgbClr val="00CC00"/>
                </a:solidFill>
                <a:latin typeface="Arial Black"/>
                <a:cs typeface="Arial Black"/>
              </a:rPr>
              <a:t> </a:t>
            </a:r>
            <a:r>
              <a:rPr sz="3300" spc="-150" dirty="0">
                <a:solidFill>
                  <a:srgbClr val="00CC00"/>
                </a:solidFill>
                <a:latin typeface="Arial Black"/>
                <a:cs typeface="Arial Black"/>
              </a:rPr>
              <a:t>to</a:t>
            </a:r>
            <a:r>
              <a:rPr sz="3300" spc="-185" dirty="0">
                <a:solidFill>
                  <a:srgbClr val="00CC00"/>
                </a:solidFill>
                <a:latin typeface="Arial Black"/>
                <a:cs typeface="Arial Black"/>
              </a:rPr>
              <a:t> </a:t>
            </a:r>
            <a:r>
              <a:rPr sz="3300" spc="-200" dirty="0">
                <a:solidFill>
                  <a:srgbClr val="00CC00"/>
                </a:solidFill>
                <a:latin typeface="Arial Black"/>
                <a:cs typeface="Arial Black"/>
              </a:rPr>
              <a:t>talk</a:t>
            </a:r>
            <a:r>
              <a:rPr sz="3300" spc="-190" dirty="0">
                <a:solidFill>
                  <a:srgbClr val="00CC00"/>
                </a:solidFill>
                <a:latin typeface="Arial Black"/>
                <a:cs typeface="Arial Black"/>
              </a:rPr>
              <a:t> </a:t>
            </a:r>
            <a:r>
              <a:rPr sz="3300" spc="-10" dirty="0">
                <a:solidFill>
                  <a:srgbClr val="00CC00"/>
                </a:solidFill>
                <a:latin typeface="Arial Black"/>
                <a:cs typeface="Arial Black"/>
              </a:rPr>
              <a:t>about</a:t>
            </a:r>
            <a:endParaRPr sz="3300">
              <a:latin typeface="Arial Black"/>
              <a:cs typeface="Arial Black"/>
            </a:endParaRPr>
          </a:p>
          <a:p>
            <a:pPr marL="377825" marR="43180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70" dirty="0">
                <a:solidFill>
                  <a:srgbClr val="191919"/>
                </a:solidFill>
                <a:latin typeface="Verdana"/>
                <a:cs typeface="Verdana"/>
              </a:rPr>
              <a:t>Sometimes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people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hide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behind </a:t>
            </a: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fake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profiles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for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dishonest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reasons</a:t>
            </a:r>
            <a:endParaRPr sz="3300">
              <a:latin typeface="Verdana"/>
              <a:cs typeface="Verdana"/>
            </a:endParaRPr>
          </a:p>
          <a:p>
            <a:pPr marL="377825" marR="368935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60" dirty="0">
                <a:solidFill>
                  <a:srgbClr val="191919"/>
                </a:solidFill>
                <a:latin typeface="Verdana"/>
                <a:cs typeface="Verdana"/>
              </a:rPr>
              <a:t>Agree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how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they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5" dirty="0">
                <a:solidFill>
                  <a:srgbClr val="191919"/>
                </a:solidFill>
                <a:latin typeface="Verdana"/>
                <a:cs typeface="Verdana"/>
              </a:rPr>
              <a:t>will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respond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to </a:t>
            </a: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requests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0" dirty="0">
                <a:solidFill>
                  <a:srgbClr val="191919"/>
                </a:solidFill>
                <a:latin typeface="Verdana"/>
                <a:cs typeface="Verdana"/>
              </a:rPr>
              <a:t>from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people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they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don’t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know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60" dirty="0">
                <a:solidFill>
                  <a:srgbClr val="191919"/>
                </a:solidFill>
                <a:latin typeface="Verdana"/>
                <a:cs typeface="Verdana"/>
              </a:rPr>
              <a:t>real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life</a:t>
            </a:r>
            <a:endParaRPr sz="3300">
              <a:latin typeface="Verdana"/>
              <a:cs typeface="Verdana"/>
            </a:endParaRPr>
          </a:p>
          <a:p>
            <a:pPr marL="377825" marR="5080" indent="-365125">
              <a:lnSpc>
                <a:spcPct val="100000"/>
              </a:lnSpc>
              <a:spcBef>
                <a:spcPts val="3290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Never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55" dirty="0">
                <a:solidFill>
                  <a:srgbClr val="191919"/>
                </a:solidFill>
                <a:latin typeface="Verdana"/>
                <a:cs typeface="Verdana"/>
              </a:rPr>
              <a:t>ever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meet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70" dirty="0">
                <a:solidFill>
                  <a:srgbClr val="191919"/>
                </a:solidFill>
                <a:latin typeface="Verdana"/>
                <a:cs typeface="Verdana"/>
              </a:rPr>
              <a:t>up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with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anyone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they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don’t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know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60" dirty="0">
                <a:solidFill>
                  <a:srgbClr val="191919"/>
                </a:solidFill>
                <a:latin typeface="Verdana"/>
                <a:cs typeface="Verdana"/>
              </a:rPr>
              <a:t>real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life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44059" y="2593427"/>
            <a:ext cx="8374380" cy="521906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75" dirty="0">
                <a:solidFill>
                  <a:srgbClr val="00CC00"/>
                </a:solidFill>
                <a:latin typeface="Arial Black"/>
                <a:cs typeface="Arial Black"/>
              </a:rPr>
              <a:t>Top</a:t>
            </a:r>
            <a:r>
              <a:rPr sz="3300" spc="-180" dirty="0">
                <a:solidFill>
                  <a:srgbClr val="00CC00"/>
                </a:solidFill>
                <a:latin typeface="Arial Black"/>
                <a:cs typeface="Arial Black"/>
              </a:rPr>
              <a:t> tips</a:t>
            </a:r>
            <a:r>
              <a:rPr sz="3300" spc="-175" dirty="0">
                <a:solidFill>
                  <a:srgbClr val="00CC00"/>
                </a:solidFill>
                <a:latin typeface="Arial Black"/>
                <a:cs typeface="Arial Black"/>
              </a:rPr>
              <a:t> </a:t>
            </a:r>
            <a:r>
              <a:rPr sz="3300" spc="300" dirty="0">
                <a:solidFill>
                  <a:srgbClr val="00CC00"/>
                </a:solidFill>
                <a:latin typeface="Arial Black"/>
                <a:cs typeface="Arial Black"/>
              </a:rPr>
              <a:t>/</a:t>
            </a:r>
            <a:r>
              <a:rPr sz="3300" spc="-175" dirty="0">
                <a:solidFill>
                  <a:srgbClr val="00CC00"/>
                </a:solidFill>
                <a:latin typeface="Arial Black"/>
                <a:cs typeface="Arial Black"/>
              </a:rPr>
              <a:t> </a:t>
            </a:r>
            <a:r>
              <a:rPr sz="3300" spc="-200" dirty="0">
                <a:solidFill>
                  <a:srgbClr val="00CC00"/>
                </a:solidFill>
                <a:latin typeface="Arial Black"/>
                <a:cs typeface="Arial Black"/>
              </a:rPr>
              <a:t>tools</a:t>
            </a:r>
            <a:r>
              <a:rPr sz="3300" spc="-175" dirty="0">
                <a:solidFill>
                  <a:srgbClr val="00CC00"/>
                </a:solidFill>
                <a:latin typeface="Arial Black"/>
                <a:cs typeface="Arial Black"/>
              </a:rPr>
              <a:t> </a:t>
            </a:r>
            <a:r>
              <a:rPr sz="3300" spc="-150" dirty="0">
                <a:solidFill>
                  <a:srgbClr val="00CC00"/>
                </a:solidFill>
                <a:latin typeface="Arial Black"/>
                <a:cs typeface="Arial Black"/>
              </a:rPr>
              <a:t>to</a:t>
            </a:r>
            <a:r>
              <a:rPr sz="3300" spc="-175" dirty="0">
                <a:solidFill>
                  <a:srgbClr val="00CC00"/>
                </a:solidFill>
                <a:latin typeface="Arial Black"/>
                <a:cs typeface="Arial Black"/>
              </a:rPr>
              <a:t> </a:t>
            </a:r>
            <a:r>
              <a:rPr sz="3300" spc="-25" dirty="0">
                <a:solidFill>
                  <a:srgbClr val="00CC00"/>
                </a:solidFill>
                <a:latin typeface="Arial Black"/>
                <a:cs typeface="Arial Black"/>
              </a:rPr>
              <a:t>use</a:t>
            </a:r>
            <a:endParaRPr sz="3300">
              <a:latin typeface="Arial Black"/>
              <a:cs typeface="Arial Black"/>
            </a:endParaRPr>
          </a:p>
          <a:p>
            <a:pPr marL="377825" indent="-365760">
              <a:lnSpc>
                <a:spcPts val="396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130" dirty="0">
                <a:solidFill>
                  <a:srgbClr val="191919"/>
                </a:solidFill>
                <a:latin typeface="Verdana"/>
                <a:cs typeface="Verdana"/>
              </a:rPr>
              <a:t>Set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70" dirty="0">
                <a:solidFill>
                  <a:srgbClr val="191919"/>
                </a:solidFill>
                <a:latin typeface="Verdana"/>
                <a:cs typeface="Verdana"/>
              </a:rPr>
              <a:t>up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35" dirty="0">
                <a:solidFill>
                  <a:srgbClr val="191919"/>
                </a:solidFill>
                <a:latin typeface="Verdana"/>
                <a:cs typeface="Verdana"/>
              </a:rPr>
              <a:t>safe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social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media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profiles</a:t>
            </a:r>
            <a:endParaRPr sz="3300">
              <a:latin typeface="Verdana"/>
              <a:cs typeface="Verdana"/>
            </a:endParaRPr>
          </a:p>
          <a:p>
            <a:pPr marL="377825">
              <a:lnSpc>
                <a:spcPts val="3960"/>
              </a:lnSpc>
            </a:pP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that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65" dirty="0">
                <a:solidFill>
                  <a:srgbClr val="191919"/>
                </a:solidFill>
                <a:latin typeface="Verdana"/>
                <a:cs typeface="Verdana"/>
              </a:rPr>
              <a:t>don’t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55" dirty="0">
                <a:solidFill>
                  <a:srgbClr val="191919"/>
                </a:solidFill>
                <a:latin typeface="Verdana"/>
                <a:cs typeface="Verdana"/>
              </a:rPr>
              <a:t>share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personal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information</a:t>
            </a:r>
            <a:endParaRPr sz="3300">
              <a:latin typeface="Verdana"/>
              <a:cs typeface="Verdana"/>
            </a:endParaRPr>
          </a:p>
          <a:p>
            <a:pPr marL="377825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180" dirty="0">
                <a:solidFill>
                  <a:srgbClr val="191919"/>
                </a:solidFill>
                <a:latin typeface="Verdana"/>
                <a:cs typeface="Verdana"/>
              </a:rPr>
              <a:t>Turn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off</a:t>
            </a:r>
            <a:r>
              <a:rPr sz="3300" spc="-2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geolocation</a:t>
            </a:r>
            <a:r>
              <a:rPr sz="3300" spc="-2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settings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on</a:t>
            </a:r>
            <a:r>
              <a:rPr sz="3300" spc="-2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5" dirty="0">
                <a:solidFill>
                  <a:srgbClr val="191919"/>
                </a:solidFill>
                <a:latin typeface="Verdana"/>
                <a:cs typeface="Verdana"/>
              </a:rPr>
              <a:t>devices</a:t>
            </a:r>
            <a:endParaRPr sz="3300">
              <a:latin typeface="Verdana"/>
              <a:cs typeface="Verdana"/>
            </a:endParaRPr>
          </a:p>
          <a:p>
            <a:pPr marL="377825" marR="1156335" indent="-365760">
              <a:lnSpc>
                <a:spcPct val="100000"/>
              </a:lnSpc>
              <a:spcBef>
                <a:spcPts val="3300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0" dirty="0">
                <a:solidFill>
                  <a:srgbClr val="191919"/>
                </a:solidFill>
                <a:latin typeface="Verdana"/>
                <a:cs typeface="Verdana"/>
              </a:rPr>
              <a:t>strongest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5" dirty="0">
                <a:solidFill>
                  <a:srgbClr val="191919"/>
                </a:solidFill>
                <a:latin typeface="Verdana"/>
                <a:cs typeface="Verdana"/>
              </a:rPr>
              <a:t>privacy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0" dirty="0">
                <a:solidFill>
                  <a:srgbClr val="191919"/>
                </a:solidFill>
                <a:latin typeface="Verdana"/>
                <a:cs typeface="Verdana"/>
              </a:rPr>
              <a:t>settings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on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5" dirty="0">
                <a:solidFill>
                  <a:srgbClr val="191919"/>
                </a:solidFill>
                <a:latin typeface="Verdana"/>
                <a:cs typeface="Verdana"/>
              </a:rPr>
              <a:t>social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media</a:t>
            </a:r>
            <a:endParaRPr sz="3300">
              <a:latin typeface="Verdana"/>
              <a:cs typeface="Verdana"/>
            </a:endParaRPr>
          </a:p>
          <a:p>
            <a:pPr marL="377825" indent="-365760">
              <a:lnSpc>
                <a:spcPct val="100000"/>
              </a:lnSpc>
              <a:spcBef>
                <a:spcPts val="3290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85" dirty="0">
                <a:solidFill>
                  <a:srgbClr val="191919"/>
                </a:solidFill>
                <a:latin typeface="Verdana"/>
                <a:cs typeface="Verdana"/>
              </a:rPr>
              <a:t>Learn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how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report/block/mute</a:t>
            </a:r>
            <a:endParaRPr sz="3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15" dirty="0"/>
              <a:t>Dealing</a:t>
            </a:r>
            <a:r>
              <a:rPr spc="-375" dirty="0"/>
              <a:t> </a:t>
            </a:r>
            <a:r>
              <a:rPr spc="-190" dirty="0"/>
              <a:t>with</a:t>
            </a:r>
            <a:r>
              <a:rPr spc="-370" dirty="0"/>
              <a:t> </a:t>
            </a:r>
            <a:r>
              <a:rPr spc="-270" dirty="0"/>
              <a:t>inappropriate</a:t>
            </a:r>
            <a:r>
              <a:rPr spc="-370" dirty="0"/>
              <a:t> </a:t>
            </a:r>
            <a:r>
              <a:rPr spc="-325" dirty="0"/>
              <a:t>CONDUCT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256097" y="7235654"/>
            <a:ext cx="3379470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51840">
              <a:lnSpc>
                <a:spcPct val="113999"/>
              </a:lnSpc>
              <a:spcBef>
                <a:spcPts val="95"/>
              </a:spcBef>
            </a:pPr>
            <a:r>
              <a:rPr sz="20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050" spc="-1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35" dirty="0">
                <a:solidFill>
                  <a:srgbClr val="191919"/>
                </a:solidFill>
                <a:latin typeface="Verdana"/>
                <a:cs typeface="Verdana"/>
              </a:rPr>
              <a:t>children</a:t>
            </a:r>
            <a:r>
              <a:rPr sz="2050" spc="-1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20" dirty="0">
                <a:solidFill>
                  <a:srgbClr val="191919"/>
                </a:solidFill>
                <a:latin typeface="Arial Black"/>
                <a:cs typeface="Arial Black"/>
              </a:rPr>
              <a:t>will </a:t>
            </a:r>
            <a:r>
              <a:rPr sz="2050" spc="-110" dirty="0">
                <a:solidFill>
                  <a:srgbClr val="191919"/>
                </a:solidFill>
                <a:latin typeface="Arial Black"/>
                <a:cs typeface="Arial Black"/>
              </a:rPr>
              <a:t>experience </a:t>
            </a:r>
            <a:r>
              <a:rPr sz="2050" spc="-60" dirty="0">
                <a:solidFill>
                  <a:srgbClr val="191919"/>
                </a:solidFill>
                <a:latin typeface="Arial Black"/>
                <a:cs typeface="Arial Black"/>
              </a:rPr>
              <a:t>cyberbullying</a:t>
            </a:r>
            <a:endParaRPr sz="205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575015" y="7235654"/>
            <a:ext cx="3167380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3825" marR="5080" indent="-111760">
              <a:lnSpc>
                <a:spcPct val="113999"/>
              </a:lnSpc>
              <a:spcBef>
                <a:spcPts val="95"/>
              </a:spcBef>
            </a:pPr>
            <a:r>
              <a:rPr sz="20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0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35" dirty="0">
                <a:solidFill>
                  <a:srgbClr val="191919"/>
                </a:solidFill>
                <a:latin typeface="Verdana"/>
                <a:cs typeface="Verdana"/>
              </a:rPr>
              <a:t>children</a:t>
            </a:r>
            <a:r>
              <a:rPr sz="20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60" dirty="0">
                <a:solidFill>
                  <a:srgbClr val="191919"/>
                </a:solidFill>
                <a:latin typeface="Arial Black"/>
                <a:cs typeface="Arial Black"/>
              </a:rPr>
              <a:t>say</a:t>
            </a:r>
            <a:r>
              <a:rPr sz="2050" spc="-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50" dirty="0">
                <a:solidFill>
                  <a:srgbClr val="191919"/>
                </a:solidFill>
                <a:latin typeface="Arial Black"/>
                <a:cs typeface="Arial Black"/>
              </a:rPr>
              <a:t>someone </a:t>
            </a:r>
            <a:r>
              <a:rPr sz="2050" spc="-120" dirty="0">
                <a:solidFill>
                  <a:srgbClr val="191919"/>
                </a:solidFill>
                <a:latin typeface="Arial Black"/>
                <a:cs typeface="Arial Black"/>
              </a:rPr>
              <a:t>has</a:t>
            </a:r>
            <a:r>
              <a:rPr sz="2050" spc="-9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40" dirty="0">
                <a:solidFill>
                  <a:srgbClr val="191919"/>
                </a:solidFill>
                <a:latin typeface="Arial Black"/>
                <a:cs typeface="Arial Black"/>
              </a:rPr>
              <a:t>been</a:t>
            </a:r>
            <a:r>
              <a:rPr sz="2050" spc="-90" dirty="0">
                <a:solidFill>
                  <a:srgbClr val="191919"/>
                </a:solidFill>
                <a:latin typeface="Arial Black"/>
                <a:cs typeface="Arial Black"/>
              </a:rPr>
              <a:t> nasty </a:t>
            </a:r>
            <a:r>
              <a:rPr sz="2050" spc="-10" dirty="0">
                <a:solidFill>
                  <a:srgbClr val="191919"/>
                </a:solidFill>
                <a:latin typeface="Arial Black"/>
                <a:cs typeface="Arial Black"/>
              </a:rPr>
              <a:t>online</a:t>
            </a:r>
            <a:endParaRPr sz="2050">
              <a:latin typeface="Arial Black"/>
              <a:cs typeface="Arial Black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8109" y="5563625"/>
            <a:ext cx="4152265" cy="5745480"/>
            <a:chOff x="838109" y="5563625"/>
            <a:chExt cx="4152265" cy="5745480"/>
          </a:xfrm>
        </p:grpSpPr>
        <p:sp>
          <p:nvSpPr>
            <p:cNvPr id="9" name="object 9"/>
            <p:cNvSpPr/>
            <p:nvPr/>
          </p:nvSpPr>
          <p:spPr>
            <a:xfrm>
              <a:off x="838109" y="5563625"/>
              <a:ext cx="4152265" cy="5745480"/>
            </a:xfrm>
            <a:custGeom>
              <a:avLst/>
              <a:gdLst/>
              <a:ahLst/>
              <a:cxnLst/>
              <a:rect l="l" t="t" r="r" b="b"/>
              <a:pathLst>
                <a:path w="4152265" h="5745480">
                  <a:moveTo>
                    <a:pt x="2572598" y="0"/>
                  </a:moveTo>
                  <a:lnTo>
                    <a:pt x="2527247" y="133"/>
                  </a:lnTo>
                  <a:lnTo>
                    <a:pt x="2481449" y="4368"/>
                  </a:lnTo>
                  <a:lnTo>
                    <a:pt x="2435423" y="12841"/>
                  </a:lnTo>
                  <a:lnTo>
                    <a:pt x="397757" y="483266"/>
                  </a:lnTo>
                  <a:lnTo>
                    <a:pt x="352678" y="495828"/>
                  </a:lnTo>
                  <a:lnTo>
                    <a:pt x="309662" y="512098"/>
                  </a:lnTo>
                  <a:lnTo>
                    <a:pt x="268845" y="531859"/>
                  </a:lnTo>
                  <a:lnTo>
                    <a:pt x="230362" y="554893"/>
                  </a:lnTo>
                  <a:lnTo>
                    <a:pt x="194349" y="580983"/>
                  </a:lnTo>
                  <a:lnTo>
                    <a:pt x="160943" y="609911"/>
                  </a:lnTo>
                  <a:lnTo>
                    <a:pt x="130279" y="641460"/>
                  </a:lnTo>
                  <a:lnTo>
                    <a:pt x="102494" y="675413"/>
                  </a:lnTo>
                  <a:lnTo>
                    <a:pt x="77722" y="711551"/>
                  </a:lnTo>
                  <a:lnTo>
                    <a:pt x="56101" y="749658"/>
                  </a:lnTo>
                  <a:lnTo>
                    <a:pt x="37765" y="789516"/>
                  </a:lnTo>
                  <a:lnTo>
                    <a:pt x="22851" y="830908"/>
                  </a:lnTo>
                  <a:lnTo>
                    <a:pt x="11495" y="873615"/>
                  </a:lnTo>
                  <a:lnTo>
                    <a:pt x="3832" y="917421"/>
                  </a:lnTo>
                  <a:lnTo>
                    <a:pt x="0" y="962108"/>
                  </a:lnTo>
                  <a:lnTo>
                    <a:pt x="132" y="1007458"/>
                  </a:lnTo>
                  <a:lnTo>
                    <a:pt x="4366" y="1053254"/>
                  </a:lnTo>
                  <a:lnTo>
                    <a:pt x="12837" y="1099279"/>
                  </a:lnTo>
                  <a:lnTo>
                    <a:pt x="1085368" y="5744930"/>
                  </a:lnTo>
                  <a:lnTo>
                    <a:pt x="3662181" y="5744930"/>
                  </a:lnTo>
                  <a:lnTo>
                    <a:pt x="3753896" y="5723756"/>
                  </a:lnTo>
                  <a:lnTo>
                    <a:pt x="3798976" y="5711195"/>
                  </a:lnTo>
                  <a:lnTo>
                    <a:pt x="3841994" y="5694925"/>
                  </a:lnTo>
                  <a:lnTo>
                    <a:pt x="3882812" y="5675164"/>
                  </a:lnTo>
                  <a:lnTo>
                    <a:pt x="3921296" y="5652130"/>
                  </a:lnTo>
                  <a:lnTo>
                    <a:pt x="3957310" y="5626040"/>
                  </a:lnTo>
                  <a:lnTo>
                    <a:pt x="3990717" y="5597111"/>
                  </a:lnTo>
                  <a:lnTo>
                    <a:pt x="4021381" y="5565562"/>
                  </a:lnTo>
                  <a:lnTo>
                    <a:pt x="4049167" y="5531609"/>
                  </a:lnTo>
                  <a:lnTo>
                    <a:pt x="4073939" y="5495470"/>
                  </a:lnTo>
                  <a:lnTo>
                    <a:pt x="4095561" y="5457362"/>
                  </a:lnTo>
                  <a:lnTo>
                    <a:pt x="4113897" y="5417504"/>
                  </a:lnTo>
                  <a:lnTo>
                    <a:pt x="4128811" y="5376112"/>
                  </a:lnTo>
                  <a:lnTo>
                    <a:pt x="4140168" y="5333404"/>
                  </a:lnTo>
                  <a:lnTo>
                    <a:pt x="4147830" y="5289597"/>
                  </a:lnTo>
                  <a:lnTo>
                    <a:pt x="4151663" y="5244909"/>
                  </a:lnTo>
                  <a:lnTo>
                    <a:pt x="4151531" y="5199557"/>
                  </a:lnTo>
                  <a:lnTo>
                    <a:pt x="4147297" y="5153760"/>
                  </a:lnTo>
                  <a:lnTo>
                    <a:pt x="4138826" y="5107733"/>
                  </a:lnTo>
                  <a:lnTo>
                    <a:pt x="3051446" y="397772"/>
                  </a:lnTo>
                  <a:lnTo>
                    <a:pt x="3038883" y="352690"/>
                  </a:lnTo>
                  <a:lnTo>
                    <a:pt x="3022611" y="309671"/>
                  </a:lnTo>
                  <a:lnTo>
                    <a:pt x="3002850" y="268851"/>
                  </a:lnTo>
                  <a:lnTo>
                    <a:pt x="2979815" y="230365"/>
                  </a:lnTo>
                  <a:lnTo>
                    <a:pt x="2953725" y="194351"/>
                  </a:lnTo>
                  <a:lnTo>
                    <a:pt x="2924796" y="160944"/>
                  </a:lnTo>
                  <a:lnTo>
                    <a:pt x="2893247" y="130279"/>
                  </a:lnTo>
                  <a:lnTo>
                    <a:pt x="2859294" y="102492"/>
                  </a:lnTo>
                  <a:lnTo>
                    <a:pt x="2823156" y="77720"/>
                  </a:lnTo>
                  <a:lnTo>
                    <a:pt x="2785049" y="56098"/>
                  </a:lnTo>
                  <a:lnTo>
                    <a:pt x="2745191" y="37762"/>
                  </a:lnTo>
                  <a:lnTo>
                    <a:pt x="2703799" y="22849"/>
                  </a:lnTo>
                  <a:lnTo>
                    <a:pt x="2661092" y="11493"/>
                  </a:lnTo>
                  <a:lnTo>
                    <a:pt x="2617285" y="3831"/>
                  </a:lnTo>
                  <a:lnTo>
                    <a:pt x="2572598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10043" y="6033852"/>
              <a:ext cx="3776345" cy="5274945"/>
            </a:xfrm>
            <a:custGeom>
              <a:avLst/>
              <a:gdLst/>
              <a:ahLst/>
              <a:cxnLst/>
              <a:rect l="l" t="t" r="r" b="b"/>
              <a:pathLst>
                <a:path w="3776345" h="5274945">
                  <a:moveTo>
                    <a:pt x="1801520" y="55626"/>
                  </a:moveTo>
                  <a:lnTo>
                    <a:pt x="1801063" y="36614"/>
                  </a:lnTo>
                  <a:lnTo>
                    <a:pt x="1793214" y="19265"/>
                  </a:lnTo>
                  <a:lnTo>
                    <a:pt x="1779752" y="6667"/>
                  </a:lnTo>
                  <a:lnTo>
                    <a:pt x="1762556" y="0"/>
                  </a:lnTo>
                  <a:lnTo>
                    <a:pt x="1743532" y="457"/>
                  </a:lnTo>
                  <a:lnTo>
                    <a:pt x="893470" y="194348"/>
                  </a:lnTo>
                  <a:lnTo>
                    <a:pt x="876173" y="202222"/>
                  </a:lnTo>
                  <a:lnTo>
                    <a:pt x="863612" y="215684"/>
                  </a:lnTo>
                  <a:lnTo>
                    <a:pt x="856970" y="232854"/>
                  </a:lnTo>
                  <a:lnTo>
                    <a:pt x="857427" y="251853"/>
                  </a:lnTo>
                  <a:lnTo>
                    <a:pt x="865276" y="269189"/>
                  </a:lnTo>
                  <a:lnTo>
                    <a:pt x="878738" y="281787"/>
                  </a:lnTo>
                  <a:lnTo>
                    <a:pt x="895934" y="288455"/>
                  </a:lnTo>
                  <a:lnTo>
                    <a:pt x="914971" y="288010"/>
                  </a:lnTo>
                  <a:lnTo>
                    <a:pt x="1765020" y="94119"/>
                  </a:lnTo>
                  <a:lnTo>
                    <a:pt x="1782318" y="86258"/>
                  </a:lnTo>
                  <a:lnTo>
                    <a:pt x="1794878" y="72796"/>
                  </a:lnTo>
                  <a:lnTo>
                    <a:pt x="1801520" y="55626"/>
                  </a:lnTo>
                  <a:close/>
                </a:path>
                <a:path w="3776345" h="5274945">
                  <a:moveTo>
                    <a:pt x="2744838" y="5089131"/>
                  </a:moveTo>
                  <a:lnTo>
                    <a:pt x="2738247" y="5040668"/>
                  </a:lnTo>
                  <a:lnTo>
                    <a:pt x="2723146" y="4994072"/>
                  </a:lnTo>
                  <a:lnTo>
                    <a:pt x="2700642" y="4952098"/>
                  </a:lnTo>
                  <a:lnTo>
                    <a:pt x="2671661" y="4915344"/>
                  </a:lnTo>
                  <a:lnTo>
                    <a:pt x="2637129" y="4884356"/>
                  </a:lnTo>
                  <a:lnTo>
                    <a:pt x="2597950" y="4859731"/>
                  </a:lnTo>
                  <a:lnTo>
                    <a:pt x="2555062" y="4842053"/>
                  </a:lnTo>
                  <a:lnTo>
                    <a:pt x="2509367" y="4831880"/>
                  </a:lnTo>
                  <a:lnTo>
                    <a:pt x="2461793" y="4829797"/>
                  </a:lnTo>
                  <a:lnTo>
                    <a:pt x="2413241" y="4836376"/>
                  </a:lnTo>
                  <a:lnTo>
                    <a:pt x="2366073" y="4851743"/>
                  </a:lnTo>
                  <a:lnTo>
                    <a:pt x="2324239" y="4874298"/>
                  </a:lnTo>
                  <a:lnTo>
                    <a:pt x="2287587" y="4903292"/>
                  </a:lnTo>
                  <a:lnTo>
                    <a:pt x="2256713" y="4937823"/>
                  </a:lnTo>
                  <a:lnTo>
                    <a:pt x="2232190" y="4976952"/>
                  </a:lnTo>
                  <a:lnTo>
                    <a:pt x="2214575" y="5019802"/>
                  </a:lnTo>
                  <a:lnTo>
                    <a:pt x="2204453" y="5065420"/>
                  </a:lnTo>
                  <a:lnTo>
                    <a:pt x="2202383" y="5112918"/>
                  </a:lnTo>
                  <a:lnTo>
                    <a:pt x="2208974" y="5161381"/>
                  </a:lnTo>
                  <a:lnTo>
                    <a:pt x="2224087" y="5207978"/>
                  </a:lnTo>
                  <a:lnTo>
                    <a:pt x="2246592" y="5249951"/>
                  </a:lnTo>
                  <a:lnTo>
                    <a:pt x="2266099" y="5274703"/>
                  </a:lnTo>
                  <a:lnTo>
                    <a:pt x="2681147" y="5274703"/>
                  </a:lnTo>
                  <a:lnTo>
                    <a:pt x="2715044" y="5225097"/>
                  </a:lnTo>
                  <a:lnTo>
                    <a:pt x="2732659" y="5182260"/>
                  </a:lnTo>
                  <a:lnTo>
                    <a:pt x="2742781" y="5136629"/>
                  </a:lnTo>
                  <a:lnTo>
                    <a:pt x="2744838" y="5089131"/>
                  </a:lnTo>
                  <a:close/>
                </a:path>
                <a:path w="3776345" h="5274945">
                  <a:moveTo>
                    <a:pt x="3776281" y="4402340"/>
                  </a:moveTo>
                  <a:lnTo>
                    <a:pt x="2793936" y="147358"/>
                  </a:lnTo>
                  <a:lnTo>
                    <a:pt x="0" y="792403"/>
                  </a:lnTo>
                  <a:lnTo>
                    <a:pt x="982357" y="5047373"/>
                  </a:lnTo>
                  <a:lnTo>
                    <a:pt x="3776281" y="440234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1887238" y="7640430"/>
              <a:ext cx="2053589" cy="2053589"/>
            </a:xfrm>
            <a:custGeom>
              <a:avLst/>
              <a:gdLst/>
              <a:ahLst/>
              <a:cxnLst/>
              <a:rect l="l" t="t" r="r" b="b"/>
              <a:pathLst>
                <a:path w="2053589" h="2053590">
                  <a:moveTo>
                    <a:pt x="1031230" y="0"/>
                  </a:moveTo>
                  <a:lnTo>
                    <a:pt x="984510" y="904"/>
                  </a:lnTo>
                  <a:lnTo>
                    <a:pt x="937548" y="3973"/>
                  </a:lnTo>
                  <a:lnTo>
                    <a:pt x="890402" y="9242"/>
                  </a:lnTo>
                  <a:lnTo>
                    <a:pt x="843132" y="16748"/>
                  </a:lnTo>
                  <a:lnTo>
                    <a:pt x="795797" y="26529"/>
                  </a:lnTo>
                  <a:lnTo>
                    <a:pt x="748965" y="38488"/>
                  </a:lnTo>
                  <a:lnTo>
                    <a:pt x="703188" y="52462"/>
                  </a:lnTo>
                  <a:lnTo>
                    <a:pt x="658504" y="68393"/>
                  </a:lnTo>
                  <a:lnTo>
                    <a:pt x="614949" y="86221"/>
                  </a:lnTo>
                  <a:lnTo>
                    <a:pt x="572561" y="105889"/>
                  </a:lnTo>
                  <a:lnTo>
                    <a:pt x="531376" y="127335"/>
                  </a:lnTo>
                  <a:lnTo>
                    <a:pt x="491432" y="150502"/>
                  </a:lnTo>
                  <a:lnTo>
                    <a:pt x="452765" y="175330"/>
                  </a:lnTo>
                  <a:lnTo>
                    <a:pt x="415412" y="201760"/>
                  </a:lnTo>
                  <a:lnTo>
                    <a:pt x="379410" y="229733"/>
                  </a:lnTo>
                  <a:lnTo>
                    <a:pt x="344796" y="259190"/>
                  </a:lnTo>
                  <a:lnTo>
                    <a:pt x="311607" y="290072"/>
                  </a:lnTo>
                  <a:lnTo>
                    <a:pt x="279881" y="322319"/>
                  </a:lnTo>
                  <a:lnTo>
                    <a:pt x="249653" y="355872"/>
                  </a:lnTo>
                  <a:lnTo>
                    <a:pt x="220961" y="390674"/>
                  </a:lnTo>
                  <a:lnTo>
                    <a:pt x="193841" y="426663"/>
                  </a:lnTo>
                  <a:lnTo>
                    <a:pt x="168332" y="463782"/>
                  </a:lnTo>
                  <a:lnTo>
                    <a:pt x="144469" y="501970"/>
                  </a:lnTo>
                  <a:lnTo>
                    <a:pt x="122290" y="541170"/>
                  </a:lnTo>
                  <a:lnTo>
                    <a:pt x="101831" y="581321"/>
                  </a:lnTo>
                  <a:lnTo>
                    <a:pt x="83130" y="622365"/>
                  </a:lnTo>
                  <a:lnTo>
                    <a:pt x="66223" y="664243"/>
                  </a:lnTo>
                  <a:lnTo>
                    <a:pt x="51147" y="706895"/>
                  </a:lnTo>
                  <a:lnTo>
                    <a:pt x="37940" y="750262"/>
                  </a:lnTo>
                  <a:lnTo>
                    <a:pt x="26638" y="794286"/>
                  </a:lnTo>
                  <a:lnTo>
                    <a:pt x="17278" y="838907"/>
                  </a:lnTo>
                  <a:lnTo>
                    <a:pt x="9898" y="884066"/>
                  </a:lnTo>
                  <a:lnTo>
                    <a:pt x="4533" y="929704"/>
                  </a:lnTo>
                  <a:lnTo>
                    <a:pt x="1221" y="975761"/>
                  </a:lnTo>
                  <a:lnTo>
                    <a:pt x="0" y="1022180"/>
                  </a:lnTo>
                  <a:lnTo>
                    <a:pt x="905" y="1068899"/>
                  </a:lnTo>
                  <a:lnTo>
                    <a:pt x="3974" y="1115862"/>
                  </a:lnTo>
                  <a:lnTo>
                    <a:pt x="9243" y="1163007"/>
                  </a:lnTo>
                  <a:lnTo>
                    <a:pt x="16751" y="1210277"/>
                  </a:lnTo>
                  <a:lnTo>
                    <a:pt x="26533" y="1257612"/>
                  </a:lnTo>
                  <a:lnTo>
                    <a:pt x="38491" y="1304445"/>
                  </a:lnTo>
                  <a:lnTo>
                    <a:pt x="52465" y="1350221"/>
                  </a:lnTo>
                  <a:lnTo>
                    <a:pt x="68396" y="1394905"/>
                  </a:lnTo>
                  <a:lnTo>
                    <a:pt x="86225" y="1438460"/>
                  </a:lnTo>
                  <a:lnTo>
                    <a:pt x="105892" y="1480848"/>
                  </a:lnTo>
                  <a:lnTo>
                    <a:pt x="127338" y="1522033"/>
                  </a:lnTo>
                  <a:lnTo>
                    <a:pt x="150505" y="1561977"/>
                  </a:lnTo>
                  <a:lnTo>
                    <a:pt x="175333" y="1600645"/>
                  </a:lnTo>
                  <a:lnTo>
                    <a:pt x="201763" y="1637998"/>
                  </a:lnTo>
                  <a:lnTo>
                    <a:pt x="229736" y="1674000"/>
                  </a:lnTo>
                  <a:lnTo>
                    <a:pt x="259193" y="1708613"/>
                  </a:lnTo>
                  <a:lnTo>
                    <a:pt x="290075" y="1741802"/>
                  </a:lnTo>
                  <a:lnTo>
                    <a:pt x="322322" y="1773529"/>
                  </a:lnTo>
                  <a:lnTo>
                    <a:pt x="355876" y="1803757"/>
                  </a:lnTo>
                  <a:lnTo>
                    <a:pt x="390677" y="1832449"/>
                  </a:lnTo>
                  <a:lnTo>
                    <a:pt x="426666" y="1859568"/>
                  </a:lnTo>
                  <a:lnTo>
                    <a:pt x="463785" y="1885077"/>
                  </a:lnTo>
                  <a:lnTo>
                    <a:pt x="501973" y="1908940"/>
                  </a:lnTo>
                  <a:lnTo>
                    <a:pt x="541173" y="1931120"/>
                  </a:lnTo>
                  <a:lnTo>
                    <a:pt x="581324" y="1951578"/>
                  </a:lnTo>
                  <a:lnTo>
                    <a:pt x="622368" y="1970280"/>
                  </a:lnTo>
                  <a:lnTo>
                    <a:pt x="664246" y="1987187"/>
                  </a:lnTo>
                  <a:lnTo>
                    <a:pt x="706898" y="2002262"/>
                  </a:lnTo>
                  <a:lnTo>
                    <a:pt x="750266" y="2015469"/>
                  </a:lnTo>
                  <a:lnTo>
                    <a:pt x="794289" y="2026771"/>
                  </a:lnTo>
                  <a:lnTo>
                    <a:pt x="838910" y="2036131"/>
                  </a:lnTo>
                  <a:lnTo>
                    <a:pt x="884069" y="2043512"/>
                  </a:lnTo>
                  <a:lnTo>
                    <a:pt x="929707" y="2048876"/>
                  </a:lnTo>
                  <a:lnTo>
                    <a:pt x="975765" y="2052188"/>
                  </a:lnTo>
                  <a:lnTo>
                    <a:pt x="1022183" y="2053410"/>
                  </a:lnTo>
                  <a:lnTo>
                    <a:pt x="1068903" y="2052505"/>
                  </a:lnTo>
                  <a:lnTo>
                    <a:pt x="1115865" y="2049436"/>
                  </a:lnTo>
                  <a:lnTo>
                    <a:pt x="1163011" y="2044166"/>
                  </a:lnTo>
                  <a:lnTo>
                    <a:pt x="1210281" y="2036659"/>
                  </a:lnTo>
                  <a:lnTo>
                    <a:pt x="1257616" y="2026877"/>
                  </a:lnTo>
                  <a:lnTo>
                    <a:pt x="1304448" y="2014918"/>
                  </a:lnTo>
                  <a:lnTo>
                    <a:pt x="1350225" y="2000944"/>
                  </a:lnTo>
                  <a:lnTo>
                    <a:pt x="1394909" y="1985013"/>
                  </a:lnTo>
                  <a:lnTo>
                    <a:pt x="1438463" y="1967185"/>
                  </a:lnTo>
                  <a:lnTo>
                    <a:pt x="1480852" y="1947518"/>
                  </a:lnTo>
                  <a:lnTo>
                    <a:pt x="1522036" y="1926071"/>
                  </a:lnTo>
                  <a:lnTo>
                    <a:pt x="1561981" y="1902904"/>
                  </a:lnTo>
                  <a:lnTo>
                    <a:pt x="1600648" y="1878076"/>
                  </a:lnTo>
                  <a:lnTo>
                    <a:pt x="1638001" y="1851646"/>
                  </a:lnTo>
                  <a:lnTo>
                    <a:pt x="1674003" y="1823673"/>
                  </a:lnTo>
                  <a:lnTo>
                    <a:pt x="1708617" y="1794216"/>
                  </a:lnTo>
                  <a:lnTo>
                    <a:pt x="1741805" y="1763335"/>
                  </a:lnTo>
                  <a:lnTo>
                    <a:pt x="1773532" y="1731087"/>
                  </a:lnTo>
                  <a:lnTo>
                    <a:pt x="1803760" y="1697534"/>
                  </a:lnTo>
                  <a:lnTo>
                    <a:pt x="1832452" y="1662732"/>
                  </a:lnTo>
                  <a:lnTo>
                    <a:pt x="1859571" y="1626743"/>
                  </a:lnTo>
                  <a:lnTo>
                    <a:pt x="1885081" y="1589625"/>
                  </a:lnTo>
                  <a:lnTo>
                    <a:pt x="1908944" y="1551436"/>
                  </a:lnTo>
                  <a:lnTo>
                    <a:pt x="1931123" y="1512236"/>
                  </a:lnTo>
                  <a:lnTo>
                    <a:pt x="1951582" y="1472085"/>
                  </a:lnTo>
                  <a:lnTo>
                    <a:pt x="1970283" y="1431041"/>
                  </a:lnTo>
                  <a:lnTo>
                    <a:pt x="1987190" y="1389163"/>
                  </a:lnTo>
                  <a:lnTo>
                    <a:pt x="2002265" y="1346511"/>
                  </a:lnTo>
                  <a:lnTo>
                    <a:pt x="2015473" y="1303144"/>
                  </a:lnTo>
                  <a:lnTo>
                    <a:pt x="2026775" y="1259120"/>
                  </a:lnTo>
                  <a:lnTo>
                    <a:pt x="2036134" y="1214499"/>
                  </a:lnTo>
                  <a:lnTo>
                    <a:pt x="2043515" y="1169340"/>
                  </a:lnTo>
                  <a:lnTo>
                    <a:pt x="2048880" y="1123702"/>
                  </a:lnTo>
                  <a:lnTo>
                    <a:pt x="2052191" y="1077645"/>
                  </a:lnTo>
                  <a:lnTo>
                    <a:pt x="2053413" y="1031227"/>
                  </a:lnTo>
                  <a:lnTo>
                    <a:pt x="2052508" y="984507"/>
                  </a:lnTo>
                  <a:lnTo>
                    <a:pt x="2049439" y="937544"/>
                  </a:lnTo>
                  <a:lnTo>
                    <a:pt x="2044169" y="890399"/>
                  </a:lnTo>
                  <a:lnTo>
                    <a:pt x="2036662" y="843129"/>
                  </a:lnTo>
                  <a:lnTo>
                    <a:pt x="2026880" y="795794"/>
                  </a:lnTo>
                  <a:lnTo>
                    <a:pt x="2014922" y="748961"/>
                  </a:lnTo>
                  <a:lnTo>
                    <a:pt x="2000947" y="703185"/>
                  </a:lnTo>
                  <a:lnTo>
                    <a:pt x="1985017" y="658501"/>
                  </a:lnTo>
                  <a:lnTo>
                    <a:pt x="1967188" y="614946"/>
                  </a:lnTo>
                  <a:lnTo>
                    <a:pt x="1947521" y="572558"/>
                  </a:lnTo>
                  <a:lnTo>
                    <a:pt x="1926074" y="531374"/>
                  </a:lnTo>
                  <a:lnTo>
                    <a:pt x="1902907" y="491430"/>
                  </a:lnTo>
                  <a:lnTo>
                    <a:pt x="1878079" y="452763"/>
                  </a:lnTo>
                  <a:lnTo>
                    <a:pt x="1851649" y="415410"/>
                  </a:lnTo>
                  <a:lnTo>
                    <a:pt x="1823676" y="379408"/>
                  </a:lnTo>
                  <a:lnTo>
                    <a:pt x="1794219" y="344795"/>
                  </a:lnTo>
                  <a:lnTo>
                    <a:pt x="1763338" y="311606"/>
                  </a:lnTo>
                  <a:lnTo>
                    <a:pt x="1731091" y="279880"/>
                  </a:lnTo>
                  <a:lnTo>
                    <a:pt x="1697537" y="249652"/>
                  </a:lnTo>
                  <a:lnTo>
                    <a:pt x="1662736" y="220961"/>
                  </a:lnTo>
                  <a:lnTo>
                    <a:pt x="1626746" y="193842"/>
                  </a:lnTo>
                  <a:lnTo>
                    <a:pt x="1589628" y="168332"/>
                  </a:lnTo>
                  <a:lnTo>
                    <a:pt x="1551439" y="144470"/>
                  </a:lnTo>
                  <a:lnTo>
                    <a:pt x="1512240" y="122291"/>
                  </a:lnTo>
                  <a:lnTo>
                    <a:pt x="1472088" y="101832"/>
                  </a:lnTo>
                  <a:lnTo>
                    <a:pt x="1431044" y="83131"/>
                  </a:lnTo>
                  <a:lnTo>
                    <a:pt x="1389167" y="66224"/>
                  </a:lnTo>
                  <a:lnTo>
                    <a:pt x="1346515" y="51149"/>
                  </a:lnTo>
                  <a:lnTo>
                    <a:pt x="1303147" y="37941"/>
                  </a:lnTo>
                  <a:lnTo>
                    <a:pt x="1259123" y="26639"/>
                  </a:lnTo>
                  <a:lnTo>
                    <a:pt x="1214502" y="17279"/>
                  </a:lnTo>
                  <a:lnTo>
                    <a:pt x="1169344" y="9899"/>
                  </a:lnTo>
                  <a:lnTo>
                    <a:pt x="1123706" y="4534"/>
                  </a:lnTo>
                  <a:lnTo>
                    <a:pt x="1077648" y="1222"/>
                  </a:lnTo>
                  <a:lnTo>
                    <a:pt x="1031230" y="0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72980" y="7999039"/>
              <a:ext cx="358775" cy="398780"/>
            </a:xfrm>
            <a:custGeom>
              <a:avLst/>
              <a:gdLst/>
              <a:ahLst/>
              <a:cxnLst/>
              <a:rect l="l" t="t" r="r" b="b"/>
              <a:pathLst>
                <a:path w="358775" h="398779">
                  <a:moveTo>
                    <a:pt x="266035" y="0"/>
                  </a:moveTo>
                  <a:lnTo>
                    <a:pt x="208581" y="30391"/>
                  </a:lnTo>
                  <a:lnTo>
                    <a:pt x="19110" y="259452"/>
                  </a:lnTo>
                  <a:lnTo>
                    <a:pt x="0" y="321636"/>
                  </a:lnTo>
                  <a:lnTo>
                    <a:pt x="9202" y="352880"/>
                  </a:lnTo>
                  <a:lnTo>
                    <a:pt x="30419" y="379093"/>
                  </a:lnTo>
                  <a:lnTo>
                    <a:pt x="47349" y="390014"/>
                  </a:lnTo>
                  <a:lnTo>
                    <a:pt x="65738" y="396499"/>
                  </a:lnTo>
                  <a:lnTo>
                    <a:pt x="84813" y="398616"/>
                  </a:lnTo>
                  <a:lnTo>
                    <a:pt x="103799" y="396432"/>
                  </a:lnTo>
                  <a:lnTo>
                    <a:pt x="140133" y="378018"/>
                  </a:lnTo>
                  <a:lnTo>
                    <a:pt x="339540" y="138733"/>
                  </a:lnTo>
                  <a:lnTo>
                    <a:pt x="358659" y="76572"/>
                  </a:lnTo>
                  <a:lnTo>
                    <a:pt x="349454" y="45319"/>
                  </a:lnTo>
                  <a:lnTo>
                    <a:pt x="328232" y="19083"/>
                  </a:lnTo>
                  <a:lnTo>
                    <a:pt x="298472" y="3171"/>
                  </a:lnTo>
                  <a:lnTo>
                    <a:pt x="266035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216034" y="8425734"/>
              <a:ext cx="237203" cy="237203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601909" y="8815354"/>
              <a:ext cx="831850" cy="471170"/>
            </a:xfrm>
            <a:custGeom>
              <a:avLst/>
              <a:gdLst/>
              <a:ahLst/>
              <a:cxnLst/>
              <a:rect l="l" t="t" r="r" b="b"/>
              <a:pathLst>
                <a:path w="831850" h="471170">
                  <a:moveTo>
                    <a:pt x="504797" y="0"/>
                  </a:moveTo>
                  <a:lnTo>
                    <a:pt x="454527" y="320"/>
                  </a:lnTo>
                  <a:lnTo>
                    <a:pt x="402710" y="5314"/>
                  </a:lnTo>
                  <a:lnTo>
                    <a:pt x="349761" y="15155"/>
                  </a:lnTo>
                  <a:lnTo>
                    <a:pt x="297849" y="29524"/>
                  </a:lnTo>
                  <a:lnTo>
                    <a:pt x="249081" y="47753"/>
                  </a:lnTo>
                  <a:lnTo>
                    <a:pt x="203755" y="69504"/>
                  </a:lnTo>
                  <a:lnTo>
                    <a:pt x="162170" y="94436"/>
                  </a:lnTo>
                  <a:lnTo>
                    <a:pt x="124625" y="122210"/>
                  </a:lnTo>
                  <a:lnTo>
                    <a:pt x="91418" y="152489"/>
                  </a:lnTo>
                  <a:lnTo>
                    <a:pt x="62848" y="184932"/>
                  </a:lnTo>
                  <a:lnTo>
                    <a:pt x="39213" y="219200"/>
                  </a:lnTo>
                  <a:lnTo>
                    <a:pt x="20813" y="254955"/>
                  </a:lnTo>
                  <a:lnTo>
                    <a:pt x="7944" y="291857"/>
                  </a:lnTo>
                  <a:lnTo>
                    <a:pt x="907" y="329567"/>
                  </a:lnTo>
                  <a:lnTo>
                    <a:pt x="0" y="367746"/>
                  </a:lnTo>
                  <a:lnTo>
                    <a:pt x="5520" y="406054"/>
                  </a:lnTo>
                  <a:lnTo>
                    <a:pt x="19464" y="436773"/>
                  </a:lnTo>
                  <a:lnTo>
                    <a:pt x="43279" y="458998"/>
                  </a:lnTo>
                  <a:lnTo>
                    <a:pt x="73694" y="470672"/>
                  </a:lnTo>
                  <a:lnTo>
                    <a:pt x="107433" y="469738"/>
                  </a:lnTo>
                  <a:lnTo>
                    <a:pt x="766837" y="317502"/>
                  </a:lnTo>
                  <a:lnTo>
                    <a:pt x="797554" y="303553"/>
                  </a:lnTo>
                  <a:lnTo>
                    <a:pt x="819777" y="279727"/>
                  </a:lnTo>
                  <a:lnTo>
                    <a:pt x="831451" y="249311"/>
                  </a:lnTo>
                  <a:lnTo>
                    <a:pt x="830521" y="215589"/>
                  </a:lnTo>
                  <a:lnTo>
                    <a:pt x="818689" y="178738"/>
                  </a:lnTo>
                  <a:lnTo>
                    <a:pt x="801135" y="144821"/>
                  </a:lnTo>
                  <a:lnTo>
                    <a:pt x="778277" y="114013"/>
                  </a:lnTo>
                  <a:lnTo>
                    <a:pt x="750531" y="86487"/>
                  </a:lnTo>
                  <a:lnTo>
                    <a:pt x="718315" y="62417"/>
                  </a:lnTo>
                  <a:lnTo>
                    <a:pt x="682047" y="41977"/>
                  </a:lnTo>
                  <a:lnTo>
                    <a:pt x="642144" y="25342"/>
                  </a:lnTo>
                  <a:lnTo>
                    <a:pt x="599023" y="12684"/>
                  </a:lnTo>
                  <a:lnTo>
                    <a:pt x="553101" y="4179"/>
                  </a:lnTo>
                  <a:lnTo>
                    <a:pt x="504797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63421" y="8622553"/>
              <a:ext cx="237201" cy="237239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183889" y="8247565"/>
              <a:ext cx="440690" cy="292735"/>
            </a:xfrm>
            <a:custGeom>
              <a:avLst/>
              <a:gdLst/>
              <a:ahLst/>
              <a:cxnLst/>
              <a:rect l="l" t="t" r="r" b="b"/>
              <a:pathLst>
                <a:path w="440689" h="292734">
                  <a:moveTo>
                    <a:pt x="87230" y="0"/>
                  </a:moveTo>
                  <a:lnTo>
                    <a:pt x="55113" y="5425"/>
                  </a:lnTo>
                  <a:lnTo>
                    <a:pt x="27359" y="22498"/>
                  </a:lnTo>
                  <a:lnTo>
                    <a:pt x="7592" y="49862"/>
                  </a:lnTo>
                  <a:lnTo>
                    <a:pt x="0" y="82734"/>
                  </a:lnTo>
                  <a:lnTo>
                    <a:pt x="5430" y="114864"/>
                  </a:lnTo>
                  <a:lnTo>
                    <a:pt x="49884" y="162361"/>
                  </a:lnTo>
                  <a:lnTo>
                    <a:pt x="320546" y="285184"/>
                  </a:lnTo>
                  <a:lnTo>
                    <a:pt x="361346" y="292592"/>
                  </a:lnTo>
                  <a:lnTo>
                    <a:pt x="374733" y="290598"/>
                  </a:lnTo>
                  <a:lnTo>
                    <a:pt x="422655" y="260122"/>
                  </a:lnTo>
                  <a:lnTo>
                    <a:pt x="440666" y="210024"/>
                  </a:lnTo>
                  <a:lnTo>
                    <a:pt x="435236" y="177889"/>
                  </a:lnTo>
                  <a:lnTo>
                    <a:pt x="418156" y="150121"/>
                  </a:lnTo>
                  <a:lnTo>
                    <a:pt x="390784" y="130351"/>
                  </a:lnTo>
                  <a:lnTo>
                    <a:pt x="120091" y="7580"/>
                  </a:lnTo>
                  <a:lnTo>
                    <a:pt x="87230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11744845" y="3664807"/>
            <a:ext cx="2827655" cy="2827655"/>
            <a:chOff x="11744845" y="3664807"/>
            <a:chExt cx="2827655" cy="2827655"/>
          </a:xfrm>
        </p:grpSpPr>
        <p:sp>
          <p:nvSpPr>
            <p:cNvPr id="18" name="object 18"/>
            <p:cNvSpPr/>
            <p:nvPr/>
          </p:nvSpPr>
          <p:spPr>
            <a:xfrm>
              <a:off x="11744845" y="3664807"/>
              <a:ext cx="1414145" cy="2827655"/>
            </a:xfrm>
            <a:custGeom>
              <a:avLst/>
              <a:gdLst/>
              <a:ahLst/>
              <a:cxnLst/>
              <a:rect l="l" t="t" r="r" b="b"/>
              <a:pathLst>
                <a:path w="1414144" h="2827654">
                  <a:moveTo>
                    <a:pt x="1413569" y="0"/>
                  </a:moveTo>
                  <a:lnTo>
                    <a:pt x="1364973" y="819"/>
                  </a:lnTo>
                  <a:lnTo>
                    <a:pt x="1316788" y="3261"/>
                  </a:lnTo>
                  <a:lnTo>
                    <a:pt x="1269041" y="7298"/>
                  </a:lnTo>
                  <a:lnTo>
                    <a:pt x="1221757" y="12904"/>
                  </a:lnTo>
                  <a:lnTo>
                    <a:pt x="1174964" y="20053"/>
                  </a:lnTo>
                  <a:lnTo>
                    <a:pt x="1128687" y="28718"/>
                  </a:lnTo>
                  <a:lnTo>
                    <a:pt x="1082953" y="38874"/>
                  </a:lnTo>
                  <a:lnTo>
                    <a:pt x="1037788" y="50494"/>
                  </a:lnTo>
                  <a:lnTo>
                    <a:pt x="993218" y="63551"/>
                  </a:lnTo>
                  <a:lnTo>
                    <a:pt x="949271" y="78020"/>
                  </a:lnTo>
                  <a:lnTo>
                    <a:pt x="905971" y="93873"/>
                  </a:lnTo>
                  <a:lnTo>
                    <a:pt x="863346" y="111085"/>
                  </a:lnTo>
                  <a:lnTo>
                    <a:pt x="821421" y="129630"/>
                  </a:lnTo>
                  <a:lnTo>
                    <a:pt x="780224" y="149480"/>
                  </a:lnTo>
                  <a:lnTo>
                    <a:pt x="739780" y="170611"/>
                  </a:lnTo>
                  <a:lnTo>
                    <a:pt x="700115" y="192994"/>
                  </a:lnTo>
                  <a:lnTo>
                    <a:pt x="661257" y="216605"/>
                  </a:lnTo>
                  <a:lnTo>
                    <a:pt x="623231" y="241416"/>
                  </a:lnTo>
                  <a:lnTo>
                    <a:pt x="586063" y="267402"/>
                  </a:lnTo>
                  <a:lnTo>
                    <a:pt x="549781" y="294536"/>
                  </a:lnTo>
                  <a:lnTo>
                    <a:pt x="514409" y="322792"/>
                  </a:lnTo>
                  <a:lnTo>
                    <a:pt x="479976" y="352143"/>
                  </a:lnTo>
                  <a:lnTo>
                    <a:pt x="446506" y="382563"/>
                  </a:lnTo>
                  <a:lnTo>
                    <a:pt x="414026" y="414026"/>
                  </a:lnTo>
                  <a:lnTo>
                    <a:pt x="382563" y="446506"/>
                  </a:lnTo>
                  <a:lnTo>
                    <a:pt x="352143" y="479976"/>
                  </a:lnTo>
                  <a:lnTo>
                    <a:pt x="322792" y="514409"/>
                  </a:lnTo>
                  <a:lnTo>
                    <a:pt x="294536" y="549781"/>
                  </a:lnTo>
                  <a:lnTo>
                    <a:pt x="267402" y="586063"/>
                  </a:lnTo>
                  <a:lnTo>
                    <a:pt x="241416" y="623231"/>
                  </a:lnTo>
                  <a:lnTo>
                    <a:pt x="216605" y="661257"/>
                  </a:lnTo>
                  <a:lnTo>
                    <a:pt x="192994" y="700115"/>
                  </a:lnTo>
                  <a:lnTo>
                    <a:pt x="170611" y="739780"/>
                  </a:lnTo>
                  <a:lnTo>
                    <a:pt x="149480" y="780224"/>
                  </a:lnTo>
                  <a:lnTo>
                    <a:pt x="129630" y="821421"/>
                  </a:lnTo>
                  <a:lnTo>
                    <a:pt x="111085" y="863346"/>
                  </a:lnTo>
                  <a:lnTo>
                    <a:pt x="93873" y="905971"/>
                  </a:lnTo>
                  <a:lnTo>
                    <a:pt x="78020" y="949271"/>
                  </a:lnTo>
                  <a:lnTo>
                    <a:pt x="63551" y="993218"/>
                  </a:lnTo>
                  <a:lnTo>
                    <a:pt x="50494" y="1037788"/>
                  </a:lnTo>
                  <a:lnTo>
                    <a:pt x="38874" y="1082953"/>
                  </a:lnTo>
                  <a:lnTo>
                    <a:pt x="28718" y="1128687"/>
                  </a:lnTo>
                  <a:lnTo>
                    <a:pt x="20053" y="1174964"/>
                  </a:lnTo>
                  <a:lnTo>
                    <a:pt x="12904" y="1221757"/>
                  </a:lnTo>
                  <a:lnTo>
                    <a:pt x="7298" y="1269041"/>
                  </a:lnTo>
                  <a:lnTo>
                    <a:pt x="3261" y="1316788"/>
                  </a:lnTo>
                  <a:lnTo>
                    <a:pt x="819" y="1364973"/>
                  </a:lnTo>
                  <a:lnTo>
                    <a:pt x="0" y="1413569"/>
                  </a:lnTo>
                  <a:lnTo>
                    <a:pt x="819" y="1462166"/>
                  </a:lnTo>
                  <a:lnTo>
                    <a:pt x="3261" y="1510351"/>
                  </a:lnTo>
                  <a:lnTo>
                    <a:pt x="7298" y="1558099"/>
                  </a:lnTo>
                  <a:lnTo>
                    <a:pt x="12904" y="1605383"/>
                  </a:lnTo>
                  <a:lnTo>
                    <a:pt x="20053" y="1652177"/>
                  </a:lnTo>
                  <a:lnTo>
                    <a:pt x="28718" y="1698454"/>
                  </a:lnTo>
                  <a:lnTo>
                    <a:pt x="38874" y="1744189"/>
                  </a:lnTo>
                  <a:lnTo>
                    <a:pt x="50494" y="1789354"/>
                  </a:lnTo>
                  <a:lnTo>
                    <a:pt x="63551" y="1833924"/>
                  </a:lnTo>
                  <a:lnTo>
                    <a:pt x="78020" y="1877871"/>
                  </a:lnTo>
                  <a:lnTo>
                    <a:pt x="93873" y="1921171"/>
                  </a:lnTo>
                  <a:lnTo>
                    <a:pt x="111085" y="1963797"/>
                  </a:lnTo>
                  <a:lnTo>
                    <a:pt x="129630" y="2005721"/>
                  </a:lnTo>
                  <a:lnTo>
                    <a:pt x="149480" y="2046919"/>
                  </a:lnTo>
                  <a:lnTo>
                    <a:pt x="170611" y="2087363"/>
                  </a:lnTo>
                  <a:lnTo>
                    <a:pt x="192994" y="2127027"/>
                  </a:lnTo>
                  <a:lnTo>
                    <a:pt x="216605" y="2165886"/>
                  </a:lnTo>
                  <a:lnTo>
                    <a:pt x="241416" y="2203912"/>
                  </a:lnTo>
                  <a:lnTo>
                    <a:pt x="267402" y="2241079"/>
                  </a:lnTo>
                  <a:lnTo>
                    <a:pt x="294536" y="2277362"/>
                  </a:lnTo>
                  <a:lnTo>
                    <a:pt x="322792" y="2312733"/>
                  </a:lnTo>
                  <a:lnTo>
                    <a:pt x="352143" y="2347167"/>
                  </a:lnTo>
                  <a:lnTo>
                    <a:pt x="382563" y="2380636"/>
                  </a:lnTo>
                  <a:lnTo>
                    <a:pt x="414026" y="2413116"/>
                  </a:lnTo>
                  <a:lnTo>
                    <a:pt x="446506" y="2444579"/>
                  </a:lnTo>
                  <a:lnTo>
                    <a:pt x="479976" y="2474999"/>
                  </a:lnTo>
                  <a:lnTo>
                    <a:pt x="514409" y="2504350"/>
                  </a:lnTo>
                  <a:lnTo>
                    <a:pt x="549781" y="2532605"/>
                  </a:lnTo>
                  <a:lnTo>
                    <a:pt x="586063" y="2559739"/>
                  </a:lnTo>
                  <a:lnTo>
                    <a:pt x="623231" y="2585725"/>
                  </a:lnTo>
                  <a:lnTo>
                    <a:pt x="661257" y="2610536"/>
                  </a:lnTo>
                  <a:lnTo>
                    <a:pt x="700115" y="2634146"/>
                  </a:lnTo>
                  <a:lnTo>
                    <a:pt x="739780" y="2656530"/>
                  </a:lnTo>
                  <a:lnTo>
                    <a:pt x="780224" y="2677659"/>
                  </a:lnTo>
                  <a:lnTo>
                    <a:pt x="821421" y="2697510"/>
                  </a:lnTo>
                  <a:lnTo>
                    <a:pt x="863346" y="2716054"/>
                  </a:lnTo>
                  <a:lnTo>
                    <a:pt x="905971" y="2733266"/>
                  </a:lnTo>
                  <a:lnTo>
                    <a:pt x="949271" y="2749119"/>
                  </a:lnTo>
                  <a:lnTo>
                    <a:pt x="993218" y="2763588"/>
                  </a:lnTo>
                  <a:lnTo>
                    <a:pt x="1037788" y="2776645"/>
                  </a:lnTo>
                  <a:lnTo>
                    <a:pt x="1082953" y="2788264"/>
                  </a:lnTo>
                  <a:lnTo>
                    <a:pt x="1128687" y="2798420"/>
                  </a:lnTo>
                  <a:lnTo>
                    <a:pt x="1174964" y="2807086"/>
                  </a:lnTo>
                  <a:lnTo>
                    <a:pt x="1221757" y="2814234"/>
                  </a:lnTo>
                  <a:lnTo>
                    <a:pt x="1269041" y="2819841"/>
                  </a:lnTo>
                  <a:lnTo>
                    <a:pt x="1316788" y="2823877"/>
                  </a:lnTo>
                  <a:lnTo>
                    <a:pt x="1364973" y="2826319"/>
                  </a:lnTo>
                  <a:lnTo>
                    <a:pt x="1413569" y="2827139"/>
                  </a:lnTo>
                  <a:lnTo>
                    <a:pt x="1413569" y="1413569"/>
                  </a:lnTo>
                  <a:lnTo>
                    <a:pt x="1413569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13158415" y="3664807"/>
              <a:ext cx="1414145" cy="2827655"/>
            </a:xfrm>
            <a:custGeom>
              <a:avLst/>
              <a:gdLst/>
              <a:ahLst/>
              <a:cxnLst/>
              <a:rect l="l" t="t" r="r" b="b"/>
              <a:pathLst>
                <a:path w="1414144" h="2827654">
                  <a:moveTo>
                    <a:pt x="0" y="0"/>
                  </a:moveTo>
                  <a:lnTo>
                    <a:pt x="0" y="1413569"/>
                  </a:lnTo>
                  <a:lnTo>
                    <a:pt x="0" y="2827139"/>
                  </a:lnTo>
                  <a:lnTo>
                    <a:pt x="48596" y="2826319"/>
                  </a:lnTo>
                  <a:lnTo>
                    <a:pt x="96781" y="2823877"/>
                  </a:lnTo>
                  <a:lnTo>
                    <a:pt x="144528" y="2819841"/>
                  </a:lnTo>
                  <a:lnTo>
                    <a:pt x="191812" y="2814234"/>
                  </a:lnTo>
                  <a:lnTo>
                    <a:pt x="238605" y="2807086"/>
                  </a:lnTo>
                  <a:lnTo>
                    <a:pt x="284882" y="2798420"/>
                  </a:lnTo>
                  <a:lnTo>
                    <a:pt x="330616" y="2788264"/>
                  </a:lnTo>
                  <a:lnTo>
                    <a:pt x="375781" y="2776645"/>
                  </a:lnTo>
                  <a:lnTo>
                    <a:pt x="420350" y="2763588"/>
                  </a:lnTo>
                  <a:lnTo>
                    <a:pt x="464298" y="2749119"/>
                  </a:lnTo>
                  <a:lnTo>
                    <a:pt x="507597" y="2733266"/>
                  </a:lnTo>
                  <a:lnTo>
                    <a:pt x="550223" y="2716054"/>
                  </a:lnTo>
                  <a:lnTo>
                    <a:pt x="592147" y="2697510"/>
                  </a:lnTo>
                  <a:lnTo>
                    <a:pt x="633345" y="2677659"/>
                  </a:lnTo>
                  <a:lnTo>
                    <a:pt x="673789" y="2656530"/>
                  </a:lnTo>
                  <a:lnTo>
                    <a:pt x="713453" y="2634146"/>
                  </a:lnTo>
                  <a:lnTo>
                    <a:pt x="752311" y="2610536"/>
                  </a:lnTo>
                  <a:lnTo>
                    <a:pt x="790338" y="2585725"/>
                  </a:lnTo>
                  <a:lnTo>
                    <a:pt x="827505" y="2559739"/>
                  </a:lnTo>
                  <a:lnTo>
                    <a:pt x="863788" y="2532605"/>
                  </a:lnTo>
                  <a:lnTo>
                    <a:pt x="899159" y="2504350"/>
                  </a:lnTo>
                  <a:lnTo>
                    <a:pt x="933593" y="2474999"/>
                  </a:lnTo>
                  <a:lnTo>
                    <a:pt x="967063" y="2444579"/>
                  </a:lnTo>
                  <a:lnTo>
                    <a:pt x="999542" y="2413116"/>
                  </a:lnTo>
                  <a:lnTo>
                    <a:pt x="1031006" y="2380636"/>
                  </a:lnTo>
                  <a:lnTo>
                    <a:pt x="1061426" y="2347167"/>
                  </a:lnTo>
                  <a:lnTo>
                    <a:pt x="1090777" y="2312733"/>
                  </a:lnTo>
                  <a:lnTo>
                    <a:pt x="1119033" y="2277362"/>
                  </a:lnTo>
                  <a:lnTo>
                    <a:pt x="1146167" y="2241079"/>
                  </a:lnTo>
                  <a:lnTo>
                    <a:pt x="1172152" y="2203912"/>
                  </a:lnTo>
                  <a:lnTo>
                    <a:pt x="1196964" y="2165886"/>
                  </a:lnTo>
                  <a:lnTo>
                    <a:pt x="1220574" y="2127027"/>
                  </a:lnTo>
                  <a:lnTo>
                    <a:pt x="1242958" y="2087363"/>
                  </a:lnTo>
                  <a:lnTo>
                    <a:pt x="1264088" y="2046919"/>
                  </a:lnTo>
                  <a:lnTo>
                    <a:pt x="1283939" y="2005721"/>
                  </a:lnTo>
                  <a:lnTo>
                    <a:pt x="1302483" y="1963797"/>
                  </a:lnTo>
                  <a:lnTo>
                    <a:pt x="1319695" y="1921171"/>
                  </a:lnTo>
                  <a:lnTo>
                    <a:pt x="1335549" y="1877871"/>
                  </a:lnTo>
                  <a:lnTo>
                    <a:pt x="1350017" y="1833924"/>
                  </a:lnTo>
                  <a:lnTo>
                    <a:pt x="1363075" y="1789354"/>
                  </a:lnTo>
                  <a:lnTo>
                    <a:pt x="1374694" y="1744189"/>
                  </a:lnTo>
                  <a:lnTo>
                    <a:pt x="1384850" y="1698454"/>
                  </a:lnTo>
                  <a:lnTo>
                    <a:pt x="1393516" y="1652177"/>
                  </a:lnTo>
                  <a:lnTo>
                    <a:pt x="1400665" y="1605383"/>
                  </a:lnTo>
                  <a:lnTo>
                    <a:pt x="1406271" y="1558099"/>
                  </a:lnTo>
                  <a:lnTo>
                    <a:pt x="1410308" y="1510351"/>
                  </a:lnTo>
                  <a:lnTo>
                    <a:pt x="1412749" y="1462166"/>
                  </a:lnTo>
                  <a:lnTo>
                    <a:pt x="1413569" y="1413569"/>
                  </a:lnTo>
                  <a:lnTo>
                    <a:pt x="1412749" y="1364973"/>
                  </a:lnTo>
                  <a:lnTo>
                    <a:pt x="1410308" y="1316788"/>
                  </a:lnTo>
                  <a:lnTo>
                    <a:pt x="1406271" y="1269041"/>
                  </a:lnTo>
                  <a:lnTo>
                    <a:pt x="1400665" y="1221757"/>
                  </a:lnTo>
                  <a:lnTo>
                    <a:pt x="1393516" y="1174964"/>
                  </a:lnTo>
                  <a:lnTo>
                    <a:pt x="1384850" y="1128687"/>
                  </a:lnTo>
                  <a:lnTo>
                    <a:pt x="1374694" y="1082953"/>
                  </a:lnTo>
                  <a:lnTo>
                    <a:pt x="1363075" y="1037788"/>
                  </a:lnTo>
                  <a:lnTo>
                    <a:pt x="1350017" y="993218"/>
                  </a:lnTo>
                  <a:lnTo>
                    <a:pt x="1335549" y="949271"/>
                  </a:lnTo>
                  <a:lnTo>
                    <a:pt x="1319695" y="905971"/>
                  </a:lnTo>
                  <a:lnTo>
                    <a:pt x="1302483" y="863346"/>
                  </a:lnTo>
                  <a:lnTo>
                    <a:pt x="1283939" y="821421"/>
                  </a:lnTo>
                  <a:lnTo>
                    <a:pt x="1264088" y="780224"/>
                  </a:lnTo>
                  <a:lnTo>
                    <a:pt x="1242958" y="739780"/>
                  </a:lnTo>
                  <a:lnTo>
                    <a:pt x="1220574" y="700115"/>
                  </a:lnTo>
                  <a:lnTo>
                    <a:pt x="1196964" y="661257"/>
                  </a:lnTo>
                  <a:lnTo>
                    <a:pt x="1172152" y="623231"/>
                  </a:lnTo>
                  <a:lnTo>
                    <a:pt x="1146167" y="586063"/>
                  </a:lnTo>
                  <a:lnTo>
                    <a:pt x="1119033" y="549781"/>
                  </a:lnTo>
                  <a:lnTo>
                    <a:pt x="1090777" y="514409"/>
                  </a:lnTo>
                  <a:lnTo>
                    <a:pt x="1061426" y="479976"/>
                  </a:lnTo>
                  <a:lnTo>
                    <a:pt x="1031006" y="446506"/>
                  </a:lnTo>
                  <a:lnTo>
                    <a:pt x="999542" y="414026"/>
                  </a:lnTo>
                  <a:lnTo>
                    <a:pt x="967063" y="382563"/>
                  </a:lnTo>
                  <a:lnTo>
                    <a:pt x="933593" y="352143"/>
                  </a:lnTo>
                  <a:lnTo>
                    <a:pt x="899159" y="322792"/>
                  </a:lnTo>
                  <a:lnTo>
                    <a:pt x="863788" y="294536"/>
                  </a:lnTo>
                  <a:lnTo>
                    <a:pt x="827505" y="267402"/>
                  </a:lnTo>
                  <a:lnTo>
                    <a:pt x="790338" y="241416"/>
                  </a:lnTo>
                  <a:lnTo>
                    <a:pt x="752311" y="216605"/>
                  </a:lnTo>
                  <a:lnTo>
                    <a:pt x="713453" y="192994"/>
                  </a:lnTo>
                  <a:lnTo>
                    <a:pt x="673789" y="170611"/>
                  </a:lnTo>
                  <a:lnTo>
                    <a:pt x="633345" y="149480"/>
                  </a:lnTo>
                  <a:lnTo>
                    <a:pt x="592147" y="129630"/>
                  </a:lnTo>
                  <a:lnTo>
                    <a:pt x="550223" y="111085"/>
                  </a:lnTo>
                  <a:lnTo>
                    <a:pt x="507597" y="93873"/>
                  </a:lnTo>
                  <a:lnTo>
                    <a:pt x="464298" y="78020"/>
                  </a:lnTo>
                  <a:lnTo>
                    <a:pt x="420350" y="63551"/>
                  </a:lnTo>
                  <a:lnTo>
                    <a:pt x="375781" y="50494"/>
                  </a:lnTo>
                  <a:lnTo>
                    <a:pt x="330616" y="38874"/>
                  </a:lnTo>
                  <a:lnTo>
                    <a:pt x="284882" y="28718"/>
                  </a:lnTo>
                  <a:lnTo>
                    <a:pt x="238605" y="20053"/>
                  </a:lnTo>
                  <a:lnTo>
                    <a:pt x="191812" y="12904"/>
                  </a:lnTo>
                  <a:lnTo>
                    <a:pt x="144528" y="7298"/>
                  </a:lnTo>
                  <a:lnTo>
                    <a:pt x="96781" y="3261"/>
                  </a:lnTo>
                  <a:lnTo>
                    <a:pt x="4859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2130768" y="4050731"/>
              <a:ext cx="2055495" cy="2055495"/>
            </a:xfrm>
            <a:custGeom>
              <a:avLst/>
              <a:gdLst/>
              <a:ahLst/>
              <a:cxnLst/>
              <a:rect l="l" t="t" r="r" b="b"/>
              <a:pathLst>
                <a:path w="2055494" h="2055495">
                  <a:moveTo>
                    <a:pt x="1027644" y="0"/>
                  </a:moveTo>
                  <a:lnTo>
                    <a:pt x="979268" y="1118"/>
                  </a:lnTo>
                  <a:lnTo>
                    <a:pt x="931467" y="4441"/>
                  </a:lnTo>
                  <a:lnTo>
                    <a:pt x="884292" y="9918"/>
                  </a:lnTo>
                  <a:lnTo>
                    <a:pt x="837791" y="17501"/>
                  </a:lnTo>
                  <a:lnTo>
                    <a:pt x="792014" y="27140"/>
                  </a:lnTo>
                  <a:lnTo>
                    <a:pt x="747010" y="38786"/>
                  </a:lnTo>
                  <a:lnTo>
                    <a:pt x="702828" y="52389"/>
                  </a:lnTo>
                  <a:lnTo>
                    <a:pt x="659518" y="67901"/>
                  </a:lnTo>
                  <a:lnTo>
                    <a:pt x="617129" y="85271"/>
                  </a:lnTo>
                  <a:lnTo>
                    <a:pt x="575711" y="104450"/>
                  </a:lnTo>
                  <a:lnTo>
                    <a:pt x="535313" y="125389"/>
                  </a:lnTo>
                  <a:lnTo>
                    <a:pt x="495983" y="148039"/>
                  </a:lnTo>
                  <a:lnTo>
                    <a:pt x="457773" y="172351"/>
                  </a:lnTo>
                  <a:lnTo>
                    <a:pt x="420730" y="198274"/>
                  </a:lnTo>
                  <a:lnTo>
                    <a:pt x="384904" y="225760"/>
                  </a:lnTo>
                  <a:lnTo>
                    <a:pt x="350345" y="254759"/>
                  </a:lnTo>
                  <a:lnTo>
                    <a:pt x="317102" y="285223"/>
                  </a:lnTo>
                  <a:lnTo>
                    <a:pt x="285224" y="317100"/>
                  </a:lnTo>
                  <a:lnTo>
                    <a:pt x="254760" y="350343"/>
                  </a:lnTo>
                  <a:lnTo>
                    <a:pt x="225761" y="384902"/>
                  </a:lnTo>
                  <a:lnTo>
                    <a:pt x="198275" y="420728"/>
                  </a:lnTo>
                  <a:lnTo>
                    <a:pt x="172351" y="457770"/>
                  </a:lnTo>
                  <a:lnTo>
                    <a:pt x="148040" y="495981"/>
                  </a:lnTo>
                  <a:lnTo>
                    <a:pt x="125390" y="535309"/>
                  </a:lnTo>
                  <a:lnTo>
                    <a:pt x="104450" y="575707"/>
                  </a:lnTo>
                  <a:lnTo>
                    <a:pt x="85271" y="617125"/>
                  </a:lnTo>
                  <a:lnTo>
                    <a:pt x="67901" y="659513"/>
                  </a:lnTo>
                  <a:lnTo>
                    <a:pt x="52389" y="702823"/>
                  </a:lnTo>
                  <a:lnTo>
                    <a:pt x="38786" y="747004"/>
                  </a:lnTo>
                  <a:lnTo>
                    <a:pt x="27140" y="792007"/>
                  </a:lnTo>
                  <a:lnTo>
                    <a:pt x="17501" y="837784"/>
                  </a:lnTo>
                  <a:lnTo>
                    <a:pt x="9918" y="884284"/>
                  </a:lnTo>
                  <a:lnTo>
                    <a:pt x="4441" y="931458"/>
                  </a:lnTo>
                  <a:lnTo>
                    <a:pt x="1118" y="979258"/>
                  </a:lnTo>
                  <a:lnTo>
                    <a:pt x="0" y="1027633"/>
                  </a:lnTo>
                  <a:lnTo>
                    <a:pt x="1118" y="1076010"/>
                  </a:lnTo>
                  <a:lnTo>
                    <a:pt x="4441" y="1123811"/>
                  </a:lnTo>
                  <a:lnTo>
                    <a:pt x="9918" y="1170987"/>
                  </a:lnTo>
                  <a:lnTo>
                    <a:pt x="17501" y="1217489"/>
                  </a:lnTo>
                  <a:lnTo>
                    <a:pt x="27140" y="1263267"/>
                  </a:lnTo>
                  <a:lnTo>
                    <a:pt x="38786" y="1308271"/>
                  </a:lnTo>
                  <a:lnTo>
                    <a:pt x="52389" y="1352454"/>
                  </a:lnTo>
                  <a:lnTo>
                    <a:pt x="67901" y="1395764"/>
                  </a:lnTo>
                  <a:lnTo>
                    <a:pt x="85271" y="1438153"/>
                  </a:lnTo>
                  <a:lnTo>
                    <a:pt x="104450" y="1479572"/>
                  </a:lnTo>
                  <a:lnTo>
                    <a:pt x="125390" y="1519971"/>
                  </a:lnTo>
                  <a:lnTo>
                    <a:pt x="148040" y="1559301"/>
                  </a:lnTo>
                  <a:lnTo>
                    <a:pt x="172351" y="1597512"/>
                  </a:lnTo>
                  <a:lnTo>
                    <a:pt x="198275" y="1634555"/>
                  </a:lnTo>
                  <a:lnTo>
                    <a:pt x="225761" y="1670381"/>
                  </a:lnTo>
                  <a:lnTo>
                    <a:pt x="254760" y="1704941"/>
                  </a:lnTo>
                  <a:lnTo>
                    <a:pt x="285224" y="1738184"/>
                  </a:lnTo>
                  <a:lnTo>
                    <a:pt x="317102" y="1770062"/>
                  </a:lnTo>
                  <a:lnTo>
                    <a:pt x="350345" y="1800526"/>
                  </a:lnTo>
                  <a:lnTo>
                    <a:pt x="384904" y="1829525"/>
                  </a:lnTo>
                  <a:lnTo>
                    <a:pt x="420730" y="1857012"/>
                  </a:lnTo>
                  <a:lnTo>
                    <a:pt x="457773" y="1882935"/>
                  </a:lnTo>
                  <a:lnTo>
                    <a:pt x="495983" y="1907247"/>
                  </a:lnTo>
                  <a:lnTo>
                    <a:pt x="535313" y="1929897"/>
                  </a:lnTo>
                  <a:lnTo>
                    <a:pt x="575711" y="1950837"/>
                  </a:lnTo>
                  <a:lnTo>
                    <a:pt x="617129" y="1970016"/>
                  </a:lnTo>
                  <a:lnTo>
                    <a:pt x="659518" y="1987386"/>
                  </a:lnTo>
                  <a:lnTo>
                    <a:pt x="702828" y="2002898"/>
                  </a:lnTo>
                  <a:lnTo>
                    <a:pt x="747010" y="2016501"/>
                  </a:lnTo>
                  <a:lnTo>
                    <a:pt x="792014" y="2028147"/>
                  </a:lnTo>
                  <a:lnTo>
                    <a:pt x="837791" y="2037786"/>
                  </a:lnTo>
                  <a:lnTo>
                    <a:pt x="884292" y="2045369"/>
                  </a:lnTo>
                  <a:lnTo>
                    <a:pt x="931467" y="2050846"/>
                  </a:lnTo>
                  <a:lnTo>
                    <a:pt x="979268" y="2054169"/>
                  </a:lnTo>
                  <a:lnTo>
                    <a:pt x="1027644" y="2055288"/>
                  </a:lnTo>
                  <a:lnTo>
                    <a:pt x="1076020" y="2054169"/>
                  </a:lnTo>
                  <a:lnTo>
                    <a:pt x="1123820" y="2050846"/>
                  </a:lnTo>
                  <a:lnTo>
                    <a:pt x="1170995" y="2045369"/>
                  </a:lnTo>
                  <a:lnTo>
                    <a:pt x="1217496" y="2037786"/>
                  </a:lnTo>
                  <a:lnTo>
                    <a:pt x="1263273" y="2028147"/>
                  </a:lnTo>
                  <a:lnTo>
                    <a:pt x="1308277" y="2016501"/>
                  </a:lnTo>
                  <a:lnTo>
                    <a:pt x="1352459" y="2002898"/>
                  </a:lnTo>
                  <a:lnTo>
                    <a:pt x="1395769" y="1987386"/>
                  </a:lnTo>
                  <a:lnTo>
                    <a:pt x="1438158" y="1970016"/>
                  </a:lnTo>
                  <a:lnTo>
                    <a:pt x="1479576" y="1950837"/>
                  </a:lnTo>
                  <a:lnTo>
                    <a:pt x="1519974" y="1929897"/>
                  </a:lnTo>
                  <a:lnTo>
                    <a:pt x="1559304" y="1907247"/>
                  </a:lnTo>
                  <a:lnTo>
                    <a:pt x="1597514" y="1882935"/>
                  </a:lnTo>
                  <a:lnTo>
                    <a:pt x="1634557" y="1857012"/>
                  </a:lnTo>
                  <a:lnTo>
                    <a:pt x="1670383" y="1829525"/>
                  </a:lnTo>
                  <a:lnTo>
                    <a:pt x="1704942" y="1800526"/>
                  </a:lnTo>
                  <a:lnTo>
                    <a:pt x="1738185" y="1770062"/>
                  </a:lnTo>
                  <a:lnTo>
                    <a:pt x="1770063" y="1738184"/>
                  </a:lnTo>
                  <a:lnTo>
                    <a:pt x="1800527" y="1704941"/>
                  </a:lnTo>
                  <a:lnTo>
                    <a:pt x="1829526" y="1670381"/>
                  </a:lnTo>
                  <a:lnTo>
                    <a:pt x="1857012" y="1634555"/>
                  </a:lnTo>
                  <a:lnTo>
                    <a:pt x="1882936" y="1597512"/>
                  </a:lnTo>
                  <a:lnTo>
                    <a:pt x="1907247" y="1559301"/>
                  </a:lnTo>
                  <a:lnTo>
                    <a:pt x="1929898" y="1519971"/>
                  </a:lnTo>
                  <a:lnTo>
                    <a:pt x="1950837" y="1479572"/>
                  </a:lnTo>
                  <a:lnTo>
                    <a:pt x="1970016" y="1438153"/>
                  </a:lnTo>
                  <a:lnTo>
                    <a:pt x="1987387" y="1395764"/>
                  </a:lnTo>
                  <a:lnTo>
                    <a:pt x="2002898" y="1352454"/>
                  </a:lnTo>
                  <a:lnTo>
                    <a:pt x="2016501" y="1308271"/>
                  </a:lnTo>
                  <a:lnTo>
                    <a:pt x="2028147" y="1263267"/>
                  </a:lnTo>
                  <a:lnTo>
                    <a:pt x="2037786" y="1217489"/>
                  </a:lnTo>
                  <a:lnTo>
                    <a:pt x="2045369" y="1170987"/>
                  </a:lnTo>
                  <a:lnTo>
                    <a:pt x="2050846" y="1123811"/>
                  </a:lnTo>
                  <a:lnTo>
                    <a:pt x="2054169" y="1076010"/>
                  </a:lnTo>
                  <a:lnTo>
                    <a:pt x="2055288" y="1027633"/>
                  </a:lnTo>
                  <a:lnTo>
                    <a:pt x="2054169" y="979258"/>
                  </a:lnTo>
                  <a:lnTo>
                    <a:pt x="2050846" y="931458"/>
                  </a:lnTo>
                  <a:lnTo>
                    <a:pt x="2045369" y="884284"/>
                  </a:lnTo>
                  <a:lnTo>
                    <a:pt x="2037786" y="837784"/>
                  </a:lnTo>
                  <a:lnTo>
                    <a:pt x="2028147" y="792007"/>
                  </a:lnTo>
                  <a:lnTo>
                    <a:pt x="2016501" y="747004"/>
                  </a:lnTo>
                  <a:lnTo>
                    <a:pt x="2002898" y="702823"/>
                  </a:lnTo>
                  <a:lnTo>
                    <a:pt x="1987387" y="659513"/>
                  </a:lnTo>
                  <a:lnTo>
                    <a:pt x="1970016" y="617125"/>
                  </a:lnTo>
                  <a:lnTo>
                    <a:pt x="1950837" y="575707"/>
                  </a:lnTo>
                  <a:lnTo>
                    <a:pt x="1929898" y="535309"/>
                  </a:lnTo>
                  <a:lnTo>
                    <a:pt x="1907247" y="495981"/>
                  </a:lnTo>
                  <a:lnTo>
                    <a:pt x="1882936" y="457770"/>
                  </a:lnTo>
                  <a:lnTo>
                    <a:pt x="1857012" y="420728"/>
                  </a:lnTo>
                  <a:lnTo>
                    <a:pt x="1829526" y="384902"/>
                  </a:lnTo>
                  <a:lnTo>
                    <a:pt x="1800527" y="350343"/>
                  </a:lnTo>
                  <a:lnTo>
                    <a:pt x="1770063" y="317100"/>
                  </a:lnTo>
                  <a:lnTo>
                    <a:pt x="1738185" y="285223"/>
                  </a:lnTo>
                  <a:lnTo>
                    <a:pt x="1704942" y="254759"/>
                  </a:lnTo>
                  <a:lnTo>
                    <a:pt x="1670383" y="225760"/>
                  </a:lnTo>
                  <a:lnTo>
                    <a:pt x="1634557" y="198274"/>
                  </a:lnTo>
                  <a:lnTo>
                    <a:pt x="1597514" y="172351"/>
                  </a:lnTo>
                  <a:lnTo>
                    <a:pt x="1559304" y="148039"/>
                  </a:lnTo>
                  <a:lnTo>
                    <a:pt x="1519974" y="125389"/>
                  </a:lnTo>
                  <a:lnTo>
                    <a:pt x="1479576" y="104450"/>
                  </a:lnTo>
                  <a:lnTo>
                    <a:pt x="1438158" y="85271"/>
                  </a:lnTo>
                  <a:lnTo>
                    <a:pt x="1395769" y="67901"/>
                  </a:lnTo>
                  <a:lnTo>
                    <a:pt x="1352459" y="52389"/>
                  </a:lnTo>
                  <a:lnTo>
                    <a:pt x="1308277" y="38786"/>
                  </a:lnTo>
                  <a:lnTo>
                    <a:pt x="1263273" y="27140"/>
                  </a:lnTo>
                  <a:lnTo>
                    <a:pt x="1217496" y="17501"/>
                  </a:lnTo>
                  <a:lnTo>
                    <a:pt x="1170995" y="9918"/>
                  </a:lnTo>
                  <a:lnTo>
                    <a:pt x="1123820" y="4441"/>
                  </a:lnTo>
                  <a:lnTo>
                    <a:pt x="1076020" y="1118"/>
                  </a:lnTo>
                  <a:lnTo>
                    <a:pt x="1027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21"/>
          <p:cNvGrpSpPr/>
          <p:nvPr/>
        </p:nvGrpSpPr>
        <p:grpSpPr>
          <a:xfrm>
            <a:off x="5532119" y="3664810"/>
            <a:ext cx="2827655" cy="2827655"/>
            <a:chOff x="5532119" y="3664810"/>
            <a:chExt cx="2827655" cy="2827655"/>
          </a:xfrm>
        </p:grpSpPr>
        <p:sp>
          <p:nvSpPr>
            <p:cNvPr id="22" name="object 22"/>
            <p:cNvSpPr/>
            <p:nvPr/>
          </p:nvSpPr>
          <p:spPr>
            <a:xfrm>
              <a:off x="5532119" y="3664810"/>
              <a:ext cx="2827655" cy="2827655"/>
            </a:xfrm>
            <a:custGeom>
              <a:avLst/>
              <a:gdLst/>
              <a:ahLst/>
              <a:cxnLst/>
              <a:rect l="l" t="t" r="r" b="b"/>
              <a:pathLst>
                <a:path w="2827654" h="2827654">
                  <a:moveTo>
                    <a:pt x="1413569" y="0"/>
                  </a:moveTo>
                  <a:lnTo>
                    <a:pt x="1364973" y="819"/>
                  </a:lnTo>
                  <a:lnTo>
                    <a:pt x="1316788" y="3261"/>
                  </a:lnTo>
                  <a:lnTo>
                    <a:pt x="1269041" y="7298"/>
                  </a:lnTo>
                  <a:lnTo>
                    <a:pt x="1221757" y="12904"/>
                  </a:lnTo>
                  <a:lnTo>
                    <a:pt x="1174964" y="20053"/>
                  </a:lnTo>
                  <a:lnTo>
                    <a:pt x="1128687" y="28718"/>
                  </a:lnTo>
                  <a:lnTo>
                    <a:pt x="1082953" y="38874"/>
                  </a:lnTo>
                  <a:lnTo>
                    <a:pt x="1037788" y="50493"/>
                  </a:lnTo>
                  <a:lnTo>
                    <a:pt x="993218" y="63550"/>
                  </a:lnTo>
                  <a:lnTo>
                    <a:pt x="949271" y="78019"/>
                  </a:lnTo>
                  <a:lnTo>
                    <a:pt x="905971" y="93872"/>
                  </a:lnTo>
                  <a:lnTo>
                    <a:pt x="863346" y="111084"/>
                  </a:lnTo>
                  <a:lnTo>
                    <a:pt x="821421" y="129628"/>
                  </a:lnTo>
                  <a:lnTo>
                    <a:pt x="780224" y="149479"/>
                  </a:lnTo>
                  <a:lnTo>
                    <a:pt x="739780" y="170609"/>
                  </a:lnTo>
                  <a:lnTo>
                    <a:pt x="700115" y="192992"/>
                  </a:lnTo>
                  <a:lnTo>
                    <a:pt x="661257" y="216602"/>
                  </a:lnTo>
                  <a:lnTo>
                    <a:pt x="623231" y="241413"/>
                  </a:lnTo>
                  <a:lnTo>
                    <a:pt x="586063" y="267399"/>
                  </a:lnTo>
                  <a:lnTo>
                    <a:pt x="549781" y="294533"/>
                  </a:lnTo>
                  <a:lnTo>
                    <a:pt x="514409" y="322788"/>
                  </a:lnTo>
                  <a:lnTo>
                    <a:pt x="479976" y="352139"/>
                  </a:lnTo>
                  <a:lnTo>
                    <a:pt x="446506" y="382559"/>
                  </a:lnTo>
                  <a:lnTo>
                    <a:pt x="414026" y="414022"/>
                  </a:lnTo>
                  <a:lnTo>
                    <a:pt x="382563" y="446502"/>
                  </a:lnTo>
                  <a:lnTo>
                    <a:pt x="352143" y="479971"/>
                  </a:lnTo>
                  <a:lnTo>
                    <a:pt x="322792" y="514405"/>
                  </a:lnTo>
                  <a:lnTo>
                    <a:pt x="294536" y="549776"/>
                  </a:lnTo>
                  <a:lnTo>
                    <a:pt x="267402" y="586059"/>
                  </a:lnTo>
                  <a:lnTo>
                    <a:pt x="241416" y="623226"/>
                  </a:lnTo>
                  <a:lnTo>
                    <a:pt x="216605" y="661252"/>
                  </a:lnTo>
                  <a:lnTo>
                    <a:pt x="192994" y="700111"/>
                  </a:lnTo>
                  <a:lnTo>
                    <a:pt x="170611" y="739775"/>
                  </a:lnTo>
                  <a:lnTo>
                    <a:pt x="149480" y="780219"/>
                  </a:lnTo>
                  <a:lnTo>
                    <a:pt x="129630" y="821417"/>
                  </a:lnTo>
                  <a:lnTo>
                    <a:pt x="111085" y="863342"/>
                  </a:lnTo>
                  <a:lnTo>
                    <a:pt x="93873" y="905967"/>
                  </a:lnTo>
                  <a:lnTo>
                    <a:pt x="78020" y="949267"/>
                  </a:lnTo>
                  <a:lnTo>
                    <a:pt x="63551" y="993215"/>
                  </a:lnTo>
                  <a:lnTo>
                    <a:pt x="50494" y="1037784"/>
                  </a:lnTo>
                  <a:lnTo>
                    <a:pt x="38874" y="1082949"/>
                  </a:lnTo>
                  <a:lnTo>
                    <a:pt x="28718" y="1128684"/>
                  </a:lnTo>
                  <a:lnTo>
                    <a:pt x="20053" y="1174961"/>
                  </a:lnTo>
                  <a:lnTo>
                    <a:pt x="12904" y="1221755"/>
                  </a:lnTo>
                  <a:lnTo>
                    <a:pt x="7298" y="1269039"/>
                  </a:lnTo>
                  <a:lnTo>
                    <a:pt x="3261" y="1316787"/>
                  </a:lnTo>
                  <a:lnTo>
                    <a:pt x="819" y="1364972"/>
                  </a:lnTo>
                  <a:lnTo>
                    <a:pt x="0" y="1413569"/>
                  </a:lnTo>
                  <a:lnTo>
                    <a:pt x="819" y="1462165"/>
                  </a:lnTo>
                  <a:lnTo>
                    <a:pt x="3261" y="1510350"/>
                  </a:lnTo>
                  <a:lnTo>
                    <a:pt x="7298" y="1558098"/>
                  </a:lnTo>
                  <a:lnTo>
                    <a:pt x="12904" y="1605381"/>
                  </a:lnTo>
                  <a:lnTo>
                    <a:pt x="20053" y="1652174"/>
                  </a:lnTo>
                  <a:lnTo>
                    <a:pt x="28718" y="1698451"/>
                  </a:lnTo>
                  <a:lnTo>
                    <a:pt x="38874" y="1744185"/>
                  </a:lnTo>
                  <a:lnTo>
                    <a:pt x="50494" y="1789350"/>
                  </a:lnTo>
                  <a:lnTo>
                    <a:pt x="63551" y="1833920"/>
                  </a:lnTo>
                  <a:lnTo>
                    <a:pt x="78020" y="1877867"/>
                  </a:lnTo>
                  <a:lnTo>
                    <a:pt x="93873" y="1921167"/>
                  </a:lnTo>
                  <a:lnTo>
                    <a:pt x="111085" y="1963792"/>
                  </a:lnTo>
                  <a:lnTo>
                    <a:pt x="129630" y="2005717"/>
                  </a:lnTo>
                  <a:lnTo>
                    <a:pt x="149480" y="2046914"/>
                  </a:lnTo>
                  <a:lnTo>
                    <a:pt x="170611" y="2087358"/>
                  </a:lnTo>
                  <a:lnTo>
                    <a:pt x="192994" y="2127023"/>
                  </a:lnTo>
                  <a:lnTo>
                    <a:pt x="216605" y="2165881"/>
                  </a:lnTo>
                  <a:lnTo>
                    <a:pt x="241416" y="2203907"/>
                  </a:lnTo>
                  <a:lnTo>
                    <a:pt x="267402" y="2241075"/>
                  </a:lnTo>
                  <a:lnTo>
                    <a:pt x="294536" y="2277357"/>
                  </a:lnTo>
                  <a:lnTo>
                    <a:pt x="322792" y="2312729"/>
                  </a:lnTo>
                  <a:lnTo>
                    <a:pt x="352143" y="2347162"/>
                  </a:lnTo>
                  <a:lnTo>
                    <a:pt x="382563" y="2380632"/>
                  </a:lnTo>
                  <a:lnTo>
                    <a:pt x="414026" y="2413112"/>
                  </a:lnTo>
                  <a:lnTo>
                    <a:pt x="446506" y="2444575"/>
                  </a:lnTo>
                  <a:lnTo>
                    <a:pt x="479976" y="2474995"/>
                  </a:lnTo>
                  <a:lnTo>
                    <a:pt x="514409" y="2504346"/>
                  </a:lnTo>
                  <a:lnTo>
                    <a:pt x="549781" y="2532602"/>
                  </a:lnTo>
                  <a:lnTo>
                    <a:pt x="586063" y="2559736"/>
                  </a:lnTo>
                  <a:lnTo>
                    <a:pt x="623231" y="2585722"/>
                  </a:lnTo>
                  <a:lnTo>
                    <a:pt x="661257" y="2610533"/>
                  </a:lnTo>
                  <a:lnTo>
                    <a:pt x="700115" y="2634144"/>
                  </a:lnTo>
                  <a:lnTo>
                    <a:pt x="739780" y="2656527"/>
                  </a:lnTo>
                  <a:lnTo>
                    <a:pt x="780224" y="2677658"/>
                  </a:lnTo>
                  <a:lnTo>
                    <a:pt x="821421" y="2697508"/>
                  </a:lnTo>
                  <a:lnTo>
                    <a:pt x="863346" y="2716053"/>
                  </a:lnTo>
                  <a:lnTo>
                    <a:pt x="905971" y="2733265"/>
                  </a:lnTo>
                  <a:lnTo>
                    <a:pt x="949271" y="2749118"/>
                  </a:lnTo>
                  <a:lnTo>
                    <a:pt x="993218" y="2763587"/>
                  </a:lnTo>
                  <a:lnTo>
                    <a:pt x="1037788" y="2776644"/>
                  </a:lnTo>
                  <a:lnTo>
                    <a:pt x="1082953" y="2788264"/>
                  </a:lnTo>
                  <a:lnTo>
                    <a:pt x="1128687" y="2798420"/>
                  </a:lnTo>
                  <a:lnTo>
                    <a:pt x="1174964" y="2807085"/>
                  </a:lnTo>
                  <a:lnTo>
                    <a:pt x="1221757" y="2814234"/>
                  </a:lnTo>
                  <a:lnTo>
                    <a:pt x="1269041" y="2819840"/>
                  </a:lnTo>
                  <a:lnTo>
                    <a:pt x="1316788" y="2823877"/>
                  </a:lnTo>
                  <a:lnTo>
                    <a:pt x="1364973" y="2826319"/>
                  </a:lnTo>
                  <a:lnTo>
                    <a:pt x="1413569" y="2827139"/>
                  </a:lnTo>
                  <a:lnTo>
                    <a:pt x="1462165" y="2826319"/>
                  </a:lnTo>
                  <a:lnTo>
                    <a:pt x="1510350" y="2823877"/>
                  </a:lnTo>
                  <a:lnTo>
                    <a:pt x="1558098" y="2819840"/>
                  </a:lnTo>
                  <a:lnTo>
                    <a:pt x="1605381" y="2814234"/>
                  </a:lnTo>
                  <a:lnTo>
                    <a:pt x="1652174" y="2807085"/>
                  </a:lnTo>
                  <a:lnTo>
                    <a:pt x="1698451" y="2798420"/>
                  </a:lnTo>
                  <a:lnTo>
                    <a:pt x="1744185" y="2788264"/>
                  </a:lnTo>
                  <a:lnTo>
                    <a:pt x="1789350" y="2776644"/>
                  </a:lnTo>
                  <a:lnTo>
                    <a:pt x="1833920" y="2763587"/>
                  </a:lnTo>
                  <a:lnTo>
                    <a:pt x="1877867" y="2749118"/>
                  </a:lnTo>
                  <a:lnTo>
                    <a:pt x="1921167" y="2733265"/>
                  </a:lnTo>
                  <a:lnTo>
                    <a:pt x="1963792" y="2716053"/>
                  </a:lnTo>
                  <a:lnTo>
                    <a:pt x="2005717" y="2697508"/>
                  </a:lnTo>
                  <a:lnTo>
                    <a:pt x="2046914" y="2677658"/>
                  </a:lnTo>
                  <a:lnTo>
                    <a:pt x="2087358" y="2656527"/>
                  </a:lnTo>
                  <a:lnTo>
                    <a:pt x="2127023" y="2634144"/>
                  </a:lnTo>
                  <a:lnTo>
                    <a:pt x="2165881" y="2610533"/>
                  </a:lnTo>
                  <a:lnTo>
                    <a:pt x="2203907" y="2585722"/>
                  </a:lnTo>
                  <a:lnTo>
                    <a:pt x="2241075" y="2559736"/>
                  </a:lnTo>
                  <a:lnTo>
                    <a:pt x="2277357" y="2532602"/>
                  </a:lnTo>
                  <a:lnTo>
                    <a:pt x="2312729" y="2504346"/>
                  </a:lnTo>
                  <a:lnTo>
                    <a:pt x="2347162" y="2474995"/>
                  </a:lnTo>
                  <a:lnTo>
                    <a:pt x="2380632" y="2444575"/>
                  </a:lnTo>
                  <a:lnTo>
                    <a:pt x="2413112" y="2413112"/>
                  </a:lnTo>
                  <a:lnTo>
                    <a:pt x="2444575" y="2380632"/>
                  </a:lnTo>
                  <a:lnTo>
                    <a:pt x="2474995" y="2347162"/>
                  </a:lnTo>
                  <a:lnTo>
                    <a:pt x="2504346" y="2312729"/>
                  </a:lnTo>
                  <a:lnTo>
                    <a:pt x="2532602" y="2277357"/>
                  </a:lnTo>
                  <a:lnTo>
                    <a:pt x="2559736" y="2241075"/>
                  </a:lnTo>
                  <a:lnTo>
                    <a:pt x="2585722" y="2203907"/>
                  </a:lnTo>
                  <a:lnTo>
                    <a:pt x="2610533" y="2165881"/>
                  </a:lnTo>
                  <a:lnTo>
                    <a:pt x="2634144" y="2127023"/>
                  </a:lnTo>
                  <a:lnTo>
                    <a:pt x="2656527" y="2087358"/>
                  </a:lnTo>
                  <a:lnTo>
                    <a:pt x="2677658" y="2046914"/>
                  </a:lnTo>
                  <a:lnTo>
                    <a:pt x="2697508" y="2005717"/>
                  </a:lnTo>
                  <a:lnTo>
                    <a:pt x="2716053" y="1963792"/>
                  </a:lnTo>
                  <a:lnTo>
                    <a:pt x="2733265" y="1921167"/>
                  </a:lnTo>
                  <a:lnTo>
                    <a:pt x="2749118" y="1877867"/>
                  </a:lnTo>
                  <a:lnTo>
                    <a:pt x="2763587" y="1833920"/>
                  </a:lnTo>
                  <a:lnTo>
                    <a:pt x="2776644" y="1789350"/>
                  </a:lnTo>
                  <a:lnTo>
                    <a:pt x="2788264" y="1744185"/>
                  </a:lnTo>
                  <a:lnTo>
                    <a:pt x="2798420" y="1698451"/>
                  </a:lnTo>
                  <a:lnTo>
                    <a:pt x="2807085" y="1652174"/>
                  </a:lnTo>
                  <a:lnTo>
                    <a:pt x="2814234" y="1605381"/>
                  </a:lnTo>
                  <a:lnTo>
                    <a:pt x="2819840" y="1558098"/>
                  </a:lnTo>
                  <a:lnTo>
                    <a:pt x="2823877" y="1510350"/>
                  </a:lnTo>
                  <a:lnTo>
                    <a:pt x="2826319" y="1462165"/>
                  </a:lnTo>
                  <a:lnTo>
                    <a:pt x="2827139" y="1413569"/>
                  </a:lnTo>
                  <a:lnTo>
                    <a:pt x="1413569" y="1413569"/>
                  </a:lnTo>
                  <a:lnTo>
                    <a:pt x="1413569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6945689" y="3664810"/>
              <a:ext cx="1414145" cy="1414145"/>
            </a:xfrm>
            <a:custGeom>
              <a:avLst/>
              <a:gdLst/>
              <a:ahLst/>
              <a:cxnLst/>
              <a:rect l="l" t="t" r="r" b="b"/>
              <a:pathLst>
                <a:path w="1414145" h="1414145">
                  <a:moveTo>
                    <a:pt x="0" y="0"/>
                  </a:moveTo>
                  <a:lnTo>
                    <a:pt x="0" y="1413569"/>
                  </a:lnTo>
                  <a:lnTo>
                    <a:pt x="1413569" y="1413569"/>
                  </a:lnTo>
                  <a:lnTo>
                    <a:pt x="1412749" y="1364972"/>
                  </a:lnTo>
                  <a:lnTo>
                    <a:pt x="1410308" y="1316787"/>
                  </a:lnTo>
                  <a:lnTo>
                    <a:pt x="1406271" y="1269039"/>
                  </a:lnTo>
                  <a:lnTo>
                    <a:pt x="1400665" y="1221755"/>
                  </a:lnTo>
                  <a:lnTo>
                    <a:pt x="1393516" y="1174961"/>
                  </a:lnTo>
                  <a:lnTo>
                    <a:pt x="1384850" y="1128684"/>
                  </a:lnTo>
                  <a:lnTo>
                    <a:pt x="1374694" y="1082949"/>
                  </a:lnTo>
                  <a:lnTo>
                    <a:pt x="1363075" y="1037784"/>
                  </a:lnTo>
                  <a:lnTo>
                    <a:pt x="1350017" y="993215"/>
                  </a:lnTo>
                  <a:lnTo>
                    <a:pt x="1335549" y="949267"/>
                  </a:lnTo>
                  <a:lnTo>
                    <a:pt x="1319695" y="905967"/>
                  </a:lnTo>
                  <a:lnTo>
                    <a:pt x="1302483" y="863342"/>
                  </a:lnTo>
                  <a:lnTo>
                    <a:pt x="1283939" y="821417"/>
                  </a:lnTo>
                  <a:lnTo>
                    <a:pt x="1264088" y="780219"/>
                  </a:lnTo>
                  <a:lnTo>
                    <a:pt x="1242958" y="739775"/>
                  </a:lnTo>
                  <a:lnTo>
                    <a:pt x="1220574" y="700111"/>
                  </a:lnTo>
                  <a:lnTo>
                    <a:pt x="1196964" y="661252"/>
                  </a:lnTo>
                  <a:lnTo>
                    <a:pt x="1172152" y="623226"/>
                  </a:lnTo>
                  <a:lnTo>
                    <a:pt x="1146167" y="586059"/>
                  </a:lnTo>
                  <a:lnTo>
                    <a:pt x="1119033" y="549776"/>
                  </a:lnTo>
                  <a:lnTo>
                    <a:pt x="1090777" y="514405"/>
                  </a:lnTo>
                  <a:lnTo>
                    <a:pt x="1061426" y="479971"/>
                  </a:lnTo>
                  <a:lnTo>
                    <a:pt x="1031006" y="446502"/>
                  </a:lnTo>
                  <a:lnTo>
                    <a:pt x="999542" y="414022"/>
                  </a:lnTo>
                  <a:lnTo>
                    <a:pt x="967063" y="382559"/>
                  </a:lnTo>
                  <a:lnTo>
                    <a:pt x="933593" y="352139"/>
                  </a:lnTo>
                  <a:lnTo>
                    <a:pt x="899159" y="322788"/>
                  </a:lnTo>
                  <a:lnTo>
                    <a:pt x="863788" y="294533"/>
                  </a:lnTo>
                  <a:lnTo>
                    <a:pt x="827505" y="267399"/>
                  </a:lnTo>
                  <a:lnTo>
                    <a:pt x="790338" y="241413"/>
                  </a:lnTo>
                  <a:lnTo>
                    <a:pt x="752311" y="216602"/>
                  </a:lnTo>
                  <a:lnTo>
                    <a:pt x="713453" y="192992"/>
                  </a:lnTo>
                  <a:lnTo>
                    <a:pt x="673789" y="170609"/>
                  </a:lnTo>
                  <a:lnTo>
                    <a:pt x="633345" y="149479"/>
                  </a:lnTo>
                  <a:lnTo>
                    <a:pt x="592147" y="129628"/>
                  </a:lnTo>
                  <a:lnTo>
                    <a:pt x="550223" y="111084"/>
                  </a:lnTo>
                  <a:lnTo>
                    <a:pt x="507597" y="93872"/>
                  </a:lnTo>
                  <a:lnTo>
                    <a:pt x="464298" y="78019"/>
                  </a:lnTo>
                  <a:lnTo>
                    <a:pt x="420350" y="63550"/>
                  </a:lnTo>
                  <a:lnTo>
                    <a:pt x="375781" y="50493"/>
                  </a:lnTo>
                  <a:lnTo>
                    <a:pt x="330616" y="38874"/>
                  </a:lnTo>
                  <a:lnTo>
                    <a:pt x="284882" y="28718"/>
                  </a:lnTo>
                  <a:lnTo>
                    <a:pt x="238605" y="20053"/>
                  </a:lnTo>
                  <a:lnTo>
                    <a:pt x="191812" y="12904"/>
                  </a:lnTo>
                  <a:lnTo>
                    <a:pt x="144528" y="7298"/>
                  </a:lnTo>
                  <a:lnTo>
                    <a:pt x="96781" y="3261"/>
                  </a:lnTo>
                  <a:lnTo>
                    <a:pt x="48596" y="81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5918043" y="4050731"/>
              <a:ext cx="2055495" cy="2055495"/>
            </a:xfrm>
            <a:custGeom>
              <a:avLst/>
              <a:gdLst/>
              <a:ahLst/>
              <a:cxnLst/>
              <a:rect l="l" t="t" r="r" b="b"/>
              <a:pathLst>
                <a:path w="2055495" h="2055495">
                  <a:moveTo>
                    <a:pt x="1027644" y="0"/>
                  </a:moveTo>
                  <a:lnTo>
                    <a:pt x="979268" y="1118"/>
                  </a:lnTo>
                  <a:lnTo>
                    <a:pt x="931467" y="4441"/>
                  </a:lnTo>
                  <a:lnTo>
                    <a:pt x="884292" y="9918"/>
                  </a:lnTo>
                  <a:lnTo>
                    <a:pt x="837791" y="17501"/>
                  </a:lnTo>
                  <a:lnTo>
                    <a:pt x="792014" y="27140"/>
                  </a:lnTo>
                  <a:lnTo>
                    <a:pt x="747010" y="38786"/>
                  </a:lnTo>
                  <a:lnTo>
                    <a:pt x="702828" y="52389"/>
                  </a:lnTo>
                  <a:lnTo>
                    <a:pt x="659518" y="67901"/>
                  </a:lnTo>
                  <a:lnTo>
                    <a:pt x="617129" y="85271"/>
                  </a:lnTo>
                  <a:lnTo>
                    <a:pt x="575711" y="104450"/>
                  </a:lnTo>
                  <a:lnTo>
                    <a:pt x="535313" y="125389"/>
                  </a:lnTo>
                  <a:lnTo>
                    <a:pt x="495983" y="148039"/>
                  </a:lnTo>
                  <a:lnTo>
                    <a:pt x="457773" y="172351"/>
                  </a:lnTo>
                  <a:lnTo>
                    <a:pt x="420730" y="198274"/>
                  </a:lnTo>
                  <a:lnTo>
                    <a:pt x="384904" y="225760"/>
                  </a:lnTo>
                  <a:lnTo>
                    <a:pt x="350345" y="254759"/>
                  </a:lnTo>
                  <a:lnTo>
                    <a:pt x="317102" y="285223"/>
                  </a:lnTo>
                  <a:lnTo>
                    <a:pt x="285224" y="317100"/>
                  </a:lnTo>
                  <a:lnTo>
                    <a:pt x="254760" y="350343"/>
                  </a:lnTo>
                  <a:lnTo>
                    <a:pt x="225761" y="384902"/>
                  </a:lnTo>
                  <a:lnTo>
                    <a:pt x="198275" y="420728"/>
                  </a:lnTo>
                  <a:lnTo>
                    <a:pt x="172351" y="457770"/>
                  </a:lnTo>
                  <a:lnTo>
                    <a:pt x="148040" y="495981"/>
                  </a:lnTo>
                  <a:lnTo>
                    <a:pt x="125390" y="535309"/>
                  </a:lnTo>
                  <a:lnTo>
                    <a:pt x="104450" y="575707"/>
                  </a:lnTo>
                  <a:lnTo>
                    <a:pt x="85271" y="617125"/>
                  </a:lnTo>
                  <a:lnTo>
                    <a:pt x="67901" y="659513"/>
                  </a:lnTo>
                  <a:lnTo>
                    <a:pt x="52389" y="702823"/>
                  </a:lnTo>
                  <a:lnTo>
                    <a:pt x="38786" y="747004"/>
                  </a:lnTo>
                  <a:lnTo>
                    <a:pt x="27140" y="792007"/>
                  </a:lnTo>
                  <a:lnTo>
                    <a:pt x="17501" y="837784"/>
                  </a:lnTo>
                  <a:lnTo>
                    <a:pt x="9918" y="884284"/>
                  </a:lnTo>
                  <a:lnTo>
                    <a:pt x="4441" y="931458"/>
                  </a:lnTo>
                  <a:lnTo>
                    <a:pt x="1118" y="979258"/>
                  </a:lnTo>
                  <a:lnTo>
                    <a:pt x="0" y="1027633"/>
                  </a:lnTo>
                  <a:lnTo>
                    <a:pt x="1118" y="1076010"/>
                  </a:lnTo>
                  <a:lnTo>
                    <a:pt x="4441" y="1123811"/>
                  </a:lnTo>
                  <a:lnTo>
                    <a:pt x="9918" y="1170987"/>
                  </a:lnTo>
                  <a:lnTo>
                    <a:pt x="17501" y="1217489"/>
                  </a:lnTo>
                  <a:lnTo>
                    <a:pt x="27140" y="1263267"/>
                  </a:lnTo>
                  <a:lnTo>
                    <a:pt x="38786" y="1308271"/>
                  </a:lnTo>
                  <a:lnTo>
                    <a:pt x="52389" y="1352454"/>
                  </a:lnTo>
                  <a:lnTo>
                    <a:pt x="67901" y="1395764"/>
                  </a:lnTo>
                  <a:lnTo>
                    <a:pt x="85271" y="1438153"/>
                  </a:lnTo>
                  <a:lnTo>
                    <a:pt x="104450" y="1479572"/>
                  </a:lnTo>
                  <a:lnTo>
                    <a:pt x="125390" y="1519971"/>
                  </a:lnTo>
                  <a:lnTo>
                    <a:pt x="148040" y="1559301"/>
                  </a:lnTo>
                  <a:lnTo>
                    <a:pt x="172351" y="1597512"/>
                  </a:lnTo>
                  <a:lnTo>
                    <a:pt x="198275" y="1634555"/>
                  </a:lnTo>
                  <a:lnTo>
                    <a:pt x="225761" y="1670381"/>
                  </a:lnTo>
                  <a:lnTo>
                    <a:pt x="254760" y="1704941"/>
                  </a:lnTo>
                  <a:lnTo>
                    <a:pt x="285224" y="1738184"/>
                  </a:lnTo>
                  <a:lnTo>
                    <a:pt x="317102" y="1770062"/>
                  </a:lnTo>
                  <a:lnTo>
                    <a:pt x="350345" y="1800526"/>
                  </a:lnTo>
                  <a:lnTo>
                    <a:pt x="384904" y="1829525"/>
                  </a:lnTo>
                  <a:lnTo>
                    <a:pt x="420730" y="1857012"/>
                  </a:lnTo>
                  <a:lnTo>
                    <a:pt x="457773" y="1882935"/>
                  </a:lnTo>
                  <a:lnTo>
                    <a:pt x="495983" y="1907247"/>
                  </a:lnTo>
                  <a:lnTo>
                    <a:pt x="535313" y="1929897"/>
                  </a:lnTo>
                  <a:lnTo>
                    <a:pt x="575711" y="1950837"/>
                  </a:lnTo>
                  <a:lnTo>
                    <a:pt x="617129" y="1970016"/>
                  </a:lnTo>
                  <a:lnTo>
                    <a:pt x="659518" y="1987386"/>
                  </a:lnTo>
                  <a:lnTo>
                    <a:pt x="702828" y="2002898"/>
                  </a:lnTo>
                  <a:lnTo>
                    <a:pt x="747010" y="2016501"/>
                  </a:lnTo>
                  <a:lnTo>
                    <a:pt x="792014" y="2028147"/>
                  </a:lnTo>
                  <a:lnTo>
                    <a:pt x="837791" y="2037786"/>
                  </a:lnTo>
                  <a:lnTo>
                    <a:pt x="884292" y="2045369"/>
                  </a:lnTo>
                  <a:lnTo>
                    <a:pt x="931467" y="2050846"/>
                  </a:lnTo>
                  <a:lnTo>
                    <a:pt x="979268" y="2054169"/>
                  </a:lnTo>
                  <a:lnTo>
                    <a:pt x="1027644" y="2055288"/>
                  </a:lnTo>
                  <a:lnTo>
                    <a:pt x="1076020" y="2054169"/>
                  </a:lnTo>
                  <a:lnTo>
                    <a:pt x="1123820" y="2050846"/>
                  </a:lnTo>
                  <a:lnTo>
                    <a:pt x="1170995" y="2045369"/>
                  </a:lnTo>
                  <a:lnTo>
                    <a:pt x="1217496" y="2037786"/>
                  </a:lnTo>
                  <a:lnTo>
                    <a:pt x="1263273" y="2028147"/>
                  </a:lnTo>
                  <a:lnTo>
                    <a:pt x="1308277" y="2016501"/>
                  </a:lnTo>
                  <a:lnTo>
                    <a:pt x="1352459" y="2002898"/>
                  </a:lnTo>
                  <a:lnTo>
                    <a:pt x="1395769" y="1987386"/>
                  </a:lnTo>
                  <a:lnTo>
                    <a:pt x="1438158" y="1970016"/>
                  </a:lnTo>
                  <a:lnTo>
                    <a:pt x="1479576" y="1950837"/>
                  </a:lnTo>
                  <a:lnTo>
                    <a:pt x="1519974" y="1929897"/>
                  </a:lnTo>
                  <a:lnTo>
                    <a:pt x="1559304" y="1907247"/>
                  </a:lnTo>
                  <a:lnTo>
                    <a:pt x="1597514" y="1882935"/>
                  </a:lnTo>
                  <a:lnTo>
                    <a:pt x="1634557" y="1857012"/>
                  </a:lnTo>
                  <a:lnTo>
                    <a:pt x="1670383" y="1829525"/>
                  </a:lnTo>
                  <a:lnTo>
                    <a:pt x="1704942" y="1800526"/>
                  </a:lnTo>
                  <a:lnTo>
                    <a:pt x="1738185" y="1770062"/>
                  </a:lnTo>
                  <a:lnTo>
                    <a:pt x="1770063" y="1738184"/>
                  </a:lnTo>
                  <a:lnTo>
                    <a:pt x="1800527" y="1704941"/>
                  </a:lnTo>
                  <a:lnTo>
                    <a:pt x="1829526" y="1670381"/>
                  </a:lnTo>
                  <a:lnTo>
                    <a:pt x="1857012" y="1634555"/>
                  </a:lnTo>
                  <a:lnTo>
                    <a:pt x="1882936" y="1597512"/>
                  </a:lnTo>
                  <a:lnTo>
                    <a:pt x="1907247" y="1559301"/>
                  </a:lnTo>
                  <a:lnTo>
                    <a:pt x="1929898" y="1519971"/>
                  </a:lnTo>
                  <a:lnTo>
                    <a:pt x="1950837" y="1479572"/>
                  </a:lnTo>
                  <a:lnTo>
                    <a:pt x="1970016" y="1438153"/>
                  </a:lnTo>
                  <a:lnTo>
                    <a:pt x="1987387" y="1395764"/>
                  </a:lnTo>
                  <a:lnTo>
                    <a:pt x="2002898" y="1352454"/>
                  </a:lnTo>
                  <a:lnTo>
                    <a:pt x="2016501" y="1308271"/>
                  </a:lnTo>
                  <a:lnTo>
                    <a:pt x="2028147" y="1263267"/>
                  </a:lnTo>
                  <a:lnTo>
                    <a:pt x="2037786" y="1217489"/>
                  </a:lnTo>
                  <a:lnTo>
                    <a:pt x="2045369" y="1170987"/>
                  </a:lnTo>
                  <a:lnTo>
                    <a:pt x="2050846" y="1123811"/>
                  </a:lnTo>
                  <a:lnTo>
                    <a:pt x="2054169" y="1076010"/>
                  </a:lnTo>
                  <a:lnTo>
                    <a:pt x="2055288" y="1027633"/>
                  </a:lnTo>
                  <a:lnTo>
                    <a:pt x="2054169" y="979258"/>
                  </a:lnTo>
                  <a:lnTo>
                    <a:pt x="2050846" y="931458"/>
                  </a:lnTo>
                  <a:lnTo>
                    <a:pt x="2045369" y="884284"/>
                  </a:lnTo>
                  <a:lnTo>
                    <a:pt x="2037786" y="837784"/>
                  </a:lnTo>
                  <a:lnTo>
                    <a:pt x="2028147" y="792007"/>
                  </a:lnTo>
                  <a:lnTo>
                    <a:pt x="2016501" y="747004"/>
                  </a:lnTo>
                  <a:lnTo>
                    <a:pt x="2002898" y="702823"/>
                  </a:lnTo>
                  <a:lnTo>
                    <a:pt x="1987387" y="659513"/>
                  </a:lnTo>
                  <a:lnTo>
                    <a:pt x="1970016" y="617125"/>
                  </a:lnTo>
                  <a:lnTo>
                    <a:pt x="1950837" y="575707"/>
                  </a:lnTo>
                  <a:lnTo>
                    <a:pt x="1929898" y="535309"/>
                  </a:lnTo>
                  <a:lnTo>
                    <a:pt x="1907247" y="495981"/>
                  </a:lnTo>
                  <a:lnTo>
                    <a:pt x="1882936" y="457770"/>
                  </a:lnTo>
                  <a:lnTo>
                    <a:pt x="1857012" y="420728"/>
                  </a:lnTo>
                  <a:lnTo>
                    <a:pt x="1829526" y="384902"/>
                  </a:lnTo>
                  <a:lnTo>
                    <a:pt x="1800527" y="350343"/>
                  </a:lnTo>
                  <a:lnTo>
                    <a:pt x="1770063" y="317100"/>
                  </a:lnTo>
                  <a:lnTo>
                    <a:pt x="1738185" y="285223"/>
                  </a:lnTo>
                  <a:lnTo>
                    <a:pt x="1704942" y="254759"/>
                  </a:lnTo>
                  <a:lnTo>
                    <a:pt x="1670383" y="225760"/>
                  </a:lnTo>
                  <a:lnTo>
                    <a:pt x="1634557" y="198274"/>
                  </a:lnTo>
                  <a:lnTo>
                    <a:pt x="1597514" y="172351"/>
                  </a:lnTo>
                  <a:lnTo>
                    <a:pt x="1559304" y="148039"/>
                  </a:lnTo>
                  <a:lnTo>
                    <a:pt x="1519974" y="125389"/>
                  </a:lnTo>
                  <a:lnTo>
                    <a:pt x="1479576" y="104450"/>
                  </a:lnTo>
                  <a:lnTo>
                    <a:pt x="1438158" y="85271"/>
                  </a:lnTo>
                  <a:lnTo>
                    <a:pt x="1395769" y="67901"/>
                  </a:lnTo>
                  <a:lnTo>
                    <a:pt x="1352459" y="52389"/>
                  </a:lnTo>
                  <a:lnTo>
                    <a:pt x="1308277" y="38786"/>
                  </a:lnTo>
                  <a:lnTo>
                    <a:pt x="1263273" y="27140"/>
                  </a:lnTo>
                  <a:lnTo>
                    <a:pt x="1217496" y="17501"/>
                  </a:lnTo>
                  <a:lnTo>
                    <a:pt x="1170995" y="9918"/>
                  </a:lnTo>
                  <a:lnTo>
                    <a:pt x="1123820" y="4441"/>
                  </a:lnTo>
                  <a:lnTo>
                    <a:pt x="1076020" y="1118"/>
                  </a:lnTo>
                  <a:lnTo>
                    <a:pt x="1027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6201464" y="4604535"/>
            <a:ext cx="1493520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715" dirty="0">
                <a:solidFill>
                  <a:srgbClr val="0066FF"/>
                </a:solidFill>
                <a:latin typeface="Arial Black"/>
                <a:cs typeface="Arial Black"/>
              </a:rPr>
              <a:t>25%</a:t>
            </a:r>
            <a:endParaRPr sz="5750">
              <a:latin typeface="Arial Black"/>
              <a:cs typeface="Arial Black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12365674" y="4604535"/>
            <a:ext cx="155638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5750" spc="-535" dirty="0">
                <a:solidFill>
                  <a:srgbClr val="0066FF"/>
                </a:solidFill>
                <a:latin typeface="Arial Black"/>
                <a:cs typeface="Arial Black"/>
              </a:rPr>
              <a:t>50%</a:t>
            </a:r>
            <a:endParaRPr sz="57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15" dirty="0"/>
              <a:t>Dealing</a:t>
            </a:r>
            <a:r>
              <a:rPr spc="-375" dirty="0"/>
              <a:t> </a:t>
            </a:r>
            <a:r>
              <a:rPr spc="-190" dirty="0"/>
              <a:t>with</a:t>
            </a:r>
            <a:r>
              <a:rPr spc="-370" dirty="0"/>
              <a:t> </a:t>
            </a:r>
            <a:r>
              <a:rPr spc="-270" dirty="0"/>
              <a:t>inappropriate</a:t>
            </a:r>
            <a:r>
              <a:rPr spc="-370" dirty="0"/>
              <a:t> </a:t>
            </a:r>
            <a:r>
              <a:rPr spc="-325" dirty="0"/>
              <a:t>CONDUCT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4970" y="2593427"/>
            <a:ext cx="7874000" cy="53028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dirty="0">
                <a:solidFill>
                  <a:srgbClr val="0066FF"/>
                </a:solidFill>
                <a:latin typeface="Arial Black"/>
                <a:cs typeface="Arial Black"/>
              </a:rPr>
              <a:t>What</a:t>
            </a:r>
            <a:r>
              <a:rPr sz="3300" spc="-19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50" dirty="0">
                <a:solidFill>
                  <a:srgbClr val="0066FF"/>
                </a:solidFill>
                <a:latin typeface="Arial Black"/>
                <a:cs typeface="Arial Black"/>
              </a:rPr>
              <a:t>to</a:t>
            </a:r>
            <a:r>
              <a:rPr sz="3300" spc="-18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200" dirty="0">
                <a:solidFill>
                  <a:srgbClr val="0066FF"/>
                </a:solidFill>
                <a:latin typeface="Arial Black"/>
                <a:cs typeface="Arial Black"/>
              </a:rPr>
              <a:t>talk</a:t>
            </a:r>
            <a:r>
              <a:rPr sz="3300" spc="-19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0" dirty="0">
                <a:solidFill>
                  <a:srgbClr val="0066FF"/>
                </a:solidFill>
                <a:latin typeface="Arial Black"/>
                <a:cs typeface="Arial Black"/>
              </a:rPr>
              <a:t>about</a:t>
            </a:r>
            <a:endParaRPr sz="3300">
              <a:latin typeface="Arial Black"/>
              <a:cs typeface="Arial Black"/>
            </a:endParaRPr>
          </a:p>
          <a:p>
            <a:pPr marL="377825" marR="5080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235" dirty="0">
                <a:solidFill>
                  <a:srgbClr val="191919"/>
                </a:solidFill>
                <a:latin typeface="Verdana"/>
                <a:cs typeface="Verdana"/>
              </a:rPr>
              <a:t>Talk</a:t>
            </a:r>
            <a:r>
              <a:rPr sz="3300"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65" dirty="0">
                <a:solidFill>
                  <a:srgbClr val="191919"/>
                </a:solidFill>
                <a:latin typeface="Verdana"/>
                <a:cs typeface="Verdana"/>
              </a:rPr>
              <a:t>a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0" dirty="0">
                <a:solidFill>
                  <a:srgbClr val="191919"/>
                </a:solidFill>
                <a:latin typeface="Verdana"/>
                <a:cs typeface="Verdana"/>
              </a:rPr>
              <a:t>trusted</a:t>
            </a:r>
            <a:r>
              <a:rPr sz="3300"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adult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if</a:t>
            </a:r>
            <a:r>
              <a:rPr sz="3300"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they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experience</a:t>
            </a:r>
            <a:r>
              <a:rPr sz="3300" spc="-2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anything</a:t>
            </a:r>
            <a:r>
              <a:rPr sz="3300" spc="-2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0" dirty="0">
                <a:solidFill>
                  <a:srgbClr val="191919"/>
                </a:solidFill>
                <a:latin typeface="Verdana"/>
                <a:cs typeface="Verdana"/>
              </a:rPr>
              <a:t>upsetting</a:t>
            </a:r>
            <a:r>
              <a:rPr sz="3300" spc="-2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endParaRPr sz="3300">
              <a:latin typeface="Verdana"/>
              <a:cs typeface="Verdana"/>
            </a:endParaRPr>
          </a:p>
          <a:p>
            <a:pPr marL="377825" marR="1723389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Think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35" dirty="0">
                <a:solidFill>
                  <a:srgbClr val="191919"/>
                </a:solidFill>
                <a:latin typeface="Verdana"/>
                <a:cs typeface="Verdana"/>
              </a:rPr>
              <a:t>carefully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about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sharing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images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others</a:t>
            </a:r>
            <a:endParaRPr sz="3300">
              <a:latin typeface="Verdana"/>
              <a:cs typeface="Verdana"/>
            </a:endParaRPr>
          </a:p>
          <a:p>
            <a:pPr marL="377825" marR="1212215" indent="-365760">
              <a:lnSpc>
                <a:spcPct val="100000"/>
              </a:lnSpc>
              <a:spcBef>
                <a:spcPts val="3294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85" dirty="0">
                <a:solidFill>
                  <a:srgbClr val="191919"/>
                </a:solidFill>
                <a:latin typeface="Verdana"/>
                <a:cs typeface="Verdana"/>
              </a:rPr>
              <a:t>Be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responsible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online, </a:t>
            </a:r>
            <a:r>
              <a:rPr sz="3300" spc="-35" dirty="0">
                <a:solidFill>
                  <a:srgbClr val="191919"/>
                </a:solidFill>
                <a:latin typeface="Verdana"/>
                <a:cs typeface="Verdana"/>
              </a:rPr>
              <a:t>remembering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they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60" dirty="0">
                <a:solidFill>
                  <a:srgbClr val="191919"/>
                </a:solidFill>
                <a:latin typeface="Verdana"/>
                <a:cs typeface="Verdana"/>
              </a:rPr>
              <a:t>are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creating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their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50" dirty="0">
                <a:solidFill>
                  <a:srgbClr val="191919"/>
                </a:solidFill>
                <a:latin typeface="Verdana"/>
                <a:cs typeface="Verdana"/>
              </a:rPr>
              <a:t>own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digital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footprint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44059" y="2593427"/>
            <a:ext cx="7447915" cy="387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75" dirty="0">
                <a:solidFill>
                  <a:srgbClr val="0066FF"/>
                </a:solidFill>
                <a:latin typeface="Arial Black"/>
                <a:cs typeface="Arial Black"/>
              </a:rPr>
              <a:t>Top</a:t>
            </a:r>
            <a:r>
              <a:rPr sz="3300" spc="-180" dirty="0">
                <a:solidFill>
                  <a:srgbClr val="0066FF"/>
                </a:solidFill>
                <a:latin typeface="Arial Black"/>
                <a:cs typeface="Arial Black"/>
              </a:rPr>
              <a:t> tips</a:t>
            </a:r>
            <a:r>
              <a:rPr sz="3300" spc="-17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300" dirty="0">
                <a:solidFill>
                  <a:srgbClr val="0066FF"/>
                </a:solidFill>
                <a:latin typeface="Arial Black"/>
                <a:cs typeface="Arial Black"/>
              </a:rPr>
              <a:t>/</a:t>
            </a:r>
            <a:r>
              <a:rPr sz="3300" spc="-17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200" dirty="0">
                <a:solidFill>
                  <a:srgbClr val="0066FF"/>
                </a:solidFill>
                <a:latin typeface="Arial Black"/>
                <a:cs typeface="Arial Black"/>
              </a:rPr>
              <a:t>tools</a:t>
            </a:r>
            <a:r>
              <a:rPr sz="3300" spc="-17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50" dirty="0">
                <a:solidFill>
                  <a:srgbClr val="0066FF"/>
                </a:solidFill>
                <a:latin typeface="Arial Black"/>
                <a:cs typeface="Arial Black"/>
              </a:rPr>
              <a:t>to</a:t>
            </a:r>
            <a:r>
              <a:rPr sz="3300" spc="-17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25" dirty="0">
                <a:solidFill>
                  <a:srgbClr val="0066FF"/>
                </a:solidFill>
                <a:latin typeface="Arial Black"/>
                <a:cs typeface="Arial Black"/>
              </a:rPr>
              <a:t>use</a:t>
            </a:r>
            <a:endParaRPr sz="3300">
              <a:latin typeface="Arial Black"/>
              <a:cs typeface="Arial Black"/>
            </a:endParaRPr>
          </a:p>
          <a:p>
            <a:pPr marL="377825" marR="5080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Report</a:t>
            </a:r>
            <a:r>
              <a:rPr sz="3300" spc="-2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inappropriate</a:t>
            </a:r>
            <a:r>
              <a:rPr sz="3300" spc="-2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posts/content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3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3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social</a:t>
            </a:r>
            <a:r>
              <a:rPr sz="3300"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media</a:t>
            </a:r>
            <a:r>
              <a:rPr sz="3300" spc="-3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providers</a:t>
            </a:r>
            <a:endParaRPr sz="3300">
              <a:latin typeface="Verdana"/>
              <a:cs typeface="Verdana"/>
            </a:endParaRPr>
          </a:p>
          <a:p>
            <a:pPr marL="377825" marR="1187450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Think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35" dirty="0">
                <a:solidFill>
                  <a:srgbClr val="191919"/>
                </a:solidFill>
                <a:latin typeface="Verdana"/>
                <a:cs typeface="Verdana"/>
              </a:rPr>
              <a:t>carefully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about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using </a:t>
            </a:r>
            <a:r>
              <a:rPr sz="3300" spc="-40" dirty="0">
                <a:solidFill>
                  <a:srgbClr val="191919"/>
                </a:solidFill>
                <a:latin typeface="Verdana"/>
                <a:cs typeface="Verdana"/>
              </a:rPr>
              <a:t>monitoring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0" dirty="0">
                <a:solidFill>
                  <a:srgbClr val="191919"/>
                </a:solidFill>
                <a:latin typeface="Verdana"/>
                <a:cs typeface="Verdana"/>
              </a:rPr>
              <a:t>apps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that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identify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inappropriate</a:t>
            </a:r>
            <a:r>
              <a:rPr sz="3300" spc="-2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behaviour</a:t>
            </a:r>
            <a:endParaRPr sz="3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7037696" y="3038645"/>
            <a:ext cx="5346700" cy="38792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dirty="0">
                <a:solidFill>
                  <a:srgbClr val="FF3366"/>
                </a:solidFill>
                <a:latin typeface="Arial Black"/>
                <a:cs typeface="Arial Black"/>
              </a:rPr>
              <a:t>What</a:t>
            </a:r>
            <a:r>
              <a:rPr sz="3300" spc="-190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3300" spc="-150" dirty="0">
                <a:solidFill>
                  <a:srgbClr val="FF3366"/>
                </a:solidFill>
                <a:latin typeface="Arial Black"/>
                <a:cs typeface="Arial Black"/>
              </a:rPr>
              <a:t>to</a:t>
            </a:r>
            <a:r>
              <a:rPr sz="3300" spc="-185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3300" spc="-200" dirty="0">
                <a:solidFill>
                  <a:srgbClr val="FF3366"/>
                </a:solidFill>
                <a:latin typeface="Arial Black"/>
                <a:cs typeface="Arial Black"/>
              </a:rPr>
              <a:t>talk</a:t>
            </a:r>
            <a:r>
              <a:rPr sz="3300" spc="-190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3300" spc="-10" dirty="0">
                <a:solidFill>
                  <a:srgbClr val="FF3366"/>
                </a:solidFill>
                <a:latin typeface="Arial Black"/>
                <a:cs typeface="Arial Black"/>
              </a:rPr>
              <a:t>about</a:t>
            </a:r>
            <a:endParaRPr sz="3300">
              <a:latin typeface="Arial Black"/>
              <a:cs typeface="Arial Black"/>
            </a:endParaRPr>
          </a:p>
          <a:p>
            <a:pPr marL="377825" marR="5080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It’s</a:t>
            </a:r>
            <a:r>
              <a:rPr sz="3300"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hard</a:t>
            </a:r>
            <a:r>
              <a:rPr sz="3300"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control</a:t>
            </a:r>
            <a:r>
              <a:rPr sz="3300"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0" dirty="0">
                <a:solidFill>
                  <a:srgbClr val="191919"/>
                </a:solidFill>
                <a:latin typeface="Verdana"/>
                <a:cs typeface="Verdana"/>
              </a:rPr>
              <a:t>where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images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might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60" dirty="0">
                <a:solidFill>
                  <a:srgbClr val="191919"/>
                </a:solidFill>
                <a:latin typeface="Verdana"/>
                <a:cs typeface="Verdana"/>
              </a:rPr>
              <a:t>be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0" dirty="0">
                <a:solidFill>
                  <a:srgbClr val="191919"/>
                </a:solidFill>
                <a:latin typeface="Verdana"/>
                <a:cs typeface="Verdana"/>
              </a:rPr>
              <a:t>shared</a:t>
            </a:r>
            <a:endParaRPr sz="3300">
              <a:latin typeface="Verdana"/>
              <a:cs typeface="Verdana"/>
            </a:endParaRPr>
          </a:p>
          <a:p>
            <a:pPr marL="377825" marR="780415" indent="-365760" algn="just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8460" algn="l"/>
              </a:tabLst>
            </a:pP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It’s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illegal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25" dirty="0">
                <a:solidFill>
                  <a:srgbClr val="191919"/>
                </a:solidFill>
                <a:latin typeface="Verdana"/>
                <a:cs typeface="Verdana"/>
              </a:rPr>
              <a:t>create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or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35" dirty="0">
                <a:solidFill>
                  <a:srgbClr val="191919"/>
                </a:solidFill>
                <a:latin typeface="Verdana"/>
                <a:cs typeface="Verdana"/>
              </a:rPr>
              <a:t>share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60" dirty="0">
                <a:solidFill>
                  <a:srgbClr val="191919"/>
                </a:solidFill>
                <a:latin typeface="Verdana"/>
                <a:cs typeface="Verdana"/>
              </a:rPr>
              <a:t>a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50" dirty="0">
                <a:solidFill>
                  <a:srgbClr val="191919"/>
                </a:solidFill>
                <a:latin typeface="Verdana"/>
                <a:cs typeface="Verdana"/>
              </a:rPr>
              <a:t>sexual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" dirty="0">
                <a:solidFill>
                  <a:srgbClr val="191919"/>
                </a:solidFill>
                <a:latin typeface="Verdana"/>
                <a:cs typeface="Verdana"/>
              </a:rPr>
              <a:t>image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60" dirty="0">
                <a:solidFill>
                  <a:srgbClr val="191919"/>
                </a:solidFill>
                <a:latin typeface="Verdana"/>
                <a:cs typeface="Verdana"/>
              </a:rPr>
              <a:t>a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0" dirty="0">
                <a:solidFill>
                  <a:srgbClr val="191919"/>
                </a:solidFill>
                <a:latin typeface="Verdana"/>
                <a:cs typeface="Verdana"/>
              </a:rPr>
              <a:t>child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under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09" dirty="0">
                <a:solidFill>
                  <a:srgbClr val="191919"/>
                </a:solidFill>
                <a:latin typeface="Verdana"/>
                <a:cs typeface="Verdana"/>
              </a:rPr>
              <a:t>18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3250278" y="3038645"/>
            <a:ext cx="5529580" cy="52743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75" dirty="0">
                <a:solidFill>
                  <a:srgbClr val="FF3366"/>
                </a:solidFill>
                <a:latin typeface="Arial Black"/>
                <a:cs typeface="Arial Black"/>
              </a:rPr>
              <a:t>Top</a:t>
            </a:r>
            <a:r>
              <a:rPr sz="3300" spc="-180" dirty="0">
                <a:solidFill>
                  <a:srgbClr val="FF3366"/>
                </a:solidFill>
                <a:latin typeface="Arial Black"/>
                <a:cs typeface="Arial Black"/>
              </a:rPr>
              <a:t> tips</a:t>
            </a:r>
            <a:r>
              <a:rPr sz="3300" spc="-175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3300" spc="300" dirty="0">
                <a:solidFill>
                  <a:srgbClr val="FF3366"/>
                </a:solidFill>
                <a:latin typeface="Arial Black"/>
                <a:cs typeface="Arial Black"/>
              </a:rPr>
              <a:t>/</a:t>
            </a:r>
            <a:r>
              <a:rPr sz="3300" spc="-175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3300" spc="-200" dirty="0">
                <a:solidFill>
                  <a:srgbClr val="FF3366"/>
                </a:solidFill>
                <a:latin typeface="Arial Black"/>
                <a:cs typeface="Arial Black"/>
              </a:rPr>
              <a:t>tools</a:t>
            </a:r>
            <a:r>
              <a:rPr sz="3300" spc="-175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3300" spc="-150" dirty="0">
                <a:solidFill>
                  <a:srgbClr val="FF3366"/>
                </a:solidFill>
                <a:latin typeface="Arial Black"/>
                <a:cs typeface="Arial Black"/>
              </a:rPr>
              <a:t>to</a:t>
            </a:r>
            <a:r>
              <a:rPr sz="3300" spc="-175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3300" spc="-25" dirty="0">
                <a:solidFill>
                  <a:srgbClr val="FF3366"/>
                </a:solidFill>
                <a:latin typeface="Arial Black"/>
                <a:cs typeface="Arial Black"/>
              </a:rPr>
              <a:t>use</a:t>
            </a:r>
            <a:endParaRPr sz="3300">
              <a:latin typeface="Arial Black"/>
              <a:cs typeface="Arial Black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850">
              <a:latin typeface="Arial Black"/>
              <a:cs typeface="Arial Black"/>
            </a:endParaRPr>
          </a:p>
          <a:p>
            <a:pPr marL="377825" marR="5080" indent="-365760">
              <a:lnSpc>
                <a:spcPts val="3900"/>
              </a:lnSpc>
              <a:buClr>
                <a:srgbClr val="1975FF"/>
              </a:buClr>
              <a:buChar char="•"/>
              <a:tabLst>
                <a:tab pos="377825" algn="l"/>
                <a:tab pos="378460" algn="l"/>
              </a:tabLst>
            </a:pPr>
            <a:r>
              <a:rPr sz="3300" spc="-190" dirty="0">
                <a:solidFill>
                  <a:srgbClr val="191919"/>
                </a:solidFill>
                <a:latin typeface="Arial Black"/>
                <a:cs typeface="Arial Black"/>
              </a:rPr>
              <a:t>The</a:t>
            </a:r>
            <a:r>
              <a:rPr sz="3300" spc="-17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340" dirty="0">
                <a:solidFill>
                  <a:srgbClr val="191919"/>
                </a:solidFill>
                <a:latin typeface="Arial Black"/>
                <a:cs typeface="Arial Black"/>
              </a:rPr>
              <a:t>T-</a:t>
            </a:r>
            <a:r>
              <a:rPr sz="3300" spc="-114" dirty="0">
                <a:solidFill>
                  <a:srgbClr val="191919"/>
                </a:solidFill>
                <a:latin typeface="Arial Black"/>
                <a:cs typeface="Arial Black"/>
              </a:rPr>
              <a:t>shirt</a:t>
            </a:r>
            <a:r>
              <a:rPr sz="3300" spc="-17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00" dirty="0">
                <a:solidFill>
                  <a:srgbClr val="191919"/>
                </a:solidFill>
                <a:latin typeface="Arial Black"/>
                <a:cs typeface="Arial Black"/>
              </a:rPr>
              <a:t>test</a:t>
            </a:r>
            <a:r>
              <a:rPr sz="3300" spc="-16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465" dirty="0">
                <a:solidFill>
                  <a:srgbClr val="191919"/>
                </a:solidFill>
                <a:latin typeface="Verdana"/>
                <a:cs typeface="Verdana"/>
              </a:rPr>
              <a:t>–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if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you </a:t>
            </a:r>
            <a:r>
              <a:rPr sz="3300" spc="-40" dirty="0">
                <a:solidFill>
                  <a:srgbClr val="191919"/>
                </a:solidFill>
                <a:latin typeface="Verdana"/>
                <a:cs typeface="Verdana"/>
              </a:rPr>
              <a:t>wouldn’t</a:t>
            </a:r>
            <a:r>
              <a:rPr sz="3300" spc="-30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wear</a:t>
            </a:r>
            <a:r>
              <a:rPr sz="3300" spc="-3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3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0" dirty="0">
                <a:solidFill>
                  <a:srgbClr val="191919"/>
                </a:solidFill>
                <a:latin typeface="Verdana"/>
                <a:cs typeface="Verdana"/>
              </a:rPr>
              <a:t>picture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on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30" dirty="0">
                <a:solidFill>
                  <a:srgbClr val="191919"/>
                </a:solidFill>
                <a:latin typeface="Verdana"/>
                <a:cs typeface="Verdana"/>
              </a:rPr>
              <a:t>your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20" dirty="0">
                <a:solidFill>
                  <a:srgbClr val="191919"/>
                </a:solidFill>
                <a:latin typeface="Verdana"/>
                <a:cs typeface="Verdana"/>
              </a:rPr>
              <a:t>T-</a:t>
            </a:r>
            <a:r>
              <a:rPr sz="3300" spc="-195" dirty="0">
                <a:solidFill>
                  <a:srgbClr val="191919"/>
                </a:solidFill>
                <a:latin typeface="Verdana"/>
                <a:cs typeface="Verdana"/>
              </a:rPr>
              <a:t>shirt,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don’t </a:t>
            </a:r>
            <a:r>
              <a:rPr sz="3300" spc="-130" dirty="0">
                <a:solidFill>
                  <a:srgbClr val="191919"/>
                </a:solidFill>
                <a:latin typeface="Verdana"/>
                <a:cs typeface="Verdana"/>
              </a:rPr>
              <a:t>share</a:t>
            </a:r>
            <a:r>
              <a:rPr sz="3300" spc="-30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110" dirty="0">
                <a:solidFill>
                  <a:srgbClr val="191919"/>
                </a:solidFill>
                <a:latin typeface="Calibri"/>
                <a:cs typeface="Calibri"/>
              </a:rPr>
              <a:t>it</a:t>
            </a:r>
            <a:r>
              <a:rPr sz="3300" spc="114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endParaRPr sz="3300">
              <a:latin typeface="Verdana"/>
              <a:cs typeface="Verdana"/>
            </a:endParaRPr>
          </a:p>
          <a:p>
            <a:pPr marL="377825" marR="64769" indent="-365760">
              <a:lnSpc>
                <a:spcPct val="93900"/>
              </a:lnSpc>
              <a:spcBef>
                <a:spcPts val="2870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300" dirty="0">
                <a:solidFill>
                  <a:srgbClr val="191919"/>
                </a:solidFill>
                <a:latin typeface="Verdana"/>
                <a:cs typeface="Verdana"/>
              </a:rPr>
              <a:t>If</a:t>
            </a:r>
            <a:r>
              <a:rPr sz="3300" spc="-3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you</a:t>
            </a:r>
            <a:r>
              <a:rPr sz="3300" dirty="0">
                <a:solidFill>
                  <a:srgbClr val="191919"/>
                </a:solidFill>
                <a:latin typeface="Calibri"/>
                <a:cs typeface="Calibri"/>
              </a:rPr>
              <a:t>r</a:t>
            </a:r>
            <a:r>
              <a:rPr sz="3300" spc="105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sz="3300" spc="-35" dirty="0">
                <a:solidFill>
                  <a:srgbClr val="191919"/>
                </a:solidFill>
                <a:latin typeface="Verdana"/>
                <a:cs typeface="Verdana"/>
              </a:rPr>
              <a:t>child</a:t>
            </a:r>
            <a:r>
              <a:rPr sz="3300" spc="-3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45" dirty="0">
                <a:solidFill>
                  <a:srgbClr val="191919"/>
                </a:solidFill>
                <a:latin typeface="Verdana"/>
                <a:cs typeface="Verdana"/>
              </a:rPr>
              <a:t>is</a:t>
            </a:r>
            <a:r>
              <a:rPr sz="3300" spc="-3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involved</a:t>
            </a:r>
            <a:r>
              <a:rPr sz="3300" spc="-3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in </a:t>
            </a: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sexting</a:t>
            </a:r>
            <a:r>
              <a:rPr sz="3300" spc="-75" dirty="0">
                <a:solidFill>
                  <a:srgbClr val="191919"/>
                </a:solidFill>
                <a:latin typeface="Calibri"/>
                <a:cs typeface="Calibri"/>
              </a:rPr>
              <a:t>,</a:t>
            </a:r>
            <a:r>
              <a:rPr sz="3300" spc="30" dirty="0">
                <a:solidFill>
                  <a:srgbClr val="191919"/>
                </a:solidFill>
                <a:latin typeface="Calibri"/>
                <a:cs typeface="Calibri"/>
              </a:rPr>
              <a:t> </a:t>
            </a:r>
            <a:r>
              <a:rPr sz="3300" spc="-30" dirty="0">
                <a:solidFill>
                  <a:srgbClr val="191919"/>
                </a:solidFill>
                <a:latin typeface="Verdana"/>
                <a:cs typeface="Verdana"/>
              </a:rPr>
              <a:t>contact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80" dirty="0">
                <a:solidFill>
                  <a:srgbClr val="191919"/>
                </a:solidFill>
                <a:latin typeface="Verdana"/>
                <a:cs typeface="Verdana"/>
              </a:rPr>
              <a:t>CEOP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0" dirty="0">
                <a:solidFill>
                  <a:srgbClr val="191919"/>
                </a:solidFill>
                <a:latin typeface="Verdana"/>
                <a:cs typeface="Verdana"/>
              </a:rPr>
              <a:t>&amp; </a:t>
            </a: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Childline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55" dirty="0">
                <a:solidFill>
                  <a:srgbClr val="191919"/>
                </a:solidFill>
                <a:latin typeface="Verdana"/>
                <a:cs typeface="Verdana"/>
              </a:rPr>
              <a:t>who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can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help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to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remove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images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20" dirty="0"/>
              <a:t>Dealing</a:t>
            </a:r>
            <a:r>
              <a:rPr spc="-370" dirty="0"/>
              <a:t> </a:t>
            </a:r>
            <a:r>
              <a:rPr spc="-190" dirty="0"/>
              <a:t>with</a:t>
            </a:r>
            <a:r>
              <a:rPr spc="-370" dirty="0"/>
              <a:t> </a:t>
            </a:r>
            <a:r>
              <a:rPr spc="-420" dirty="0"/>
              <a:t>‘SEXTING’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2562975" y="6144925"/>
            <a:ext cx="2721610" cy="18649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99060" marR="91440" algn="ctr">
              <a:lnSpc>
                <a:spcPct val="113999"/>
              </a:lnSpc>
              <a:spcBef>
                <a:spcPts val="95"/>
              </a:spcBef>
            </a:pPr>
            <a:r>
              <a:rPr sz="20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050" spc="-1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young</a:t>
            </a:r>
            <a:r>
              <a:rPr sz="2050" spc="-1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191919"/>
                </a:solidFill>
                <a:latin typeface="Verdana"/>
                <a:cs typeface="Verdana"/>
              </a:rPr>
              <a:t>people</a:t>
            </a:r>
            <a:r>
              <a:rPr sz="2050" spc="-15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55" dirty="0">
                <a:solidFill>
                  <a:srgbClr val="191919"/>
                </a:solidFill>
                <a:latin typeface="Verdana"/>
                <a:cs typeface="Verdana"/>
              </a:rPr>
              <a:t>are </a:t>
            </a:r>
            <a:r>
              <a:rPr sz="2050" spc="-60" dirty="0">
                <a:solidFill>
                  <a:srgbClr val="191919"/>
                </a:solidFill>
                <a:latin typeface="Verdana"/>
                <a:cs typeface="Verdana"/>
              </a:rPr>
              <a:t>involved</a:t>
            </a:r>
            <a:r>
              <a:rPr sz="20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20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sexting</a:t>
            </a:r>
            <a:endParaRPr sz="2050">
              <a:latin typeface="Verdana"/>
              <a:cs typeface="Verdana"/>
            </a:endParaRPr>
          </a:p>
          <a:p>
            <a:pPr marL="12700" marR="5080" algn="ctr">
              <a:lnSpc>
                <a:spcPct val="113999"/>
              </a:lnSpc>
              <a:spcBef>
                <a:spcPts val="465"/>
              </a:spcBef>
            </a:pPr>
            <a:r>
              <a:rPr sz="2050" spc="-80" dirty="0">
                <a:solidFill>
                  <a:srgbClr val="191919"/>
                </a:solidFill>
                <a:latin typeface="Verdana"/>
                <a:cs typeface="Verdana"/>
              </a:rPr>
              <a:t>Threat</a:t>
            </a:r>
            <a:r>
              <a:rPr sz="2050" spc="-15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191919"/>
                </a:solidFill>
                <a:latin typeface="Verdana"/>
                <a:cs typeface="Verdana"/>
              </a:rPr>
              <a:t>comes</a:t>
            </a:r>
            <a:r>
              <a:rPr sz="2050" spc="-1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55" dirty="0">
                <a:solidFill>
                  <a:srgbClr val="191919"/>
                </a:solidFill>
                <a:latin typeface="Arial Black"/>
                <a:cs typeface="Arial Black"/>
              </a:rPr>
              <a:t>mostly </a:t>
            </a:r>
            <a:r>
              <a:rPr sz="2050" spc="-20" dirty="0">
                <a:solidFill>
                  <a:srgbClr val="191919"/>
                </a:solidFill>
                <a:latin typeface="Arial Black"/>
                <a:cs typeface="Arial Black"/>
              </a:rPr>
              <a:t>from</a:t>
            </a:r>
            <a:r>
              <a:rPr sz="2050" spc="-11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95" dirty="0">
                <a:solidFill>
                  <a:srgbClr val="191919"/>
                </a:solidFill>
                <a:latin typeface="Arial Black"/>
                <a:cs typeface="Arial Black"/>
              </a:rPr>
              <a:t>peers</a:t>
            </a:r>
            <a:r>
              <a:rPr sz="2050" spc="-15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050" spc="-25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endParaRPr sz="20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2050" spc="-80" dirty="0">
                <a:solidFill>
                  <a:srgbClr val="191919"/>
                </a:solidFill>
                <a:latin typeface="Verdana"/>
                <a:cs typeface="Verdana"/>
              </a:rPr>
              <a:t>is</a:t>
            </a:r>
            <a:r>
              <a:rPr sz="20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20" dirty="0">
                <a:solidFill>
                  <a:srgbClr val="191919"/>
                </a:solidFill>
                <a:latin typeface="Verdana"/>
                <a:cs typeface="Verdana"/>
              </a:rPr>
              <a:t>often</a:t>
            </a:r>
            <a:r>
              <a:rPr sz="20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coercive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2476586" y="3141710"/>
            <a:ext cx="2809875" cy="2809875"/>
          </a:xfrm>
          <a:custGeom>
            <a:avLst/>
            <a:gdLst/>
            <a:ahLst/>
            <a:cxnLst/>
            <a:rect l="l" t="t" r="r" b="b"/>
            <a:pathLst>
              <a:path w="2809875" h="2809875">
                <a:moveTo>
                  <a:pt x="1404847" y="0"/>
                </a:moveTo>
                <a:lnTo>
                  <a:pt x="1356550" y="814"/>
                </a:lnTo>
                <a:lnTo>
                  <a:pt x="1308663" y="3240"/>
                </a:lnTo>
                <a:lnTo>
                  <a:pt x="1261210" y="7252"/>
                </a:lnTo>
                <a:lnTo>
                  <a:pt x="1214218" y="12824"/>
                </a:lnTo>
                <a:lnTo>
                  <a:pt x="1167714" y="19929"/>
                </a:lnTo>
                <a:lnTo>
                  <a:pt x="1121722" y="28541"/>
                </a:lnTo>
                <a:lnTo>
                  <a:pt x="1076270" y="38634"/>
                </a:lnTo>
                <a:lnTo>
                  <a:pt x="1031384" y="50182"/>
                </a:lnTo>
                <a:lnTo>
                  <a:pt x="987090" y="63158"/>
                </a:lnTo>
                <a:lnTo>
                  <a:pt x="943413" y="77537"/>
                </a:lnTo>
                <a:lnTo>
                  <a:pt x="900381" y="93293"/>
                </a:lnTo>
                <a:lnTo>
                  <a:pt x="858019" y="110398"/>
                </a:lnTo>
                <a:lnTo>
                  <a:pt x="816353" y="128828"/>
                </a:lnTo>
                <a:lnTo>
                  <a:pt x="775409" y="148556"/>
                </a:lnTo>
                <a:lnTo>
                  <a:pt x="735215" y="169555"/>
                </a:lnTo>
                <a:lnTo>
                  <a:pt x="695795" y="191801"/>
                </a:lnTo>
                <a:lnTo>
                  <a:pt x="657177" y="215265"/>
                </a:lnTo>
                <a:lnTo>
                  <a:pt x="619385" y="239923"/>
                </a:lnTo>
                <a:lnTo>
                  <a:pt x="582447" y="265748"/>
                </a:lnTo>
                <a:lnTo>
                  <a:pt x="546388" y="292714"/>
                </a:lnTo>
                <a:lnTo>
                  <a:pt x="511235" y="320795"/>
                </a:lnTo>
                <a:lnTo>
                  <a:pt x="477014" y="349965"/>
                </a:lnTo>
                <a:lnTo>
                  <a:pt x="443751" y="380197"/>
                </a:lnTo>
                <a:lnTo>
                  <a:pt x="411471" y="411466"/>
                </a:lnTo>
                <a:lnTo>
                  <a:pt x="380202" y="443745"/>
                </a:lnTo>
                <a:lnTo>
                  <a:pt x="349970" y="477008"/>
                </a:lnTo>
                <a:lnTo>
                  <a:pt x="320800" y="511229"/>
                </a:lnTo>
                <a:lnTo>
                  <a:pt x="292718" y="546382"/>
                </a:lnTo>
                <a:lnTo>
                  <a:pt x="265752" y="582440"/>
                </a:lnTo>
                <a:lnTo>
                  <a:pt x="239926" y="619378"/>
                </a:lnTo>
                <a:lnTo>
                  <a:pt x="215268" y="657169"/>
                </a:lnTo>
                <a:lnTo>
                  <a:pt x="191803" y="695788"/>
                </a:lnTo>
                <a:lnTo>
                  <a:pt x="169558" y="735207"/>
                </a:lnTo>
                <a:lnTo>
                  <a:pt x="148558" y="775401"/>
                </a:lnTo>
                <a:lnTo>
                  <a:pt x="128830" y="816344"/>
                </a:lnTo>
                <a:lnTo>
                  <a:pt x="110400" y="858010"/>
                </a:lnTo>
                <a:lnTo>
                  <a:pt x="93294" y="900372"/>
                </a:lnTo>
                <a:lnTo>
                  <a:pt x="77538" y="943404"/>
                </a:lnTo>
                <a:lnTo>
                  <a:pt x="63159" y="987080"/>
                </a:lnTo>
                <a:lnTo>
                  <a:pt x="50182" y="1031374"/>
                </a:lnTo>
                <a:lnTo>
                  <a:pt x="38634" y="1076260"/>
                </a:lnTo>
                <a:lnTo>
                  <a:pt x="28541" y="1121712"/>
                </a:lnTo>
                <a:lnTo>
                  <a:pt x="19929" y="1167703"/>
                </a:lnTo>
                <a:lnTo>
                  <a:pt x="12824" y="1214208"/>
                </a:lnTo>
                <a:lnTo>
                  <a:pt x="7253" y="1261200"/>
                </a:lnTo>
                <a:lnTo>
                  <a:pt x="3241" y="1308652"/>
                </a:lnTo>
                <a:lnTo>
                  <a:pt x="814" y="1356540"/>
                </a:lnTo>
                <a:lnTo>
                  <a:pt x="0" y="1404836"/>
                </a:lnTo>
                <a:lnTo>
                  <a:pt x="814" y="1453133"/>
                </a:lnTo>
                <a:lnTo>
                  <a:pt x="3241" y="1501022"/>
                </a:lnTo>
                <a:lnTo>
                  <a:pt x="7253" y="1548475"/>
                </a:lnTo>
                <a:lnTo>
                  <a:pt x="12824" y="1595467"/>
                </a:lnTo>
                <a:lnTo>
                  <a:pt x="19929" y="1641972"/>
                </a:lnTo>
                <a:lnTo>
                  <a:pt x="28541" y="1687964"/>
                </a:lnTo>
                <a:lnTo>
                  <a:pt x="38634" y="1733416"/>
                </a:lnTo>
                <a:lnTo>
                  <a:pt x="50182" y="1778303"/>
                </a:lnTo>
                <a:lnTo>
                  <a:pt x="63159" y="1822597"/>
                </a:lnTo>
                <a:lnTo>
                  <a:pt x="77538" y="1866274"/>
                </a:lnTo>
                <a:lnTo>
                  <a:pt x="93294" y="1909307"/>
                </a:lnTo>
                <a:lnTo>
                  <a:pt x="110400" y="1951669"/>
                </a:lnTo>
                <a:lnTo>
                  <a:pt x="128830" y="1993335"/>
                </a:lnTo>
                <a:lnTo>
                  <a:pt x="148558" y="2034278"/>
                </a:lnTo>
                <a:lnTo>
                  <a:pt x="169558" y="2074473"/>
                </a:lnTo>
                <a:lnTo>
                  <a:pt x="191803" y="2113892"/>
                </a:lnTo>
                <a:lnTo>
                  <a:pt x="215268" y="2152511"/>
                </a:lnTo>
                <a:lnTo>
                  <a:pt x="239926" y="2190303"/>
                </a:lnTo>
                <a:lnTo>
                  <a:pt x="265752" y="2227241"/>
                </a:lnTo>
                <a:lnTo>
                  <a:pt x="292718" y="2263299"/>
                </a:lnTo>
                <a:lnTo>
                  <a:pt x="320800" y="2298452"/>
                </a:lnTo>
                <a:lnTo>
                  <a:pt x="349970" y="2332673"/>
                </a:lnTo>
                <a:lnTo>
                  <a:pt x="380202" y="2365937"/>
                </a:lnTo>
                <a:lnTo>
                  <a:pt x="411471" y="2398216"/>
                </a:lnTo>
                <a:lnTo>
                  <a:pt x="443751" y="2429485"/>
                </a:lnTo>
                <a:lnTo>
                  <a:pt x="477014" y="2459717"/>
                </a:lnTo>
                <a:lnTo>
                  <a:pt x="511235" y="2488887"/>
                </a:lnTo>
                <a:lnTo>
                  <a:pt x="546388" y="2516968"/>
                </a:lnTo>
                <a:lnTo>
                  <a:pt x="582447" y="2543934"/>
                </a:lnTo>
                <a:lnTo>
                  <a:pt x="619385" y="2569759"/>
                </a:lnTo>
                <a:lnTo>
                  <a:pt x="657177" y="2594417"/>
                </a:lnTo>
                <a:lnTo>
                  <a:pt x="695795" y="2617882"/>
                </a:lnTo>
                <a:lnTo>
                  <a:pt x="735215" y="2640127"/>
                </a:lnTo>
                <a:lnTo>
                  <a:pt x="775409" y="2661127"/>
                </a:lnTo>
                <a:lnTo>
                  <a:pt x="816353" y="2680855"/>
                </a:lnTo>
                <a:lnTo>
                  <a:pt x="858019" y="2699285"/>
                </a:lnTo>
                <a:lnTo>
                  <a:pt x="900381" y="2716390"/>
                </a:lnTo>
                <a:lnTo>
                  <a:pt x="943413" y="2732146"/>
                </a:lnTo>
                <a:lnTo>
                  <a:pt x="987090" y="2746525"/>
                </a:lnTo>
                <a:lnTo>
                  <a:pt x="1031384" y="2759502"/>
                </a:lnTo>
                <a:lnTo>
                  <a:pt x="1076270" y="2771049"/>
                </a:lnTo>
                <a:lnTo>
                  <a:pt x="1121722" y="2781142"/>
                </a:lnTo>
                <a:lnTo>
                  <a:pt x="1167714" y="2789754"/>
                </a:lnTo>
                <a:lnTo>
                  <a:pt x="1214218" y="2796859"/>
                </a:lnTo>
                <a:lnTo>
                  <a:pt x="1261210" y="2802431"/>
                </a:lnTo>
                <a:lnTo>
                  <a:pt x="1308663" y="2806443"/>
                </a:lnTo>
                <a:lnTo>
                  <a:pt x="1356550" y="2808869"/>
                </a:lnTo>
                <a:lnTo>
                  <a:pt x="1404847" y="2809684"/>
                </a:lnTo>
                <a:lnTo>
                  <a:pt x="1453143" y="2808869"/>
                </a:lnTo>
                <a:lnTo>
                  <a:pt x="1501031" y="2806443"/>
                </a:lnTo>
                <a:lnTo>
                  <a:pt x="1548484" y="2802431"/>
                </a:lnTo>
                <a:lnTo>
                  <a:pt x="1595475" y="2796859"/>
                </a:lnTo>
                <a:lnTo>
                  <a:pt x="1641980" y="2789754"/>
                </a:lnTo>
                <a:lnTo>
                  <a:pt x="1687971" y="2781142"/>
                </a:lnTo>
                <a:lnTo>
                  <a:pt x="1733423" y="2771049"/>
                </a:lnTo>
                <a:lnTo>
                  <a:pt x="1778309" y="2759502"/>
                </a:lnTo>
                <a:lnTo>
                  <a:pt x="1822604" y="2746525"/>
                </a:lnTo>
                <a:lnTo>
                  <a:pt x="1866280" y="2732146"/>
                </a:lnTo>
                <a:lnTo>
                  <a:pt x="1909313" y="2716390"/>
                </a:lnTo>
                <a:lnTo>
                  <a:pt x="1951675" y="2699285"/>
                </a:lnTo>
                <a:lnTo>
                  <a:pt x="1993341" y="2680855"/>
                </a:lnTo>
                <a:lnTo>
                  <a:pt x="2034284" y="2661127"/>
                </a:lnTo>
                <a:lnTo>
                  <a:pt x="2074479" y="2640127"/>
                </a:lnTo>
                <a:lnTo>
                  <a:pt x="2113898" y="2617882"/>
                </a:lnTo>
                <a:lnTo>
                  <a:pt x="2152517" y="2594417"/>
                </a:lnTo>
                <a:lnTo>
                  <a:pt x="2190308" y="2569759"/>
                </a:lnTo>
                <a:lnTo>
                  <a:pt x="2227247" y="2543934"/>
                </a:lnTo>
                <a:lnTo>
                  <a:pt x="2263305" y="2516968"/>
                </a:lnTo>
                <a:lnTo>
                  <a:pt x="2298458" y="2488887"/>
                </a:lnTo>
                <a:lnTo>
                  <a:pt x="2332680" y="2459717"/>
                </a:lnTo>
                <a:lnTo>
                  <a:pt x="2365943" y="2429485"/>
                </a:lnTo>
                <a:lnTo>
                  <a:pt x="2398222" y="2398216"/>
                </a:lnTo>
                <a:lnTo>
                  <a:pt x="2429491" y="2365937"/>
                </a:lnTo>
                <a:lnTo>
                  <a:pt x="2459724" y="2332673"/>
                </a:lnTo>
                <a:lnTo>
                  <a:pt x="2488894" y="2298452"/>
                </a:lnTo>
                <a:lnTo>
                  <a:pt x="2516975" y="2263299"/>
                </a:lnTo>
                <a:lnTo>
                  <a:pt x="2543942" y="2227241"/>
                </a:lnTo>
                <a:lnTo>
                  <a:pt x="2569767" y="2190303"/>
                </a:lnTo>
                <a:lnTo>
                  <a:pt x="2594425" y="2152511"/>
                </a:lnTo>
                <a:lnTo>
                  <a:pt x="2617890" y="2113892"/>
                </a:lnTo>
                <a:lnTo>
                  <a:pt x="2640136" y="2074473"/>
                </a:lnTo>
                <a:lnTo>
                  <a:pt x="2661136" y="2034278"/>
                </a:lnTo>
                <a:lnTo>
                  <a:pt x="2680864" y="1993335"/>
                </a:lnTo>
                <a:lnTo>
                  <a:pt x="2699294" y="1951669"/>
                </a:lnTo>
                <a:lnTo>
                  <a:pt x="2716400" y="1909307"/>
                </a:lnTo>
                <a:lnTo>
                  <a:pt x="2732155" y="1866274"/>
                </a:lnTo>
                <a:lnTo>
                  <a:pt x="2746535" y="1822597"/>
                </a:lnTo>
                <a:lnTo>
                  <a:pt x="2759511" y="1778303"/>
                </a:lnTo>
                <a:lnTo>
                  <a:pt x="2771059" y="1733416"/>
                </a:lnTo>
                <a:lnTo>
                  <a:pt x="2781152" y="1687964"/>
                </a:lnTo>
                <a:lnTo>
                  <a:pt x="2789764" y="1641972"/>
                </a:lnTo>
                <a:lnTo>
                  <a:pt x="2796869" y="1595467"/>
                </a:lnTo>
                <a:lnTo>
                  <a:pt x="2802441" y="1548475"/>
                </a:lnTo>
                <a:lnTo>
                  <a:pt x="2806453" y="1501022"/>
                </a:lnTo>
                <a:lnTo>
                  <a:pt x="2808879" y="1453133"/>
                </a:lnTo>
                <a:lnTo>
                  <a:pt x="2809694" y="1404836"/>
                </a:lnTo>
                <a:lnTo>
                  <a:pt x="2808879" y="1356540"/>
                </a:lnTo>
                <a:lnTo>
                  <a:pt x="2806453" y="1308652"/>
                </a:lnTo>
                <a:lnTo>
                  <a:pt x="2802441" y="1261200"/>
                </a:lnTo>
                <a:lnTo>
                  <a:pt x="2796869" y="1214208"/>
                </a:lnTo>
                <a:lnTo>
                  <a:pt x="2789764" y="1167703"/>
                </a:lnTo>
                <a:lnTo>
                  <a:pt x="2781152" y="1121712"/>
                </a:lnTo>
                <a:lnTo>
                  <a:pt x="2771059" y="1076260"/>
                </a:lnTo>
                <a:lnTo>
                  <a:pt x="2759511" y="1031374"/>
                </a:lnTo>
                <a:lnTo>
                  <a:pt x="2746535" y="987080"/>
                </a:lnTo>
                <a:lnTo>
                  <a:pt x="2732155" y="943404"/>
                </a:lnTo>
                <a:lnTo>
                  <a:pt x="2716400" y="900372"/>
                </a:lnTo>
                <a:lnTo>
                  <a:pt x="2699294" y="858010"/>
                </a:lnTo>
                <a:lnTo>
                  <a:pt x="2680864" y="816344"/>
                </a:lnTo>
                <a:lnTo>
                  <a:pt x="2661136" y="775401"/>
                </a:lnTo>
                <a:lnTo>
                  <a:pt x="2640136" y="735207"/>
                </a:lnTo>
                <a:lnTo>
                  <a:pt x="2617890" y="695788"/>
                </a:lnTo>
                <a:lnTo>
                  <a:pt x="2594425" y="657169"/>
                </a:lnTo>
                <a:lnTo>
                  <a:pt x="2569767" y="619378"/>
                </a:lnTo>
                <a:lnTo>
                  <a:pt x="2543942" y="582440"/>
                </a:lnTo>
                <a:lnTo>
                  <a:pt x="2516975" y="546382"/>
                </a:lnTo>
                <a:lnTo>
                  <a:pt x="2488894" y="511229"/>
                </a:lnTo>
                <a:lnTo>
                  <a:pt x="2459724" y="477008"/>
                </a:lnTo>
                <a:lnTo>
                  <a:pt x="2429491" y="443745"/>
                </a:lnTo>
                <a:lnTo>
                  <a:pt x="2398222" y="411466"/>
                </a:lnTo>
                <a:lnTo>
                  <a:pt x="2365943" y="380197"/>
                </a:lnTo>
                <a:lnTo>
                  <a:pt x="2332680" y="349965"/>
                </a:lnTo>
                <a:lnTo>
                  <a:pt x="2298458" y="320795"/>
                </a:lnTo>
                <a:lnTo>
                  <a:pt x="2263305" y="292714"/>
                </a:lnTo>
                <a:lnTo>
                  <a:pt x="2227247" y="265748"/>
                </a:lnTo>
                <a:lnTo>
                  <a:pt x="2190308" y="239923"/>
                </a:lnTo>
                <a:lnTo>
                  <a:pt x="2152517" y="215265"/>
                </a:lnTo>
                <a:lnTo>
                  <a:pt x="2113898" y="191801"/>
                </a:lnTo>
                <a:lnTo>
                  <a:pt x="2074479" y="169555"/>
                </a:lnTo>
                <a:lnTo>
                  <a:pt x="2034284" y="148556"/>
                </a:lnTo>
                <a:lnTo>
                  <a:pt x="1993341" y="128828"/>
                </a:lnTo>
                <a:lnTo>
                  <a:pt x="1951675" y="110398"/>
                </a:lnTo>
                <a:lnTo>
                  <a:pt x="1909313" y="93293"/>
                </a:lnTo>
                <a:lnTo>
                  <a:pt x="1866280" y="77537"/>
                </a:lnTo>
                <a:lnTo>
                  <a:pt x="1822604" y="63158"/>
                </a:lnTo>
                <a:lnTo>
                  <a:pt x="1778309" y="50182"/>
                </a:lnTo>
                <a:lnTo>
                  <a:pt x="1733423" y="38634"/>
                </a:lnTo>
                <a:lnTo>
                  <a:pt x="1687971" y="28541"/>
                </a:lnTo>
                <a:lnTo>
                  <a:pt x="1641980" y="19929"/>
                </a:lnTo>
                <a:lnTo>
                  <a:pt x="1595475" y="12824"/>
                </a:lnTo>
                <a:lnTo>
                  <a:pt x="1548484" y="7252"/>
                </a:lnTo>
                <a:lnTo>
                  <a:pt x="1501031" y="3240"/>
                </a:lnTo>
                <a:lnTo>
                  <a:pt x="1453143" y="814"/>
                </a:lnTo>
                <a:lnTo>
                  <a:pt x="1404847" y="0"/>
                </a:lnTo>
                <a:close/>
              </a:path>
            </a:pathLst>
          </a:custGeom>
          <a:solidFill>
            <a:srgbClr val="FF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3060213" y="3629412"/>
            <a:ext cx="1629410" cy="16903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3335" algn="ctr">
              <a:lnSpc>
                <a:spcPts val="6540"/>
              </a:lnSpc>
              <a:spcBef>
                <a:spcPts val="120"/>
              </a:spcBef>
            </a:pPr>
            <a:r>
              <a:rPr sz="5750" spc="-600" dirty="0">
                <a:solidFill>
                  <a:srgbClr val="FFFFFF"/>
                </a:solidFill>
                <a:latin typeface="Arial Black"/>
                <a:cs typeface="Arial Black"/>
              </a:rPr>
              <a:t>15-</a:t>
            </a:r>
            <a:endParaRPr sz="5750">
              <a:latin typeface="Arial Black"/>
              <a:cs typeface="Arial Black"/>
            </a:endParaRPr>
          </a:p>
          <a:p>
            <a:pPr algn="ctr">
              <a:lnSpc>
                <a:spcPts val="6540"/>
              </a:lnSpc>
            </a:pPr>
            <a:r>
              <a:rPr sz="5750" spc="-345" dirty="0">
                <a:solidFill>
                  <a:srgbClr val="FFFFFF"/>
                </a:solidFill>
                <a:latin typeface="Arial Black"/>
                <a:cs typeface="Arial Black"/>
              </a:rPr>
              <a:t>40%</a:t>
            </a:r>
            <a:endParaRPr sz="5750">
              <a:latin typeface="Arial Black"/>
              <a:cs typeface="Arial Black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925304" y="7539149"/>
            <a:ext cx="3887470" cy="3769995"/>
            <a:chOff x="6925304" y="7539149"/>
            <a:chExt cx="3887470" cy="3769995"/>
          </a:xfrm>
        </p:grpSpPr>
        <p:sp>
          <p:nvSpPr>
            <p:cNvPr id="12" name="object 12"/>
            <p:cNvSpPr/>
            <p:nvPr/>
          </p:nvSpPr>
          <p:spPr>
            <a:xfrm>
              <a:off x="6925304" y="7539149"/>
              <a:ext cx="3887470" cy="3769995"/>
            </a:xfrm>
            <a:custGeom>
              <a:avLst/>
              <a:gdLst/>
              <a:ahLst/>
              <a:cxnLst/>
              <a:rect l="l" t="t" r="r" b="b"/>
              <a:pathLst>
                <a:path w="3887470" h="3769995">
                  <a:moveTo>
                    <a:pt x="2277569" y="0"/>
                  </a:moveTo>
                  <a:lnTo>
                    <a:pt x="2231124" y="3312"/>
                  </a:lnTo>
                  <a:lnTo>
                    <a:pt x="2184553" y="11375"/>
                  </a:lnTo>
                  <a:lnTo>
                    <a:pt x="2138157" y="24336"/>
                  </a:lnTo>
                  <a:lnTo>
                    <a:pt x="321270" y="632255"/>
                  </a:lnTo>
                  <a:lnTo>
                    <a:pt x="276415" y="649824"/>
                  </a:lnTo>
                  <a:lnTo>
                    <a:pt x="234370" y="671411"/>
                  </a:lnTo>
                  <a:lnTo>
                    <a:pt x="195284" y="696716"/>
                  </a:lnTo>
                  <a:lnTo>
                    <a:pt x="159306" y="725440"/>
                  </a:lnTo>
                  <a:lnTo>
                    <a:pt x="126585" y="757282"/>
                  </a:lnTo>
                  <a:lnTo>
                    <a:pt x="97271" y="791945"/>
                  </a:lnTo>
                  <a:lnTo>
                    <a:pt x="71514" y="829129"/>
                  </a:lnTo>
                  <a:lnTo>
                    <a:pt x="49461" y="868533"/>
                  </a:lnTo>
                  <a:lnTo>
                    <a:pt x="31263" y="909859"/>
                  </a:lnTo>
                  <a:lnTo>
                    <a:pt x="17068" y="952808"/>
                  </a:lnTo>
                  <a:lnTo>
                    <a:pt x="7027" y="997080"/>
                  </a:lnTo>
                  <a:lnTo>
                    <a:pt x="1288" y="1042376"/>
                  </a:lnTo>
                  <a:lnTo>
                    <a:pt x="0" y="1088395"/>
                  </a:lnTo>
                  <a:lnTo>
                    <a:pt x="3312" y="1134840"/>
                  </a:lnTo>
                  <a:lnTo>
                    <a:pt x="11375" y="1181411"/>
                  </a:lnTo>
                  <a:lnTo>
                    <a:pt x="24336" y="1227807"/>
                  </a:lnTo>
                  <a:lnTo>
                    <a:pt x="874742" y="3769406"/>
                  </a:lnTo>
                  <a:lnTo>
                    <a:pt x="3887441" y="3769406"/>
                  </a:lnTo>
                  <a:lnTo>
                    <a:pt x="2733709" y="321270"/>
                  </a:lnTo>
                  <a:lnTo>
                    <a:pt x="2716140" y="276415"/>
                  </a:lnTo>
                  <a:lnTo>
                    <a:pt x="2694553" y="234370"/>
                  </a:lnTo>
                  <a:lnTo>
                    <a:pt x="2669248" y="195284"/>
                  </a:lnTo>
                  <a:lnTo>
                    <a:pt x="2640525" y="159306"/>
                  </a:lnTo>
                  <a:lnTo>
                    <a:pt x="2608682" y="126585"/>
                  </a:lnTo>
                  <a:lnTo>
                    <a:pt x="2574019" y="97271"/>
                  </a:lnTo>
                  <a:lnTo>
                    <a:pt x="2536836" y="71514"/>
                  </a:lnTo>
                  <a:lnTo>
                    <a:pt x="2497431" y="49461"/>
                  </a:lnTo>
                  <a:lnTo>
                    <a:pt x="2456105" y="31263"/>
                  </a:lnTo>
                  <a:lnTo>
                    <a:pt x="2413156" y="17068"/>
                  </a:lnTo>
                  <a:lnTo>
                    <a:pt x="2368884" y="7027"/>
                  </a:lnTo>
                  <a:lnTo>
                    <a:pt x="2323589" y="1288"/>
                  </a:lnTo>
                  <a:lnTo>
                    <a:pt x="2277569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7109079" y="8024577"/>
              <a:ext cx="3575685" cy="3284220"/>
            </a:xfrm>
            <a:custGeom>
              <a:avLst/>
              <a:gdLst/>
              <a:ahLst/>
              <a:cxnLst/>
              <a:rect l="l" t="t" r="r" b="b"/>
              <a:pathLst>
                <a:path w="3575684" h="3284220">
                  <a:moveTo>
                    <a:pt x="1578140" y="47294"/>
                  </a:moveTo>
                  <a:lnTo>
                    <a:pt x="1576057" y="30010"/>
                  </a:lnTo>
                  <a:lnTo>
                    <a:pt x="1567370" y="14884"/>
                  </a:lnTo>
                  <a:lnTo>
                    <a:pt x="1553984" y="4572"/>
                  </a:lnTo>
                  <a:lnTo>
                    <a:pt x="1537728" y="0"/>
                  </a:lnTo>
                  <a:lnTo>
                    <a:pt x="1520418" y="2095"/>
                  </a:lnTo>
                  <a:lnTo>
                    <a:pt x="762254" y="253542"/>
                  </a:lnTo>
                  <a:lnTo>
                    <a:pt x="747166" y="262229"/>
                  </a:lnTo>
                  <a:lnTo>
                    <a:pt x="736904" y="275615"/>
                  </a:lnTo>
                  <a:lnTo>
                    <a:pt x="732358" y="291846"/>
                  </a:lnTo>
                  <a:lnTo>
                    <a:pt x="734441" y="309143"/>
                  </a:lnTo>
                  <a:lnTo>
                    <a:pt x="743115" y="324269"/>
                  </a:lnTo>
                  <a:lnTo>
                    <a:pt x="756500" y="334581"/>
                  </a:lnTo>
                  <a:lnTo>
                    <a:pt x="772756" y="339140"/>
                  </a:lnTo>
                  <a:lnTo>
                    <a:pt x="790067" y="337070"/>
                  </a:lnTo>
                  <a:lnTo>
                    <a:pt x="1548231" y="85610"/>
                  </a:lnTo>
                  <a:lnTo>
                    <a:pt x="1563319" y="76911"/>
                  </a:lnTo>
                  <a:lnTo>
                    <a:pt x="1573593" y="63538"/>
                  </a:lnTo>
                  <a:lnTo>
                    <a:pt x="1578140" y="47294"/>
                  </a:lnTo>
                  <a:close/>
                </a:path>
                <a:path w="3575684" h="3284220">
                  <a:moveTo>
                    <a:pt x="3575342" y="3283978"/>
                  </a:moveTo>
                  <a:lnTo>
                    <a:pt x="2491219" y="43815"/>
                  </a:lnTo>
                  <a:lnTo>
                    <a:pt x="0" y="877366"/>
                  </a:lnTo>
                  <a:lnTo>
                    <a:pt x="805243" y="3283978"/>
                  </a:lnTo>
                  <a:lnTo>
                    <a:pt x="3575342" y="328397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8315109" y="8709667"/>
              <a:ext cx="1371600" cy="832485"/>
            </a:xfrm>
            <a:custGeom>
              <a:avLst/>
              <a:gdLst/>
              <a:ahLst/>
              <a:cxnLst/>
              <a:rect l="l" t="t" r="r" b="b"/>
              <a:pathLst>
                <a:path w="1371600" h="832484">
                  <a:moveTo>
                    <a:pt x="1165886" y="0"/>
                  </a:moveTo>
                  <a:lnTo>
                    <a:pt x="1117981" y="5890"/>
                  </a:lnTo>
                  <a:lnTo>
                    <a:pt x="192417" y="315587"/>
                  </a:lnTo>
                  <a:lnTo>
                    <a:pt x="150611" y="339709"/>
                  </a:lnTo>
                  <a:lnTo>
                    <a:pt x="122181" y="376818"/>
                  </a:lnTo>
                  <a:lnTo>
                    <a:pt x="109650" y="421855"/>
                  </a:lnTo>
                  <a:lnTo>
                    <a:pt x="115540" y="469760"/>
                  </a:lnTo>
                  <a:lnTo>
                    <a:pt x="134681" y="526952"/>
                  </a:lnTo>
                  <a:lnTo>
                    <a:pt x="127299" y="529769"/>
                  </a:lnTo>
                  <a:lnTo>
                    <a:pt x="75738" y="560753"/>
                  </a:lnTo>
                  <a:lnTo>
                    <a:pt x="45291" y="588485"/>
                  </a:lnTo>
                  <a:lnTo>
                    <a:pt x="22183" y="620659"/>
                  </a:lnTo>
                  <a:lnTo>
                    <a:pt x="6917" y="657910"/>
                  </a:lnTo>
                  <a:lnTo>
                    <a:pt x="0" y="700876"/>
                  </a:lnTo>
                  <a:lnTo>
                    <a:pt x="1935" y="750192"/>
                  </a:lnTo>
                  <a:lnTo>
                    <a:pt x="13229" y="806494"/>
                  </a:lnTo>
                  <a:lnTo>
                    <a:pt x="23880" y="752895"/>
                  </a:lnTo>
                  <a:lnTo>
                    <a:pt x="48063" y="717058"/>
                  </a:lnTo>
                  <a:lnTo>
                    <a:pt x="83528" y="690897"/>
                  </a:lnTo>
                  <a:lnTo>
                    <a:pt x="128021" y="666330"/>
                  </a:lnTo>
                  <a:lnTo>
                    <a:pt x="175434" y="648739"/>
                  </a:lnTo>
                  <a:lnTo>
                    <a:pt x="209077" y="749291"/>
                  </a:lnTo>
                  <a:lnTo>
                    <a:pt x="233200" y="791103"/>
                  </a:lnTo>
                  <a:lnTo>
                    <a:pt x="270312" y="819536"/>
                  </a:lnTo>
                  <a:lnTo>
                    <a:pt x="315349" y="832069"/>
                  </a:lnTo>
                  <a:lnTo>
                    <a:pt x="363250" y="826179"/>
                  </a:lnTo>
                  <a:lnTo>
                    <a:pt x="1288824" y="516481"/>
                  </a:lnTo>
                  <a:lnTo>
                    <a:pt x="1330628" y="492359"/>
                  </a:lnTo>
                  <a:lnTo>
                    <a:pt x="1359055" y="455248"/>
                  </a:lnTo>
                  <a:lnTo>
                    <a:pt x="1371582" y="410205"/>
                  </a:lnTo>
                  <a:lnTo>
                    <a:pt x="1365691" y="362287"/>
                  </a:lnTo>
                  <a:lnTo>
                    <a:pt x="1272154" y="82767"/>
                  </a:lnTo>
                  <a:lnTo>
                    <a:pt x="1248032" y="40961"/>
                  </a:lnTo>
                  <a:lnTo>
                    <a:pt x="1210923" y="12531"/>
                  </a:lnTo>
                  <a:lnTo>
                    <a:pt x="1165886" y="0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681098" y="8913386"/>
              <a:ext cx="760730" cy="437515"/>
            </a:xfrm>
            <a:custGeom>
              <a:avLst/>
              <a:gdLst/>
              <a:ahLst/>
              <a:cxnLst/>
              <a:rect l="l" t="t" r="r" b="b"/>
              <a:pathLst>
                <a:path w="760729" h="437515">
                  <a:moveTo>
                    <a:pt x="251015" y="367487"/>
                  </a:moveTo>
                  <a:lnTo>
                    <a:pt x="250469" y="359041"/>
                  </a:lnTo>
                  <a:lnTo>
                    <a:pt x="246811" y="351421"/>
                  </a:lnTo>
                  <a:lnTo>
                    <a:pt x="240271" y="345579"/>
                  </a:lnTo>
                  <a:lnTo>
                    <a:pt x="153073" y="294513"/>
                  </a:lnTo>
                  <a:lnTo>
                    <a:pt x="191985" y="201256"/>
                  </a:lnTo>
                  <a:lnTo>
                    <a:pt x="193700" y="192671"/>
                  </a:lnTo>
                  <a:lnTo>
                    <a:pt x="192036" y="184378"/>
                  </a:lnTo>
                  <a:lnTo>
                    <a:pt x="187388" y="177304"/>
                  </a:lnTo>
                  <a:lnTo>
                    <a:pt x="180124" y="172389"/>
                  </a:lnTo>
                  <a:lnTo>
                    <a:pt x="171526" y="170675"/>
                  </a:lnTo>
                  <a:lnTo>
                    <a:pt x="163233" y="172351"/>
                  </a:lnTo>
                  <a:lnTo>
                    <a:pt x="156159" y="176999"/>
                  </a:lnTo>
                  <a:lnTo>
                    <a:pt x="151257" y="184264"/>
                  </a:lnTo>
                  <a:lnTo>
                    <a:pt x="114630" y="272021"/>
                  </a:lnTo>
                  <a:lnTo>
                    <a:pt x="33045" y="224243"/>
                  </a:lnTo>
                  <a:lnTo>
                    <a:pt x="24752" y="221399"/>
                  </a:lnTo>
                  <a:lnTo>
                    <a:pt x="16306" y="221932"/>
                  </a:lnTo>
                  <a:lnTo>
                    <a:pt x="8686" y="225602"/>
                  </a:lnTo>
                  <a:lnTo>
                    <a:pt x="2844" y="232130"/>
                  </a:lnTo>
                  <a:lnTo>
                    <a:pt x="0" y="240423"/>
                  </a:lnTo>
                  <a:lnTo>
                    <a:pt x="533" y="248869"/>
                  </a:lnTo>
                  <a:lnTo>
                    <a:pt x="4203" y="256501"/>
                  </a:lnTo>
                  <a:lnTo>
                    <a:pt x="10731" y="262331"/>
                  </a:lnTo>
                  <a:lnTo>
                    <a:pt x="97472" y="313118"/>
                  </a:lnTo>
                  <a:lnTo>
                    <a:pt x="58762" y="405866"/>
                  </a:lnTo>
                  <a:lnTo>
                    <a:pt x="57061" y="414464"/>
                  </a:lnTo>
                  <a:lnTo>
                    <a:pt x="58724" y="422770"/>
                  </a:lnTo>
                  <a:lnTo>
                    <a:pt x="63373" y="429831"/>
                  </a:lnTo>
                  <a:lnTo>
                    <a:pt x="70637" y="434759"/>
                  </a:lnTo>
                  <a:lnTo>
                    <a:pt x="75755" y="436892"/>
                  </a:lnTo>
                  <a:lnTo>
                    <a:pt x="81229" y="436943"/>
                  </a:lnTo>
                  <a:lnTo>
                    <a:pt x="91960" y="433349"/>
                  </a:lnTo>
                  <a:lnTo>
                    <a:pt x="96951" y="428993"/>
                  </a:lnTo>
                  <a:lnTo>
                    <a:pt x="135915" y="335610"/>
                  </a:lnTo>
                  <a:lnTo>
                    <a:pt x="223685" y="387007"/>
                  </a:lnTo>
                  <a:lnTo>
                    <a:pt x="230314" y="387502"/>
                  </a:lnTo>
                  <a:lnTo>
                    <a:pt x="241033" y="383921"/>
                  </a:lnTo>
                  <a:lnTo>
                    <a:pt x="245364" y="380555"/>
                  </a:lnTo>
                  <a:lnTo>
                    <a:pt x="248170" y="375780"/>
                  </a:lnTo>
                  <a:lnTo>
                    <a:pt x="251015" y="367487"/>
                  </a:lnTo>
                  <a:close/>
                </a:path>
                <a:path w="760729" h="437515">
                  <a:moveTo>
                    <a:pt x="505561" y="282092"/>
                  </a:moveTo>
                  <a:lnTo>
                    <a:pt x="505028" y="273646"/>
                  </a:lnTo>
                  <a:lnTo>
                    <a:pt x="501370" y="266026"/>
                  </a:lnTo>
                  <a:lnTo>
                    <a:pt x="494830" y="260184"/>
                  </a:lnTo>
                  <a:lnTo>
                    <a:pt x="407606" y="209130"/>
                  </a:lnTo>
                  <a:lnTo>
                    <a:pt x="446557" y="115887"/>
                  </a:lnTo>
                  <a:lnTo>
                    <a:pt x="448259" y="107289"/>
                  </a:lnTo>
                  <a:lnTo>
                    <a:pt x="446595" y="98983"/>
                  </a:lnTo>
                  <a:lnTo>
                    <a:pt x="441934" y="91922"/>
                  </a:lnTo>
                  <a:lnTo>
                    <a:pt x="434657" y="87033"/>
                  </a:lnTo>
                  <a:lnTo>
                    <a:pt x="426059" y="85318"/>
                  </a:lnTo>
                  <a:lnTo>
                    <a:pt x="417766" y="86982"/>
                  </a:lnTo>
                  <a:lnTo>
                    <a:pt x="410705" y="91630"/>
                  </a:lnTo>
                  <a:lnTo>
                    <a:pt x="405815" y="98894"/>
                  </a:lnTo>
                  <a:lnTo>
                    <a:pt x="369176" y="186639"/>
                  </a:lnTo>
                  <a:lnTo>
                    <a:pt x="287604" y="138861"/>
                  </a:lnTo>
                  <a:lnTo>
                    <a:pt x="279311" y="136017"/>
                  </a:lnTo>
                  <a:lnTo>
                    <a:pt x="270852" y="136550"/>
                  </a:lnTo>
                  <a:lnTo>
                    <a:pt x="263220" y="140220"/>
                  </a:lnTo>
                  <a:lnTo>
                    <a:pt x="257378" y="146748"/>
                  </a:lnTo>
                  <a:lnTo>
                    <a:pt x="254546" y="155041"/>
                  </a:lnTo>
                  <a:lnTo>
                    <a:pt x="255092" y="163474"/>
                  </a:lnTo>
                  <a:lnTo>
                    <a:pt x="258749" y="171107"/>
                  </a:lnTo>
                  <a:lnTo>
                    <a:pt x="265290" y="176936"/>
                  </a:lnTo>
                  <a:lnTo>
                    <a:pt x="352031" y="227723"/>
                  </a:lnTo>
                  <a:lnTo>
                    <a:pt x="313334" y="320497"/>
                  </a:lnTo>
                  <a:lnTo>
                    <a:pt x="311619" y="329095"/>
                  </a:lnTo>
                  <a:lnTo>
                    <a:pt x="313283" y="337388"/>
                  </a:lnTo>
                  <a:lnTo>
                    <a:pt x="317931" y="344449"/>
                  </a:lnTo>
                  <a:lnTo>
                    <a:pt x="325183" y="349364"/>
                  </a:lnTo>
                  <a:lnTo>
                    <a:pt x="330314" y="351497"/>
                  </a:lnTo>
                  <a:lnTo>
                    <a:pt x="335788" y="351561"/>
                  </a:lnTo>
                  <a:lnTo>
                    <a:pt x="346506" y="347967"/>
                  </a:lnTo>
                  <a:lnTo>
                    <a:pt x="351510" y="343611"/>
                  </a:lnTo>
                  <a:lnTo>
                    <a:pt x="390461" y="250240"/>
                  </a:lnTo>
                  <a:lnTo>
                    <a:pt x="478243" y="301637"/>
                  </a:lnTo>
                  <a:lnTo>
                    <a:pt x="484847" y="302120"/>
                  </a:lnTo>
                  <a:lnTo>
                    <a:pt x="495579" y="298526"/>
                  </a:lnTo>
                  <a:lnTo>
                    <a:pt x="499922" y="295173"/>
                  </a:lnTo>
                  <a:lnTo>
                    <a:pt x="502704" y="290398"/>
                  </a:lnTo>
                  <a:lnTo>
                    <a:pt x="505561" y="282092"/>
                  </a:lnTo>
                  <a:close/>
                </a:path>
                <a:path w="760729" h="437515">
                  <a:moveTo>
                    <a:pt x="760526" y="196786"/>
                  </a:moveTo>
                  <a:lnTo>
                    <a:pt x="759993" y="188341"/>
                  </a:lnTo>
                  <a:lnTo>
                    <a:pt x="756335" y="180721"/>
                  </a:lnTo>
                  <a:lnTo>
                    <a:pt x="749795" y="174879"/>
                  </a:lnTo>
                  <a:lnTo>
                    <a:pt x="662571" y="123812"/>
                  </a:lnTo>
                  <a:lnTo>
                    <a:pt x="701509" y="30581"/>
                  </a:lnTo>
                  <a:lnTo>
                    <a:pt x="703211" y="21971"/>
                  </a:lnTo>
                  <a:lnTo>
                    <a:pt x="701548" y="13677"/>
                  </a:lnTo>
                  <a:lnTo>
                    <a:pt x="696887" y="6616"/>
                  </a:lnTo>
                  <a:lnTo>
                    <a:pt x="689610" y="1714"/>
                  </a:lnTo>
                  <a:lnTo>
                    <a:pt x="681024" y="0"/>
                  </a:lnTo>
                  <a:lnTo>
                    <a:pt x="672731" y="1663"/>
                  </a:lnTo>
                  <a:lnTo>
                    <a:pt x="665670" y="6311"/>
                  </a:lnTo>
                  <a:lnTo>
                    <a:pt x="660768" y="13563"/>
                  </a:lnTo>
                  <a:lnTo>
                    <a:pt x="624128" y="101333"/>
                  </a:lnTo>
                  <a:lnTo>
                    <a:pt x="542544" y="53555"/>
                  </a:lnTo>
                  <a:lnTo>
                    <a:pt x="534250" y="50711"/>
                  </a:lnTo>
                  <a:lnTo>
                    <a:pt x="525805" y="51244"/>
                  </a:lnTo>
                  <a:lnTo>
                    <a:pt x="518185" y="54914"/>
                  </a:lnTo>
                  <a:lnTo>
                    <a:pt x="512343" y="61442"/>
                  </a:lnTo>
                  <a:lnTo>
                    <a:pt x="509498" y="69735"/>
                  </a:lnTo>
                  <a:lnTo>
                    <a:pt x="510044" y="78168"/>
                  </a:lnTo>
                  <a:lnTo>
                    <a:pt x="513702" y="85801"/>
                  </a:lnTo>
                  <a:lnTo>
                    <a:pt x="520242" y="91630"/>
                  </a:lnTo>
                  <a:lnTo>
                    <a:pt x="606983" y="142417"/>
                  </a:lnTo>
                  <a:lnTo>
                    <a:pt x="568286" y="235191"/>
                  </a:lnTo>
                  <a:lnTo>
                    <a:pt x="566572" y="243789"/>
                  </a:lnTo>
                  <a:lnTo>
                    <a:pt x="568236" y="252082"/>
                  </a:lnTo>
                  <a:lnTo>
                    <a:pt x="572884" y="259143"/>
                  </a:lnTo>
                  <a:lnTo>
                    <a:pt x="580136" y="264071"/>
                  </a:lnTo>
                  <a:lnTo>
                    <a:pt x="585266" y="266204"/>
                  </a:lnTo>
                  <a:lnTo>
                    <a:pt x="590753" y="266255"/>
                  </a:lnTo>
                  <a:lnTo>
                    <a:pt x="601472" y="262661"/>
                  </a:lnTo>
                  <a:lnTo>
                    <a:pt x="606463" y="258292"/>
                  </a:lnTo>
                  <a:lnTo>
                    <a:pt x="645414" y="164934"/>
                  </a:lnTo>
                  <a:lnTo>
                    <a:pt x="733221" y="216331"/>
                  </a:lnTo>
                  <a:lnTo>
                    <a:pt x="739813" y="216814"/>
                  </a:lnTo>
                  <a:lnTo>
                    <a:pt x="750531" y="213233"/>
                  </a:lnTo>
                  <a:lnTo>
                    <a:pt x="754875" y="209867"/>
                  </a:lnTo>
                  <a:lnTo>
                    <a:pt x="757669" y="205079"/>
                  </a:lnTo>
                  <a:lnTo>
                    <a:pt x="760526" y="19678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7882903" y="9957592"/>
              <a:ext cx="1447165" cy="832485"/>
            </a:xfrm>
            <a:custGeom>
              <a:avLst/>
              <a:gdLst/>
              <a:ahLst/>
              <a:cxnLst/>
              <a:rect l="l" t="t" r="r" b="b"/>
              <a:pathLst>
                <a:path w="1447165" h="832484">
                  <a:moveTo>
                    <a:pt x="1056236" y="0"/>
                  </a:moveTo>
                  <a:lnTo>
                    <a:pt x="1008331" y="5891"/>
                  </a:lnTo>
                  <a:lnTo>
                    <a:pt x="82757" y="315578"/>
                  </a:lnTo>
                  <a:lnTo>
                    <a:pt x="40957" y="339706"/>
                  </a:lnTo>
                  <a:lnTo>
                    <a:pt x="12530" y="376817"/>
                  </a:lnTo>
                  <a:lnTo>
                    <a:pt x="0" y="421852"/>
                  </a:lnTo>
                  <a:lnTo>
                    <a:pt x="5890" y="469752"/>
                  </a:lnTo>
                  <a:lnTo>
                    <a:pt x="99416" y="749282"/>
                  </a:lnTo>
                  <a:lnTo>
                    <a:pt x="123544" y="791094"/>
                  </a:lnTo>
                  <a:lnTo>
                    <a:pt x="160656" y="819528"/>
                  </a:lnTo>
                  <a:lnTo>
                    <a:pt x="205694" y="832060"/>
                  </a:lnTo>
                  <a:lnTo>
                    <a:pt x="253600" y="826170"/>
                  </a:lnTo>
                  <a:lnTo>
                    <a:pt x="1179174" y="516473"/>
                  </a:lnTo>
                  <a:lnTo>
                    <a:pt x="1220973" y="492350"/>
                  </a:lnTo>
                  <a:lnTo>
                    <a:pt x="1249399" y="455239"/>
                  </a:lnTo>
                  <a:lnTo>
                    <a:pt x="1261926" y="410196"/>
                  </a:lnTo>
                  <a:lnTo>
                    <a:pt x="1256030" y="362278"/>
                  </a:lnTo>
                  <a:lnTo>
                    <a:pt x="1222387" y="261737"/>
                  </a:lnTo>
                  <a:lnTo>
                    <a:pt x="1234029" y="256819"/>
                  </a:lnTo>
                  <a:lnTo>
                    <a:pt x="1321160" y="240098"/>
                  </a:lnTo>
                  <a:lnTo>
                    <a:pt x="1365223" y="239646"/>
                  </a:lnTo>
                  <a:lnTo>
                    <a:pt x="1406101" y="253711"/>
                  </a:lnTo>
                  <a:lnTo>
                    <a:pt x="1446862" y="290103"/>
                  </a:lnTo>
                  <a:lnTo>
                    <a:pt x="1422001" y="238341"/>
                  </a:lnTo>
                  <a:lnTo>
                    <a:pt x="1393870" y="197792"/>
                  </a:lnTo>
                  <a:lnTo>
                    <a:pt x="1362490" y="167643"/>
                  </a:lnTo>
                  <a:lnTo>
                    <a:pt x="1327880" y="147081"/>
                  </a:lnTo>
                  <a:lnTo>
                    <a:pt x="1290064" y="135294"/>
                  </a:lnTo>
                  <a:lnTo>
                    <a:pt x="1249060" y="131471"/>
                  </a:lnTo>
                  <a:lnTo>
                    <a:pt x="1204890" y="134798"/>
                  </a:lnTo>
                  <a:lnTo>
                    <a:pt x="1196974" y="135961"/>
                  </a:lnTo>
                  <a:lnTo>
                    <a:pt x="1189236" y="137762"/>
                  </a:lnTo>
                  <a:lnTo>
                    <a:pt x="1181645" y="139950"/>
                  </a:lnTo>
                  <a:lnTo>
                    <a:pt x="1162504" y="82758"/>
                  </a:lnTo>
                  <a:lnTo>
                    <a:pt x="1138382" y="40954"/>
                  </a:lnTo>
                  <a:lnTo>
                    <a:pt x="1101273" y="12527"/>
                  </a:lnTo>
                  <a:lnTo>
                    <a:pt x="1056236" y="0"/>
                  </a:lnTo>
                  <a:close/>
                </a:path>
              </a:pathLst>
            </a:custGeom>
            <a:solidFill>
              <a:srgbClr val="1919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132699" y="10164006"/>
              <a:ext cx="760730" cy="436880"/>
            </a:xfrm>
            <a:custGeom>
              <a:avLst/>
              <a:gdLst/>
              <a:ahLst/>
              <a:cxnLst/>
              <a:rect l="l" t="t" r="r" b="b"/>
              <a:pathLst>
                <a:path w="760729" h="436879">
                  <a:moveTo>
                    <a:pt x="251002" y="366331"/>
                  </a:moveTo>
                  <a:lnTo>
                    <a:pt x="250469" y="357886"/>
                  </a:lnTo>
                  <a:lnTo>
                    <a:pt x="246811" y="350266"/>
                  </a:lnTo>
                  <a:lnTo>
                    <a:pt x="240258" y="344436"/>
                  </a:lnTo>
                  <a:lnTo>
                    <a:pt x="153517" y="293636"/>
                  </a:lnTo>
                  <a:lnTo>
                    <a:pt x="192227" y="200875"/>
                  </a:lnTo>
                  <a:lnTo>
                    <a:pt x="193941" y="192278"/>
                  </a:lnTo>
                  <a:lnTo>
                    <a:pt x="192278" y="183984"/>
                  </a:lnTo>
                  <a:lnTo>
                    <a:pt x="187629" y="176923"/>
                  </a:lnTo>
                  <a:lnTo>
                    <a:pt x="180378" y="172008"/>
                  </a:lnTo>
                  <a:lnTo>
                    <a:pt x="171780" y="170294"/>
                  </a:lnTo>
                  <a:lnTo>
                    <a:pt x="163487" y="171958"/>
                  </a:lnTo>
                  <a:lnTo>
                    <a:pt x="156413" y="176618"/>
                  </a:lnTo>
                  <a:lnTo>
                    <a:pt x="151511" y="183883"/>
                  </a:lnTo>
                  <a:lnTo>
                    <a:pt x="115100" y="271132"/>
                  </a:lnTo>
                  <a:lnTo>
                    <a:pt x="33020" y="223088"/>
                  </a:lnTo>
                  <a:lnTo>
                    <a:pt x="24739" y="220243"/>
                  </a:lnTo>
                  <a:lnTo>
                    <a:pt x="16306" y="220789"/>
                  </a:lnTo>
                  <a:lnTo>
                    <a:pt x="8686" y="224459"/>
                  </a:lnTo>
                  <a:lnTo>
                    <a:pt x="2857" y="230987"/>
                  </a:lnTo>
                  <a:lnTo>
                    <a:pt x="0" y="239280"/>
                  </a:lnTo>
                  <a:lnTo>
                    <a:pt x="520" y="247726"/>
                  </a:lnTo>
                  <a:lnTo>
                    <a:pt x="4191" y="255358"/>
                  </a:lnTo>
                  <a:lnTo>
                    <a:pt x="10731" y="261200"/>
                  </a:lnTo>
                  <a:lnTo>
                    <a:pt x="97942" y="312229"/>
                  </a:lnTo>
                  <a:lnTo>
                    <a:pt x="59004" y="405498"/>
                  </a:lnTo>
                  <a:lnTo>
                    <a:pt x="57302" y="414096"/>
                  </a:lnTo>
                  <a:lnTo>
                    <a:pt x="58966" y="422389"/>
                  </a:lnTo>
                  <a:lnTo>
                    <a:pt x="63627" y="429450"/>
                  </a:lnTo>
                  <a:lnTo>
                    <a:pt x="70891" y="434352"/>
                  </a:lnTo>
                  <a:lnTo>
                    <a:pt x="75996" y="436499"/>
                  </a:lnTo>
                  <a:lnTo>
                    <a:pt x="81495" y="436575"/>
                  </a:lnTo>
                  <a:lnTo>
                    <a:pt x="92214" y="432981"/>
                  </a:lnTo>
                  <a:lnTo>
                    <a:pt x="97193" y="428625"/>
                  </a:lnTo>
                  <a:lnTo>
                    <a:pt x="136385" y="334746"/>
                  </a:lnTo>
                  <a:lnTo>
                    <a:pt x="223672" y="385864"/>
                  </a:lnTo>
                  <a:lnTo>
                    <a:pt x="230289" y="386346"/>
                  </a:lnTo>
                  <a:lnTo>
                    <a:pt x="241007" y="382752"/>
                  </a:lnTo>
                  <a:lnTo>
                    <a:pt x="245351" y="379425"/>
                  </a:lnTo>
                  <a:lnTo>
                    <a:pt x="248170" y="374624"/>
                  </a:lnTo>
                  <a:lnTo>
                    <a:pt x="251002" y="366331"/>
                  </a:lnTo>
                  <a:close/>
                </a:path>
                <a:path w="760729" h="436879">
                  <a:moveTo>
                    <a:pt x="505968" y="281025"/>
                  </a:moveTo>
                  <a:lnTo>
                    <a:pt x="505421" y="272580"/>
                  </a:lnTo>
                  <a:lnTo>
                    <a:pt x="501751" y="264960"/>
                  </a:lnTo>
                  <a:lnTo>
                    <a:pt x="495211" y="259118"/>
                  </a:lnTo>
                  <a:lnTo>
                    <a:pt x="408470" y="208330"/>
                  </a:lnTo>
                  <a:lnTo>
                    <a:pt x="447179" y="115570"/>
                  </a:lnTo>
                  <a:lnTo>
                    <a:pt x="448894" y="106972"/>
                  </a:lnTo>
                  <a:lnTo>
                    <a:pt x="447230" y="98679"/>
                  </a:lnTo>
                  <a:lnTo>
                    <a:pt x="442582" y="91605"/>
                  </a:lnTo>
                  <a:lnTo>
                    <a:pt x="435330" y="86702"/>
                  </a:lnTo>
                  <a:lnTo>
                    <a:pt x="426732" y="84988"/>
                  </a:lnTo>
                  <a:lnTo>
                    <a:pt x="418439" y="86664"/>
                  </a:lnTo>
                  <a:lnTo>
                    <a:pt x="411365" y="91313"/>
                  </a:lnTo>
                  <a:lnTo>
                    <a:pt x="406450" y="98577"/>
                  </a:lnTo>
                  <a:lnTo>
                    <a:pt x="370052" y="185826"/>
                  </a:lnTo>
                  <a:lnTo>
                    <a:pt x="287985" y="137795"/>
                  </a:lnTo>
                  <a:lnTo>
                    <a:pt x="279704" y="134950"/>
                  </a:lnTo>
                  <a:lnTo>
                    <a:pt x="271272" y="135483"/>
                  </a:lnTo>
                  <a:lnTo>
                    <a:pt x="263639" y="139141"/>
                  </a:lnTo>
                  <a:lnTo>
                    <a:pt x="257810" y="145681"/>
                  </a:lnTo>
                  <a:lnTo>
                    <a:pt x="254952" y="153974"/>
                  </a:lnTo>
                  <a:lnTo>
                    <a:pt x="255485" y="162420"/>
                  </a:lnTo>
                  <a:lnTo>
                    <a:pt x="259143" y="170053"/>
                  </a:lnTo>
                  <a:lnTo>
                    <a:pt x="265684" y="175895"/>
                  </a:lnTo>
                  <a:lnTo>
                    <a:pt x="352894" y="226923"/>
                  </a:lnTo>
                  <a:lnTo>
                    <a:pt x="313969" y="320192"/>
                  </a:lnTo>
                  <a:lnTo>
                    <a:pt x="312254" y="328790"/>
                  </a:lnTo>
                  <a:lnTo>
                    <a:pt x="313918" y="337083"/>
                  </a:lnTo>
                  <a:lnTo>
                    <a:pt x="318579" y="344144"/>
                  </a:lnTo>
                  <a:lnTo>
                    <a:pt x="325856" y="349046"/>
                  </a:lnTo>
                  <a:lnTo>
                    <a:pt x="330962" y="351193"/>
                  </a:lnTo>
                  <a:lnTo>
                    <a:pt x="336461" y="351269"/>
                  </a:lnTo>
                  <a:lnTo>
                    <a:pt x="347179" y="347675"/>
                  </a:lnTo>
                  <a:lnTo>
                    <a:pt x="352145" y="343319"/>
                  </a:lnTo>
                  <a:lnTo>
                    <a:pt x="391337" y="249440"/>
                  </a:lnTo>
                  <a:lnTo>
                    <a:pt x="478624" y="300558"/>
                  </a:lnTo>
                  <a:lnTo>
                    <a:pt x="485254" y="301040"/>
                  </a:lnTo>
                  <a:lnTo>
                    <a:pt x="495973" y="297446"/>
                  </a:lnTo>
                  <a:lnTo>
                    <a:pt x="500316" y="294119"/>
                  </a:lnTo>
                  <a:lnTo>
                    <a:pt x="503135" y="289318"/>
                  </a:lnTo>
                  <a:lnTo>
                    <a:pt x="505968" y="281025"/>
                  </a:lnTo>
                  <a:close/>
                </a:path>
                <a:path w="760729" h="436879">
                  <a:moveTo>
                    <a:pt x="760641" y="196024"/>
                  </a:moveTo>
                  <a:lnTo>
                    <a:pt x="760107" y="187579"/>
                  </a:lnTo>
                  <a:lnTo>
                    <a:pt x="756437" y="179946"/>
                  </a:lnTo>
                  <a:lnTo>
                    <a:pt x="749909" y="174117"/>
                  </a:lnTo>
                  <a:lnTo>
                    <a:pt x="663168" y="123329"/>
                  </a:lnTo>
                  <a:lnTo>
                    <a:pt x="701878" y="30568"/>
                  </a:lnTo>
                  <a:lnTo>
                    <a:pt x="703580" y="21971"/>
                  </a:lnTo>
                  <a:lnTo>
                    <a:pt x="701916" y="13677"/>
                  </a:lnTo>
                  <a:lnTo>
                    <a:pt x="697268" y="6616"/>
                  </a:lnTo>
                  <a:lnTo>
                    <a:pt x="690003" y="1714"/>
                  </a:lnTo>
                  <a:lnTo>
                    <a:pt x="681405" y="0"/>
                  </a:lnTo>
                  <a:lnTo>
                    <a:pt x="673112" y="1663"/>
                  </a:lnTo>
                  <a:lnTo>
                    <a:pt x="666051" y="6311"/>
                  </a:lnTo>
                  <a:lnTo>
                    <a:pt x="661149" y="13576"/>
                  </a:lnTo>
                  <a:lnTo>
                    <a:pt x="624725" y="100825"/>
                  </a:lnTo>
                  <a:lnTo>
                    <a:pt x="542671" y="52781"/>
                  </a:lnTo>
                  <a:lnTo>
                    <a:pt x="534377" y="49936"/>
                  </a:lnTo>
                  <a:lnTo>
                    <a:pt x="525932" y="50482"/>
                  </a:lnTo>
                  <a:lnTo>
                    <a:pt x="518299" y="54140"/>
                  </a:lnTo>
                  <a:lnTo>
                    <a:pt x="512470" y="60667"/>
                  </a:lnTo>
                  <a:lnTo>
                    <a:pt x="509625" y="68973"/>
                  </a:lnTo>
                  <a:lnTo>
                    <a:pt x="510171" y="77419"/>
                  </a:lnTo>
                  <a:lnTo>
                    <a:pt x="513829" y="85039"/>
                  </a:lnTo>
                  <a:lnTo>
                    <a:pt x="520357" y="90868"/>
                  </a:lnTo>
                  <a:lnTo>
                    <a:pt x="607580" y="141922"/>
                  </a:lnTo>
                  <a:lnTo>
                    <a:pt x="568655" y="235191"/>
                  </a:lnTo>
                  <a:lnTo>
                    <a:pt x="566953" y="243789"/>
                  </a:lnTo>
                  <a:lnTo>
                    <a:pt x="568617" y="252082"/>
                  </a:lnTo>
                  <a:lnTo>
                    <a:pt x="573265" y="259156"/>
                  </a:lnTo>
                  <a:lnTo>
                    <a:pt x="580529" y="264058"/>
                  </a:lnTo>
                  <a:lnTo>
                    <a:pt x="585647" y="266192"/>
                  </a:lnTo>
                  <a:lnTo>
                    <a:pt x="591121" y="266268"/>
                  </a:lnTo>
                  <a:lnTo>
                    <a:pt x="601840" y="262686"/>
                  </a:lnTo>
                  <a:lnTo>
                    <a:pt x="606831" y="258292"/>
                  </a:lnTo>
                  <a:lnTo>
                    <a:pt x="645998" y="164426"/>
                  </a:lnTo>
                  <a:lnTo>
                    <a:pt x="733323" y="215557"/>
                  </a:lnTo>
                  <a:lnTo>
                    <a:pt x="739927" y="216052"/>
                  </a:lnTo>
                  <a:lnTo>
                    <a:pt x="750658" y="212445"/>
                  </a:lnTo>
                  <a:lnTo>
                    <a:pt x="755002" y="209118"/>
                  </a:lnTo>
                  <a:lnTo>
                    <a:pt x="757796" y="204317"/>
                  </a:lnTo>
                  <a:lnTo>
                    <a:pt x="760641" y="19602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8960307" y="10628118"/>
              <a:ext cx="1368425" cy="680720"/>
            </a:xfrm>
            <a:custGeom>
              <a:avLst/>
              <a:gdLst/>
              <a:ahLst/>
              <a:cxnLst/>
              <a:rect l="l" t="t" r="r" b="b"/>
              <a:pathLst>
                <a:path w="1368425" h="680720">
                  <a:moveTo>
                    <a:pt x="1162595" y="0"/>
                  </a:moveTo>
                  <a:lnTo>
                    <a:pt x="1114690" y="5890"/>
                  </a:lnTo>
                  <a:lnTo>
                    <a:pt x="189127" y="315587"/>
                  </a:lnTo>
                  <a:lnTo>
                    <a:pt x="147321" y="339709"/>
                  </a:lnTo>
                  <a:lnTo>
                    <a:pt x="118891" y="376818"/>
                  </a:lnTo>
                  <a:lnTo>
                    <a:pt x="106359" y="421855"/>
                  </a:lnTo>
                  <a:lnTo>
                    <a:pt x="112249" y="469760"/>
                  </a:lnTo>
                  <a:lnTo>
                    <a:pt x="131390" y="526952"/>
                  </a:lnTo>
                  <a:lnTo>
                    <a:pt x="124008" y="529769"/>
                  </a:lnTo>
                  <a:lnTo>
                    <a:pt x="72447" y="560753"/>
                  </a:lnTo>
                  <a:lnTo>
                    <a:pt x="42001" y="588485"/>
                  </a:lnTo>
                  <a:lnTo>
                    <a:pt x="18892" y="620659"/>
                  </a:lnTo>
                  <a:lnTo>
                    <a:pt x="3626" y="657910"/>
                  </a:lnTo>
                  <a:lnTo>
                    <a:pt x="0" y="680437"/>
                  </a:lnTo>
                  <a:lnTo>
                    <a:pt x="99183" y="680437"/>
                  </a:lnTo>
                  <a:lnTo>
                    <a:pt x="124731" y="666330"/>
                  </a:lnTo>
                  <a:lnTo>
                    <a:pt x="136148" y="660601"/>
                  </a:lnTo>
                  <a:lnTo>
                    <a:pt x="147875" y="655768"/>
                  </a:lnTo>
                  <a:lnTo>
                    <a:pt x="159883" y="651818"/>
                  </a:lnTo>
                  <a:lnTo>
                    <a:pt x="172143" y="648739"/>
                  </a:lnTo>
                  <a:lnTo>
                    <a:pt x="890262" y="648739"/>
                  </a:lnTo>
                  <a:lnTo>
                    <a:pt x="1285533" y="516481"/>
                  </a:lnTo>
                  <a:lnTo>
                    <a:pt x="1327337" y="492359"/>
                  </a:lnTo>
                  <a:lnTo>
                    <a:pt x="1355764" y="455248"/>
                  </a:lnTo>
                  <a:lnTo>
                    <a:pt x="1368292" y="410205"/>
                  </a:lnTo>
                  <a:lnTo>
                    <a:pt x="1362400" y="362287"/>
                  </a:lnTo>
                  <a:lnTo>
                    <a:pt x="1268863" y="82767"/>
                  </a:lnTo>
                  <a:lnTo>
                    <a:pt x="1244741" y="40961"/>
                  </a:lnTo>
                  <a:lnTo>
                    <a:pt x="1207632" y="12531"/>
                  </a:lnTo>
                  <a:lnTo>
                    <a:pt x="1162595" y="0"/>
                  </a:lnTo>
                  <a:close/>
                </a:path>
                <a:path w="1368425" h="680720">
                  <a:moveTo>
                    <a:pt x="890262" y="648739"/>
                  </a:moveTo>
                  <a:lnTo>
                    <a:pt x="172143" y="648739"/>
                  </a:lnTo>
                  <a:lnTo>
                    <a:pt x="182748" y="680437"/>
                  </a:lnTo>
                  <a:lnTo>
                    <a:pt x="795530" y="680437"/>
                  </a:lnTo>
                  <a:lnTo>
                    <a:pt x="890262" y="648739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9323007" y="10831848"/>
              <a:ext cx="760730" cy="437515"/>
            </a:xfrm>
            <a:custGeom>
              <a:avLst/>
              <a:gdLst/>
              <a:ahLst/>
              <a:cxnLst/>
              <a:rect l="l" t="t" r="r" b="b"/>
              <a:pathLst>
                <a:path w="760729" h="437515">
                  <a:moveTo>
                    <a:pt x="251015" y="367474"/>
                  </a:moveTo>
                  <a:lnTo>
                    <a:pt x="250469" y="359029"/>
                  </a:lnTo>
                  <a:lnTo>
                    <a:pt x="246811" y="351409"/>
                  </a:lnTo>
                  <a:lnTo>
                    <a:pt x="240271" y="345567"/>
                  </a:lnTo>
                  <a:lnTo>
                    <a:pt x="153073" y="294500"/>
                  </a:lnTo>
                  <a:lnTo>
                    <a:pt x="191985" y="201244"/>
                  </a:lnTo>
                  <a:lnTo>
                    <a:pt x="193687" y="192659"/>
                  </a:lnTo>
                  <a:lnTo>
                    <a:pt x="192036" y="184365"/>
                  </a:lnTo>
                  <a:lnTo>
                    <a:pt x="187375" y="177292"/>
                  </a:lnTo>
                  <a:lnTo>
                    <a:pt x="180111" y="172377"/>
                  </a:lnTo>
                  <a:lnTo>
                    <a:pt x="171526" y="170675"/>
                  </a:lnTo>
                  <a:lnTo>
                    <a:pt x="163233" y="172339"/>
                  </a:lnTo>
                  <a:lnTo>
                    <a:pt x="156159" y="176999"/>
                  </a:lnTo>
                  <a:lnTo>
                    <a:pt x="151244" y="184251"/>
                  </a:lnTo>
                  <a:lnTo>
                    <a:pt x="114630" y="272008"/>
                  </a:lnTo>
                  <a:lnTo>
                    <a:pt x="33045" y="224243"/>
                  </a:lnTo>
                  <a:lnTo>
                    <a:pt x="24752" y="221386"/>
                  </a:lnTo>
                  <a:lnTo>
                    <a:pt x="16306" y="221932"/>
                  </a:lnTo>
                  <a:lnTo>
                    <a:pt x="8686" y="225590"/>
                  </a:lnTo>
                  <a:lnTo>
                    <a:pt x="2844" y="232117"/>
                  </a:lnTo>
                  <a:lnTo>
                    <a:pt x="0" y="240411"/>
                  </a:lnTo>
                  <a:lnTo>
                    <a:pt x="533" y="248856"/>
                  </a:lnTo>
                  <a:lnTo>
                    <a:pt x="4191" y="256489"/>
                  </a:lnTo>
                  <a:lnTo>
                    <a:pt x="10731" y="262318"/>
                  </a:lnTo>
                  <a:lnTo>
                    <a:pt x="97472" y="313105"/>
                  </a:lnTo>
                  <a:lnTo>
                    <a:pt x="58762" y="405853"/>
                  </a:lnTo>
                  <a:lnTo>
                    <a:pt x="57048" y="414451"/>
                  </a:lnTo>
                  <a:lnTo>
                    <a:pt x="58712" y="422757"/>
                  </a:lnTo>
                  <a:lnTo>
                    <a:pt x="63373" y="429831"/>
                  </a:lnTo>
                  <a:lnTo>
                    <a:pt x="70637" y="434746"/>
                  </a:lnTo>
                  <a:lnTo>
                    <a:pt x="75755" y="436880"/>
                  </a:lnTo>
                  <a:lnTo>
                    <a:pt x="81229" y="436930"/>
                  </a:lnTo>
                  <a:lnTo>
                    <a:pt x="91960" y="433349"/>
                  </a:lnTo>
                  <a:lnTo>
                    <a:pt x="96951" y="428993"/>
                  </a:lnTo>
                  <a:lnTo>
                    <a:pt x="135902" y="335597"/>
                  </a:lnTo>
                  <a:lnTo>
                    <a:pt x="223685" y="386994"/>
                  </a:lnTo>
                  <a:lnTo>
                    <a:pt x="230314" y="387489"/>
                  </a:lnTo>
                  <a:lnTo>
                    <a:pt x="241020" y="383908"/>
                  </a:lnTo>
                  <a:lnTo>
                    <a:pt x="245364" y="380542"/>
                  </a:lnTo>
                  <a:lnTo>
                    <a:pt x="248170" y="375767"/>
                  </a:lnTo>
                  <a:lnTo>
                    <a:pt x="251015" y="367474"/>
                  </a:lnTo>
                  <a:close/>
                </a:path>
                <a:path w="760729" h="437515">
                  <a:moveTo>
                    <a:pt x="505561" y="282079"/>
                  </a:moveTo>
                  <a:lnTo>
                    <a:pt x="505028" y="273634"/>
                  </a:lnTo>
                  <a:lnTo>
                    <a:pt x="501370" y="266014"/>
                  </a:lnTo>
                  <a:lnTo>
                    <a:pt x="494830" y="260172"/>
                  </a:lnTo>
                  <a:lnTo>
                    <a:pt x="407606" y="209118"/>
                  </a:lnTo>
                  <a:lnTo>
                    <a:pt x="446544" y="115874"/>
                  </a:lnTo>
                  <a:lnTo>
                    <a:pt x="448259" y="107276"/>
                  </a:lnTo>
                  <a:lnTo>
                    <a:pt x="446595" y="98983"/>
                  </a:lnTo>
                  <a:lnTo>
                    <a:pt x="441934" y="91909"/>
                  </a:lnTo>
                  <a:lnTo>
                    <a:pt x="434657" y="87020"/>
                  </a:lnTo>
                  <a:lnTo>
                    <a:pt x="426059" y="85305"/>
                  </a:lnTo>
                  <a:lnTo>
                    <a:pt x="417766" y="86969"/>
                  </a:lnTo>
                  <a:lnTo>
                    <a:pt x="410705" y="91617"/>
                  </a:lnTo>
                  <a:lnTo>
                    <a:pt x="405815" y="98882"/>
                  </a:lnTo>
                  <a:lnTo>
                    <a:pt x="369163" y="186626"/>
                  </a:lnTo>
                  <a:lnTo>
                    <a:pt x="287604" y="138849"/>
                  </a:lnTo>
                  <a:lnTo>
                    <a:pt x="279311" y="136004"/>
                  </a:lnTo>
                  <a:lnTo>
                    <a:pt x="270852" y="136537"/>
                  </a:lnTo>
                  <a:lnTo>
                    <a:pt x="263220" y="140208"/>
                  </a:lnTo>
                  <a:lnTo>
                    <a:pt x="257378" y="146735"/>
                  </a:lnTo>
                  <a:lnTo>
                    <a:pt x="254546" y="155028"/>
                  </a:lnTo>
                  <a:lnTo>
                    <a:pt x="255092" y="163474"/>
                  </a:lnTo>
                  <a:lnTo>
                    <a:pt x="258749" y="171094"/>
                  </a:lnTo>
                  <a:lnTo>
                    <a:pt x="265290" y="176923"/>
                  </a:lnTo>
                  <a:lnTo>
                    <a:pt x="352031" y="227711"/>
                  </a:lnTo>
                  <a:lnTo>
                    <a:pt x="313334" y="320484"/>
                  </a:lnTo>
                  <a:lnTo>
                    <a:pt x="311619" y="329082"/>
                  </a:lnTo>
                  <a:lnTo>
                    <a:pt x="313283" y="337375"/>
                  </a:lnTo>
                  <a:lnTo>
                    <a:pt x="317919" y="344436"/>
                  </a:lnTo>
                  <a:lnTo>
                    <a:pt x="325183" y="349351"/>
                  </a:lnTo>
                  <a:lnTo>
                    <a:pt x="330314" y="351485"/>
                  </a:lnTo>
                  <a:lnTo>
                    <a:pt x="335788" y="351548"/>
                  </a:lnTo>
                  <a:lnTo>
                    <a:pt x="346494" y="347954"/>
                  </a:lnTo>
                  <a:lnTo>
                    <a:pt x="351510" y="343598"/>
                  </a:lnTo>
                  <a:lnTo>
                    <a:pt x="390461" y="250240"/>
                  </a:lnTo>
                  <a:lnTo>
                    <a:pt x="478243" y="301625"/>
                  </a:lnTo>
                  <a:lnTo>
                    <a:pt x="484847" y="302107"/>
                  </a:lnTo>
                  <a:lnTo>
                    <a:pt x="495579" y="298513"/>
                  </a:lnTo>
                  <a:lnTo>
                    <a:pt x="499922" y="295160"/>
                  </a:lnTo>
                  <a:lnTo>
                    <a:pt x="502704" y="290385"/>
                  </a:lnTo>
                  <a:lnTo>
                    <a:pt x="505561" y="282079"/>
                  </a:lnTo>
                  <a:close/>
                </a:path>
                <a:path w="760729" h="437515">
                  <a:moveTo>
                    <a:pt x="760514" y="196773"/>
                  </a:moveTo>
                  <a:lnTo>
                    <a:pt x="759993" y="188328"/>
                  </a:lnTo>
                  <a:lnTo>
                    <a:pt x="756323" y="180708"/>
                  </a:lnTo>
                  <a:lnTo>
                    <a:pt x="749782" y="174866"/>
                  </a:lnTo>
                  <a:lnTo>
                    <a:pt x="662571" y="123812"/>
                  </a:lnTo>
                  <a:lnTo>
                    <a:pt x="701509" y="30568"/>
                  </a:lnTo>
                  <a:lnTo>
                    <a:pt x="703211" y="21971"/>
                  </a:lnTo>
                  <a:lnTo>
                    <a:pt x="701548" y="13665"/>
                  </a:lnTo>
                  <a:lnTo>
                    <a:pt x="696887" y="6604"/>
                  </a:lnTo>
                  <a:lnTo>
                    <a:pt x="689610" y="1701"/>
                  </a:lnTo>
                  <a:lnTo>
                    <a:pt x="681024" y="0"/>
                  </a:lnTo>
                  <a:lnTo>
                    <a:pt x="672731" y="1651"/>
                  </a:lnTo>
                  <a:lnTo>
                    <a:pt x="665670" y="6299"/>
                  </a:lnTo>
                  <a:lnTo>
                    <a:pt x="660768" y="13550"/>
                  </a:lnTo>
                  <a:lnTo>
                    <a:pt x="624128" y="101320"/>
                  </a:lnTo>
                  <a:lnTo>
                    <a:pt x="542544" y="53543"/>
                  </a:lnTo>
                  <a:lnTo>
                    <a:pt x="534250" y="50698"/>
                  </a:lnTo>
                  <a:lnTo>
                    <a:pt x="525805" y="51231"/>
                  </a:lnTo>
                  <a:lnTo>
                    <a:pt x="518185" y="54902"/>
                  </a:lnTo>
                  <a:lnTo>
                    <a:pt x="512343" y="61429"/>
                  </a:lnTo>
                  <a:lnTo>
                    <a:pt x="509498" y="69723"/>
                  </a:lnTo>
                  <a:lnTo>
                    <a:pt x="510032" y="78155"/>
                  </a:lnTo>
                  <a:lnTo>
                    <a:pt x="513702" y="85788"/>
                  </a:lnTo>
                  <a:lnTo>
                    <a:pt x="520242" y="91617"/>
                  </a:lnTo>
                  <a:lnTo>
                    <a:pt x="606983" y="142405"/>
                  </a:lnTo>
                  <a:lnTo>
                    <a:pt x="568286" y="235178"/>
                  </a:lnTo>
                  <a:lnTo>
                    <a:pt x="566572" y="243776"/>
                  </a:lnTo>
                  <a:lnTo>
                    <a:pt x="568223" y="252069"/>
                  </a:lnTo>
                  <a:lnTo>
                    <a:pt x="572884" y="259130"/>
                  </a:lnTo>
                  <a:lnTo>
                    <a:pt x="580136" y="264058"/>
                  </a:lnTo>
                  <a:lnTo>
                    <a:pt x="585266" y="266192"/>
                  </a:lnTo>
                  <a:lnTo>
                    <a:pt x="590740" y="266242"/>
                  </a:lnTo>
                  <a:lnTo>
                    <a:pt x="601472" y="262648"/>
                  </a:lnTo>
                  <a:lnTo>
                    <a:pt x="606463" y="258279"/>
                  </a:lnTo>
                  <a:lnTo>
                    <a:pt x="645414" y="164922"/>
                  </a:lnTo>
                  <a:lnTo>
                    <a:pt x="733209" y="216319"/>
                  </a:lnTo>
                  <a:lnTo>
                    <a:pt x="739813" y="216801"/>
                  </a:lnTo>
                  <a:lnTo>
                    <a:pt x="750531" y="213220"/>
                  </a:lnTo>
                  <a:lnTo>
                    <a:pt x="754875" y="209854"/>
                  </a:lnTo>
                  <a:lnTo>
                    <a:pt x="757656" y="205066"/>
                  </a:lnTo>
                  <a:lnTo>
                    <a:pt x="760514" y="19677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What</a:t>
            </a:r>
            <a:r>
              <a:rPr spc="-375" dirty="0"/>
              <a:t> </a:t>
            </a:r>
            <a:r>
              <a:rPr spc="-350" dirty="0"/>
              <a:t>are</a:t>
            </a:r>
            <a:r>
              <a:rPr spc="-370" dirty="0"/>
              <a:t> </a:t>
            </a:r>
            <a:r>
              <a:rPr spc="-270" dirty="0"/>
              <a:t>children</a:t>
            </a:r>
            <a:r>
              <a:rPr spc="-375" dirty="0"/>
              <a:t> </a:t>
            </a:r>
            <a:r>
              <a:rPr spc="-175" dirty="0"/>
              <a:t>taught</a:t>
            </a:r>
            <a:r>
              <a:rPr spc="-370" dirty="0"/>
              <a:t> </a:t>
            </a:r>
            <a:r>
              <a:rPr spc="-140" dirty="0"/>
              <a:t>in</a:t>
            </a:r>
            <a:r>
              <a:rPr spc="-375" dirty="0"/>
              <a:t> </a:t>
            </a:r>
            <a:r>
              <a:rPr spc="-340" dirty="0"/>
              <a:t>school?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931333" y="3265101"/>
            <a:ext cx="5196840" cy="27266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5"/>
              </a:spcBef>
            </a:pP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technology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10" dirty="0">
                <a:solidFill>
                  <a:srgbClr val="191919"/>
                </a:solidFill>
                <a:latin typeface="Verdana"/>
                <a:cs typeface="Verdana"/>
              </a:rPr>
              <a:t>safely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and </a:t>
            </a:r>
            <a:r>
              <a:rPr sz="2450" spc="-95" dirty="0">
                <a:solidFill>
                  <a:srgbClr val="191919"/>
                </a:solidFill>
                <a:latin typeface="Verdana"/>
                <a:cs typeface="Verdana"/>
              </a:rPr>
              <a:t>respectfully,</a:t>
            </a:r>
            <a:r>
              <a:rPr sz="24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keeping</a:t>
            </a:r>
            <a:r>
              <a:rPr sz="2450" spc="-1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personal </a:t>
            </a:r>
            <a:r>
              <a:rPr sz="2450" spc="-40" dirty="0">
                <a:solidFill>
                  <a:srgbClr val="191919"/>
                </a:solidFill>
                <a:latin typeface="Verdana"/>
                <a:cs typeface="Verdana"/>
              </a:rPr>
              <a:t>information</a:t>
            </a:r>
            <a:r>
              <a:rPr sz="2450" spc="-1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55" dirty="0">
                <a:solidFill>
                  <a:srgbClr val="191919"/>
                </a:solidFill>
                <a:latin typeface="Verdana"/>
                <a:cs typeface="Verdana"/>
              </a:rPr>
              <a:t>private;</a:t>
            </a:r>
            <a:r>
              <a:rPr sz="24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40" dirty="0">
                <a:solidFill>
                  <a:srgbClr val="191919"/>
                </a:solidFill>
                <a:latin typeface="Verdana"/>
                <a:cs typeface="Verdana"/>
              </a:rPr>
              <a:t>identify</a:t>
            </a:r>
            <a:r>
              <a:rPr sz="24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where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75" dirty="0">
                <a:solidFill>
                  <a:srgbClr val="191919"/>
                </a:solidFill>
                <a:latin typeface="Verdana"/>
                <a:cs typeface="Verdana"/>
              </a:rPr>
              <a:t>go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75" dirty="0">
                <a:solidFill>
                  <a:srgbClr val="191919"/>
                </a:solidFill>
                <a:latin typeface="Verdana"/>
                <a:cs typeface="Verdana"/>
              </a:rPr>
              <a:t>for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help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support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30" dirty="0">
                <a:solidFill>
                  <a:srgbClr val="191919"/>
                </a:solidFill>
                <a:latin typeface="Verdana"/>
                <a:cs typeface="Verdana"/>
              </a:rPr>
              <a:t>when </a:t>
            </a:r>
            <a:r>
              <a:rPr sz="2450" spc="-55" dirty="0">
                <a:solidFill>
                  <a:srgbClr val="191919"/>
                </a:solidFill>
                <a:latin typeface="Verdana"/>
                <a:cs typeface="Verdana"/>
              </a:rPr>
              <a:t>they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75" dirty="0">
                <a:solidFill>
                  <a:srgbClr val="191919"/>
                </a:solidFill>
                <a:latin typeface="Verdana"/>
                <a:cs typeface="Verdana"/>
              </a:rPr>
              <a:t>have</a:t>
            </a:r>
            <a:r>
              <a:rPr sz="245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concerns</a:t>
            </a:r>
            <a:r>
              <a:rPr sz="245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about</a:t>
            </a:r>
            <a:r>
              <a:rPr sz="245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content </a:t>
            </a:r>
            <a:r>
              <a:rPr sz="2450" spc="-45" dirty="0">
                <a:solidFill>
                  <a:srgbClr val="191919"/>
                </a:solidFill>
                <a:latin typeface="Verdana"/>
                <a:cs typeface="Verdana"/>
              </a:rPr>
              <a:t>or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contact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50" dirty="0">
                <a:solidFill>
                  <a:srgbClr val="191919"/>
                </a:solidFill>
                <a:latin typeface="Verdana"/>
                <a:cs typeface="Verdana"/>
              </a:rPr>
              <a:t>on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55" dirty="0">
                <a:solidFill>
                  <a:srgbClr val="191919"/>
                </a:solidFill>
                <a:latin typeface="Verdana"/>
                <a:cs typeface="Verdana"/>
              </a:rPr>
              <a:t>internet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45" dirty="0">
                <a:solidFill>
                  <a:srgbClr val="191919"/>
                </a:solidFill>
                <a:latin typeface="Verdana"/>
                <a:cs typeface="Verdana"/>
              </a:rPr>
              <a:t>or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other </a:t>
            </a:r>
            <a:r>
              <a:rPr sz="2450" spc="-3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r>
              <a:rPr sz="2450" spc="-1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technologies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41031" y="3287858"/>
            <a:ext cx="2656205" cy="836294"/>
          </a:xfrm>
          <a:custGeom>
            <a:avLst/>
            <a:gdLst/>
            <a:ahLst/>
            <a:cxnLst/>
            <a:rect l="l" t="t" r="r" b="b"/>
            <a:pathLst>
              <a:path w="2656204" h="836295">
                <a:moveTo>
                  <a:pt x="2655835" y="0"/>
                </a:moveTo>
                <a:lnTo>
                  <a:pt x="0" y="0"/>
                </a:lnTo>
                <a:lnTo>
                  <a:pt x="0" y="836163"/>
                </a:lnTo>
                <a:lnTo>
                  <a:pt x="2655835" y="836163"/>
                </a:lnTo>
                <a:lnTo>
                  <a:pt x="2655835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553473" y="3253681"/>
            <a:ext cx="1226185" cy="830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250" spc="-785" dirty="0">
                <a:solidFill>
                  <a:srgbClr val="FFFFFF"/>
                </a:solidFill>
                <a:latin typeface="Arial Black"/>
                <a:cs typeface="Arial Black"/>
              </a:rPr>
              <a:t>KS1</a:t>
            </a:r>
            <a:endParaRPr sz="5250">
              <a:latin typeface="Arial Black"/>
              <a:cs typeface="Arial Black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931333" y="6827015"/>
            <a:ext cx="5257800" cy="233934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5"/>
              </a:spcBef>
            </a:pP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technology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safely,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respectfully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2450" spc="-15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5" dirty="0">
                <a:solidFill>
                  <a:srgbClr val="191919"/>
                </a:solidFill>
                <a:latin typeface="Verdana"/>
                <a:cs typeface="Verdana"/>
              </a:rPr>
              <a:t>responsibly;</a:t>
            </a:r>
            <a:r>
              <a:rPr sz="2450" spc="-1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recognise acceptable/unacceptable </a:t>
            </a:r>
            <a:r>
              <a:rPr sz="2450" spc="-105" dirty="0">
                <a:solidFill>
                  <a:srgbClr val="191919"/>
                </a:solidFill>
                <a:latin typeface="Verdana"/>
                <a:cs typeface="Verdana"/>
              </a:rPr>
              <a:t>behaviour;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40" dirty="0">
                <a:solidFill>
                  <a:srgbClr val="191919"/>
                </a:solidFill>
                <a:latin typeface="Verdana"/>
                <a:cs typeface="Verdana"/>
              </a:rPr>
              <a:t>identify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a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0" dirty="0">
                <a:solidFill>
                  <a:srgbClr val="191919"/>
                </a:solidFill>
                <a:latin typeface="Verdana"/>
                <a:cs typeface="Verdana"/>
              </a:rPr>
              <a:t>range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40" dirty="0">
                <a:solidFill>
                  <a:srgbClr val="191919"/>
                </a:solidFill>
                <a:latin typeface="Verdana"/>
                <a:cs typeface="Verdana"/>
              </a:rPr>
              <a:t>ways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245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report</a:t>
            </a:r>
            <a:r>
              <a:rPr sz="245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concerns</a:t>
            </a:r>
            <a:r>
              <a:rPr sz="245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about</a:t>
            </a:r>
            <a:r>
              <a:rPr sz="245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content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2450" spc="-14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contact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41031" y="6849770"/>
            <a:ext cx="2656205" cy="836294"/>
          </a:xfrm>
          <a:custGeom>
            <a:avLst/>
            <a:gdLst/>
            <a:ahLst/>
            <a:cxnLst/>
            <a:rect l="l" t="t" r="r" b="b"/>
            <a:pathLst>
              <a:path w="2656204" h="836295">
                <a:moveTo>
                  <a:pt x="2655835" y="0"/>
                </a:moveTo>
                <a:lnTo>
                  <a:pt x="0" y="0"/>
                </a:lnTo>
                <a:lnTo>
                  <a:pt x="0" y="836163"/>
                </a:lnTo>
                <a:lnTo>
                  <a:pt x="2655835" y="836163"/>
                </a:lnTo>
                <a:lnTo>
                  <a:pt x="2655835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487962" y="6815595"/>
            <a:ext cx="1357630" cy="830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250" spc="-440" dirty="0">
                <a:solidFill>
                  <a:srgbClr val="FFFFFF"/>
                </a:solidFill>
                <a:latin typeface="Arial Black"/>
                <a:cs typeface="Arial Black"/>
              </a:rPr>
              <a:t>KS2</a:t>
            </a:r>
            <a:endParaRPr sz="525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3250420" y="3265101"/>
            <a:ext cx="5287010" cy="2726690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5"/>
              </a:spcBef>
            </a:pP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Understand</a:t>
            </a:r>
            <a:r>
              <a:rPr sz="2450" spc="-2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a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0" dirty="0">
                <a:solidFill>
                  <a:srgbClr val="191919"/>
                </a:solidFill>
                <a:latin typeface="Verdana"/>
                <a:cs typeface="Verdana"/>
              </a:rPr>
              <a:t>range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450" spc="-2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80" dirty="0">
                <a:solidFill>
                  <a:srgbClr val="191919"/>
                </a:solidFill>
                <a:latin typeface="Verdana"/>
                <a:cs typeface="Verdana"/>
              </a:rPr>
              <a:t>ways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2450" spc="6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technology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safely,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respectfully, </a:t>
            </a:r>
            <a:r>
              <a:rPr sz="2450" spc="-60" dirty="0">
                <a:solidFill>
                  <a:srgbClr val="191919"/>
                </a:solidFill>
                <a:latin typeface="Verdana"/>
                <a:cs typeface="Verdana"/>
              </a:rPr>
              <a:t>responsibly</a:t>
            </a:r>
            <a:r>
              <a:rPr sz="2450" spc="-1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2450" spc="-15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30" dirty="0">
                <a:solidFill>
                  <a:srgbClr val="191919"/>
                </a:solidFill>
                <a:latin typeface="Verdana"/>
                <a:cs typeface="Verdana"/>
              </a:rPr>
              <a:t>securely,</a:t>
            </a:r>
            <a:r>
              <a:rPr sz="2450" spc="-15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including </a:t>
            </a:r>
            <a:r>
              <a:rPr sz="2450" spc="-20" dirty="0">
                <a:solidFill>
                  <a:srgbClr val="191919"/>
                </a:solidFill>
                <a:latin typeface="Verdana"/>
                <a:cs typeface="Verdana"/>
              </a:rPr>
              <a:t>protecting</a:t>
            </a:r>
            <a:r>
              <a:rPr sz="24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55" dirty="0">
                <a:solidFill>
                  <a:srgbClr val="191919"/>
                </a:solidFill>
                <a:latin typeface="Verdana"/>
                <a:cs typeface="Verdana"/>
              </a:rPr>
              <a:t>their</a:t>
            </a:r>
            <a:r>
              <a:rPr sz="24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r>
              <a:rPr sz="24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45" dirty="0">
                <a:solidFill>
                  <a:srgbClr val="191919"/>
                </a:solidFill>
                <a:latin typeface="Verdana"/>
                <a:cs typeface="Verdana"/>
              </a:rPr>
              <a:t>identity</a:t>
            </a:r>
            <a:r>
              <a:rPr sz="24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and </a:t>
            </a:r>
            <a:r>
              <a:rPr sz="2450" spc="-135" dirty="0">
                <a:solidFill>
                  <a:srgbClr val="191919"/>
                </a:solidFill>
                <a:latin typeface="Verdana"/>
                <a:cs typeface="Verdana"/>
              </a:rPr>
              <a:t>privacy;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recognise</a:t>
            </a:r>
            <a:r>
              <a:rPr sz="24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inappropriate </a:t>
            </a:r>
            <a:r>
              <a:rPr sz="2450" spc="-70" dirty="0">
                <a:solidFill>
                  <a:srgbClr val="191919"/>
                </a:solidFill>
                <a:latin typeface="Verdana"/>
                <a:cs typeface="Verdana"/>
              </a:rPr>
              <a:t>content,</a:t>
            </a:r>
            <a:r>
              <a:rPr sz="2450" spc="-1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contact</a:t>
            </a:r>
            <a:r>
              <a:rPr sz="2450" spc="-1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2450" spc="-1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conduct,</a:t>
            </a:r>
            <a:endParaRPr sz="24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know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55" dirty="0">
                <a:solidFill>
                  <a:srgbClr val="191919"/>
                </a:solidFill>
                <a:latin typeface="Verdana"/>
                <a:cs typeface="Verdana"/>
              </a:rPr>
              <a:t>how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report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concerns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0160120" y="3287858"/>
            <a:ext cx="2656205" cy="836294"/>
          </a:xfrm>
          <a:custGeom>
            <a:avLst/>
            <a:gdLst/>
            <a:ahLst/>
            <a:cxnLst/>
            <a:rect l="l" t="t" r="r" b="b"/>
            <a:pathLst>
              <a:path w="2656204" h="836295">
                <a:moveTo>
                  <a:pt x="2655835" y="0"/>
                </a:moveTo>
                <a:lnTo>
                  <a:pt x="0" y="0"/>
                </a:lnTo>
                <a:lnTo>
                  <a:pt x="0" y="836163"/>
                </a:lnTo>
                <a:lnTo>
                  <a:pt x="2655835" y="836163"/>
                </a:lnTo>
                <a:lnTo>
                  <a:pt x="2655835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0804770" y="3253681"/>
            <a:ext cx="1364615" cy="830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250" spc="-430" dirty="0">
                <a:solidFill>
                  <a:srgbClr val="FFFFFF"/>
                </a:solidFill>
                <a:latin typeface="Arial Black"/>
                <a:cs typeface="Arial Black"/>
              </a:rPr>
              <a:t>KS3</a:t>
            </a:r>
            <a:endParaRPr sz="525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3250420" y="6827015"/>
            <a:ext cx="5177790" cy="1951989"/>
          </a:xfrm>
          <a:prstGeom prst="rect">
            <a:avLst/>
          </a:prstGeom>
        </p:spPr>
        <p:txBody>
          <a:bodyPr vert="horz" wrap="square" lIns="0" tIns="1905" rIns="0" bIns="0" rtlCol="0">
            <a:spAutoFit/>
          </a:bodyPr>
          <a:lstStyle/>
          <a:p>
            <a:pPr marL="12700" marR="5080">
              <a:lnSpc>
                <a:spcPct val="103699"/>
              </a:lnSpc>
              <a:spcBef>
                <a:spcPts val="15"/>
              </a:spcBef>
            </a:pP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Understand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55" dirty="0">
                <a:solidFill>
                  <a:srgbClr val="191919"/>
                </a:solidFill>
                <a:latin typeface="Verdana"/>
                <a:cs typeface="Verdana"/>
              </a:rPr>
              <a:t>how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changes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in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technology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affect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65" dirty="0">
                <a:solidFill>
                  <a:srgbClr val="191919"/>
                </a:solidFill>
                <a:latin typeface="Verdana"/>
                <a:cs typeface="Verdana"/>
              </a:rPr>
              <a:t>safety,</a:t>
            </a:r>
            <a:r>
              <a:rPr sz="245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including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new</a:t>
            </a:r>
            <a:r>
              <a:rPr sz="2450" spc="-1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80" dirty="0">
                <a:solidFill>
                  <a:srgbClr val="191919"/>
                </a:solidFill>
                <a:latin typeface="Verdana"/>
                <a:cs typeface="Verdana"/>
              </a:rPr>
              <a:t>ways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protect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55" dirty="0">
                <a:solidFill>
                  <a:srgbClr val="191919"/>
                </a:solidFill>
                <a:latin typeface="Verdana"/>
                <a:cs typeface="Verdana"/>
              </a:rPr>
              <a:t>their</a:t>
            </a:r>
            <a:r>
              <a:rPr sz="24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online </a:t>
            </a:r>
            <a:r>
              <a:rPr sz="2450" spc="-70" dirty="0">
                <a:solidFill>
                  <a:srgbClr val="191919"/>
                </a:solidFill>
                <a:latin typeface="Verdana"/>
                <a:cs typeface="Verdana"/>
              </a:rPr>
              <a:t>privacy</a:t>
            </a:r>
            <a:r>
              <a:rPr sz="24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24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5" dirty="0">
                <a:solidFill>
                  <a:srgbClr val="191919"/>
                </a:solidFill>
                <a:latin typeface="Verdana"/>
                <a:cs typeface="Verdana"/>
              </a:rPr>
              <a:t>identity,</a:t>
            </a:r>
            <a:r>
              <a:rPr sz="24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24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55" dirty="0">
                <a:solidFill>
                  <a:srgbClr val="191919"/>
                </a:solidFill>
                <a:latin typeface="Verdana"/>
                <a:cs typeface="Verdana"/>
              </a:rPr>
              <a:t>how</a:t>
            </a:r>
            <a:r>
              <a:rPr sz="24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to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report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a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0" dirty="0">
                <a:solidFill>
                  <a:srgbClr val="191919"/>
                </a:solidFill>
                <a:latin typeface="Verdana"/>
                <a:cs typeface="Verdana"/>
              </a:rPr>
              <a:t>range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concerns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160120" y="6849770"/>
            <a:ext cx="2656205" cy="836294"/>
          </a:xfrm>
          <a:custGeom>
            <a:avLst/>
            <a:gdLst/>
            <a:ahLst/>
            <a:cxnLst/>
            <a:rect l="l" t="t" r="r" b="b"/>
            <a:pathLst>
              <a:path w="2656204" h="836295">
                <a:moveTo>
                  <a:pt x="2655835" y="0"/>
                </a:moveTo>
                <a:lnTo>
                  <a:pt x="0" y="0"/>
                </a:lnTo>
                <a:lnTo>
                  <a:pt x="0" y="836163"/>
                </a:lnTo>
                <a:lnTo>
                  <a:pt x="2655835" y="836163"/>
                </a:lnTo>
                <a:lnTo>
                  <a:pt x="2655835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772131" y="6815595"/>
            <a:ext cx="1429385" cy="83058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5250" spc="-195" dirty="0">
                <a:solidFill>
                  <a:srgbClr val="FFFFFF"/>
                </a:solidFill>
                <a:latin typeface="Arial Black"/>
                <a:cs typeface="Arial Black"/>
              </a:rPr>
              <a:t>KS4</a:t>
            </a:r>
            <a:endParaRPr sz="525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25" dirty="0"/>
              <a:t>In</a:t>
            </a:r>
            <a:r>
              <a:rPr spc="-380" dirty="0"/>
              <a:t> </a:t>
            </a:r>
            <a:r>
              <a:rPr spc="-254" dirty="0"/>
              <a:t>addition,</a:t>
            </a:r>
            <a:r>
              <a:rPr spc="-375" dirty="0"/>
              <a:t> schools </a:t>
            </a:r>
            <a:r>
              <a:rPr spc="-125" dirty="0"/>
              <a:t>embed</a:t>
            </a:r>
            <a:r>
              <a:rPr spc="-375" dirty="0"/>
              <a:t> </a:t>
            </a:r>
            <a:r>
              <a:rPr spc="-220" dirty="0"/>
              <a:t>it</a:t>
            </a:r>
            <a:r>
              <a:rPr spc="-375" dirty="0"/>
              <a:t> </a:t>
            </a:r>
            <a:r>
              <a:rPr spc="-570" dirty="0"/>
              <a:t>across…</a:t>
            </a:r>
          </a:p>
        </p:txBody>
      </p:sp>
      <p:sp>
        <p:nvSpPr>
          <p:cNvPr id="6" name="object 6"/>
          <p:cNvSpPr/>
          <p:nvPr/>
        </p:nvSpPr>
        <p:spPr>
          <a:xfrm>
            <a:off x="2063530" y="3902430"/>
            <a:ext cx="2809875" cy="2809875"/>
          </a:xfrm>
          <a:custGeom>
            <a:avLst/>
            <a:gdLst/>
            <a:ahLst/>
            <a:cxnLst/>
            <a:rect l="l" t="t" r="r" b="b"/>
            <a:pathLst>
              <a:path w="2809875" h="2809875">
                <a:moveTo>
                  <a:pt x="1404847" y="0"/>
                </a:moveTo>
                <a:lnTo>
                  <a:pt x="1356550" y="814"/>
                </a:lnTo>
                <a:lnTo>
                  <a:pt x="1308663" y="3240"/>
                </a:lnTo>
                <a:lnTo>
                  <a:pt x="1261210" y="7252"/>
                </a:lnTo>
                <a:lnTo>
                  <a:pt x="1214218" y="12824"/>
                </a:lnTo>
                <a:lnTo>
                  <a:pt x="1167714" y="19929"/>
                </a:lnTo>
                <a:lnTo>
                  <a:pt x="1121722" y="28541"/>
                </a:lnTo>
                <a:lnTo>
                  <a:pt x="1076270" y="38634"/>
                </a:lnTo>
                <a:lnTo>
                  <a:pt x="1031384" y="50182"/>
                </a:lnTo>
                <a:lnTo>
                  <a:pt x="987090" y="63158"/>
                </a:lnTo>
                <a:lnTo>
                  <a:pt x="943413" y="77537"/>
                </a:lnTo>
                <a:lnTo>
                  <a:pt x="900381" y="93293"/>
                </a:lnTo>
                <a:lnTo>
                  <a:pt x="858019" y="110398"/>
                </a:lnTo>
                <a:lnTo>
                  <a:pt x="816353" y="128828"/>
                </a:lnTo>
                <a:lnTo>
                  <a:pt x="775409" y="148556"/>
                </a:lnTo>
                <a:lnTo>
                  <a:pt x="735215" y="169555"/>
                </a:lnTo>
                <a:lnTo>
                  <a:pt x="695795" y="191801"/>
                </a:lnTo>
                <a:lnTo>
                  <a:pt x="657177" y="215265"/>
                </a:lnTo>
                <a:lnTo>
                  <a:pt x="619385" y="239923"/>
                </a:lnTo>
                <a:lnTo>
                  <a:pt x="582447" y="265748"/>
                </a:lnTo>
                <a:lnTo>
                  <a:pt x="546388" y="292714"/>
                </a:lnTo>
                <a:lnTo>
                  <a:pt x="511235" y="320795"/>
                </a:lnTo>
                <a:lnTo>
                  <a:pt x="477014" y="349965"/>
                </a:lnTo>
                <a:lnTo>
                  <a:pt x="443751" y="380197"/>
                </a:lnTo>
                <a:lnTo>
                  <a:pt x="411471" y="411466"/>
                </a:lnTo>
                <a:lnTo>
                  <a:pt x="380202" y="443745"/>
                </a:lnTo>
                <a:lnTo>
                  <a:pt x="349970" y="477008"/>
                </a:lnTo>
                <a:lnTo>
                  <a:pt x="320800" y="511229"/>
                </a:lnTo>
                <a:lnTo>
                  <a:pt x="292718" y="546382"/>
                </a:lnTo>
                <a:lnTo>
                  <a:pt x="265752" y="582440"/>
                </a:lnTo>
                <a:lnTo>
                  <a:pt x="239926" y="619378"/>
                </a:lnTo>
                <a:lnTo>
                  <a:pt x="215268" y="657169"/>
                </a:lnTo>
                <a:lnTo>
                  <a:pt x="191803" y="695788"/>
                </a:lnTo>
                <a:lnTo>
                  <a:pt x="169558" y="735207"/>
                </a:lnTo>
                <a:lnTo>
                  <a:pt x="148558" y="775401"/>
                </a:lnTo>
                <a:lnTo>
                  <a:pt x="128830" y="816344"/>
                </a:lnTo>
                <a:lnTo>
                  <a:pt x="110400" y="858010"/>
                </a:lnTo>
                <a:lnTo>
                  <a:pt x="93294" y="900372"/>
                </a:lnTo>
                <a:lnTo>
                  <a:pt x="77538" y="943404"/>
                </a:lnTo>
                <a:lnTo>
                  <a:pt x="63159" y="987080"/>
                </a:lnTo>
                <a:lnTo>
                  <a:pt x="50182" y="1031374"/>
                </a:lnTo>
                <a:lnTo>
                  <a:pt x="38634" y="1076260"/>
                </a:lnTo>
                <a:lnTo>
                  <a:pt x="28541" y="1121712"/>
                </a:lnTo>
                <a:lnTo>
                  <a:pt x="19929" y="1167703"/>
                </a:lnTo>
                <a:lnTo>
                  <a:pt x="12824" y="1214208"/>
                </a:lnTo>
                <a:lnTo>
                  <a:pt x="7253" y="1261200"/>
                </a:lnTo>
                <a:lnTo>
                  <a:pt x="3241" y="1308652"/>
                </a:lnTo>
                <a:lnTo>
                  <a:pt x="814" y="1356540"/>
                </a:lnTo>
                <a:lnTo>
                  <a:pt x="0" y="1404836"/>
                </a:lnTo>
                <a:lnTo>
                  <a:pt x="814" y="1453133"/>
                </a:lnTo>
                <a:lnTo>
                  <a:pt x="3241" y="1501022"/>
                </a:lnTo>
                <a:lnTo>
                  <a:pt x="7253" y="1548475"/>
                </a:lnTo>
                <a:lnTo>
                  <a:pt x="12824" y="1595467"/>
                </a:lnTo>
                <a:lnTo>
                  <a:pt x="19929" y="1641972"/>
                </a:lnTo>
                <a:lnTo>
                  <a:pt x="28541" y="1687964"/>
                </a:lnTo>
                <a:lnTo>
                  <a:pt x="38634" y="1733416"/>
                </a:lnTo>
                <a:lnTo>
                  <a:pt x="50182" y="1778303"/>
                </a:lnTo>
                <a:lnTo>
                  <a:pt x="63159" y="1822597"/>
                </a:lnTo>
                <a:lnTo>
                  <a:pt x="77538" y="1866274"/>
                </a:lnTo>
                <a:lnTo>
                  <a:pt x="93294" y="1909307"/>
                </a:lnTo>
                <a:lnTo>
                  <a:pt x="110400" y="1951669"/>
                </a:lnTo>
                <a:lnTo>
                  <a:pt x="128830" y="1993335"/>
                </a:lnTo>
                <a:lnTo>
                  <a:pt x="148558" y="2034278"/>
                </a:lnTo>
                <a:lnTo>
                  <a:pt x="169558" y="2074473"/>
                </a:lnTo>
                <a:lnTo>
                  <a:pt x="191803" y="2113892"/>
                </a:lnTo>
                <a:lnTo>
                  <a:pt x="215268" y="2152511"/>
                </a:lnTo>
                <a:lnTo>
                  <a:pt x="239926" y="2190303"/>
                </a:lnTo>
                <a:lnTo>
                  <a:pt x="265752" y="2227241"/>
                </a:lnTo>
                <a:lnTo>
                  <a:pt x="292718" y="2263299"/>
                </a:lnTo>
                <a:lnTo>
                  <a:pt x="320800" y="2298452"/>
                </a:lnTo>
                <a:lnTo>
                  <a:pt x="349970" y="2332673"/>
                </a:lnTo>
                <a:lnTo>
                  <a:pt x="380202" y="2365937"/>
                </a:lnTo>
                <a:lnTo>
                  <a:pt x="411471" y="2398216"/>
                </a:lnTo>
                <a:lnTo>
                  <a:pt x="443751" y="2429485"/>
                </a:lnTo>
                <a:lnTo>
                  <a:pt x="477014" y="2459717"/>
                </a:lnTo>
                <a:lnTo>
                  <a:pt x="511235" y="2488887"/>
                </a:lnTo>
                <a:lnTo>
                  <a:pt x="546388" y="2516968"/>
                </a:lnTo>
                <a:lnTo>
                  <a:pt x="582447" y="2543934"/>
                </a:lnTo>
                <a:lnTo>
                  <a:pt x="619385" y="2569759"/>
                </a:lnTo>
                <a:lnTo>
                  <a:pt x="657177" y="2594417"/>
                </a:lnTo>
                <a:lnTo>
                  <a:pt x="695795" y="2617882"/>
                </a:lnTo>
                <a:lnTo>
                  <a:pt x="735215" y="2640127"/>
                </a:lnTo>
                <a:lnTo>
                  <a:pt x="775409" y="2661127"/>
                </a:lnTo>
                <a:lnTo>
                  <a:pt x="816353" y="2680855"/>
                </a:lnTo>
                <a:lnTo>
                  <a:pt x="858019" y="2699285"/>
                </a:lnTo>
                <a:lnTo>
                  <a:pt x="900381" y="2716390"/>
                </a:lnTo>
                <a:lnTo>
                  <a:pt x="943413" y="2732146"/>
                </a:lnTo>
                <a:lnTo>
                  <a:pt x="987090" y="2746525"/>
                </a:lnTo>
                <a:lnTo>
                  <a:pt x="1031384" y="2759502"/>
                </a:lnTo>
                <a:lnTo>
                  <a:pt x="1076270" y="2771049"/>
                </a:lnTo>
                <a:lnTo>
                  <a:pt x="1121722" y="2781142"/>
                </a:lnTo>
                <a:lnTo>
                  <a:pt x="1167714" y="2789754"/>
                </a:lnTo>
                <a:lnTo>
                  <a:pt x="1214218" y="2796859"/>
                </a:lnTo>
                <a:lnTo>
                  <a:pt x="1261210" y="2802431"/>
                </a:lnTo>
                <a:lnTo>
                  <a:pt x="1308663" y="2806443"/>
                </a:lnTo>
                <a:lnTo>
                  <a:pt x="1356550" y="2808869"/>
                </a:lnTo>
                <a:lnTo>
                  <a:pt x="1404847" y="2809684"/>
                </a:lnTo>
                <a:lnTo>
                  <a:pt x="1453143" y="2808869"/>
                </a:lnTo>
                <a:lnTo>
                  <a:pt x="1501031" y="2806443"/>
                </a:lnTo>
                <a:lnTo>
                  <a:pt x="1548484" y="2802431"/>
                </a:lnTo>
                <a:lnTo>
                  <a:pt x="1595475" y="2796859"/>
                </a:lnTo>
                <a:lnTo>
                  <a:pt x="1641980" y="2789754"/>
                </a:lnTo>
                <a:lnTo>
                  <a:pt x="1687971" y="2781142"/>
                </a:lnTo>
                <a:lnTo>
                  <a:pt x="1733423" y="2771049"/>
                </a:lnTo>
                <a:lnTo>
                  <a:pt x="1778309" y="2759502"/>
                </a:lnTo>
                <a:lnTo>
                  <a:pt x="1822604" y="2746525"/>
                </a:lnTo>
                <a:lnTo>
                  <a:pt x="1866280" y="2732146"/>
                </a:lnTo>
                <a:lnTo>
                  <a:pt x="1909313" y="2716390"/>
                </a:lnTo>
                <a:lnTo>
                  <a:pt x="1951675" y="2699285"/>
                </a:lnTo>
                <a:lnTo>
                  <a:pt x="1993341" y="2680855"/>
                </a:lnTo>
                <a:lnTo>
                  <a:pt x="2034284" y="2661127"/>
                </a:lnTo>
                <a:lnTo>
                  <a:pt x="2074479" y="2640127"/>
                </a:lnTo>
                <a:lnTo>
                  <a:pt x="2113898" y="2617882"/>
                </a:lnTo>
                <a:lnTo>
                  <a:pt x="2152517" y="2594417"/>
                </a:lnTo>
                <a:lnTo>
                  <a:pt x="2190308" y="2569759"/>
                </a:lnTo>
                <a:lnTo>
                  <a:pt x="2227247" y="2543934"/>
                </a:lnTo>
                <a:lnTo>
                  <a:pt x="2263305" y="2516968"/>
                </a:lnTo>
                <a:lnTo>
                  <a:pt x="2298458" y="2488887"/>
                </a:lnTo>
                <a:lnTo>
                  <a:pt x="2332680" y="2459717"/>
                </a:lnTo>
                <a:lnTo>
                  <a:pt x="2365943" y="2429485"/>
                </a:lnTo>
                <a:lnTo>
                  <a:pt x="2398222" y="2398216"/>
                </a:lnTo>
                <a:lnTo>
                  <a:pt x="2429491" y="2365937"/>
                </a:lnTo>
                <a:lnTo>
                  <a:pt x="2459724" y="2332673"/>
                </a:lnTo>
                <a:lnTo>
                  <a:pt x="2488894" y="2298452"/>
                </a:lnTo>
                <a:lnTo>
                  <a:pt x="2516975" y="2263299"/>
                </a:lnTo>
                <a:lnTo>
                  <a:pt x="2543942" y="2227241"/>
                </a:lnTo>
                <a:lnTo>
                  <a:pt x="2569767" y="2190303"/>
                </a:lnTo>
                <a:lnTo>
                  <a:pt x="2594425" y="2152511"/>
                </a:lnTo>
                <a:lnTo>
                  <a:pt x="2617890" y="2113892"/>
                </a:lnTo>
                <a:lnTo>
                  <a:pt x="2640136" y="2074473"/>
                </a:lnTo>
                <a:lnTo>
                  <a:pt x="2661136" y="2034278"/>
                </a:lnTo>
                <a:lnTo>
                  <a:pt x="2680864" y="1993335"/>
                </a:lnTo>
                <a:lnTo>
                  <a:pt x="2699294" y="1951669"/>
                </a:lnTo>
                <a:lnTo>
                  <a:pt x="2716400" y="1909307"/>
                </a:lnTo>
                <a:lnTo>
                  <a:pt x="2732155" y="1866274"/>
                </a:lnTo>
                <a:lnTo>
                  <a:pt x="2746535" y="1822597"/>
                </a:lnTo>
                <a:lnTo>
                  <a:pt x="2759511" y="1778303"/>
                </a:lnTo>
                <a:lnTo>
                  <a:pt x="2771059" y="1733416"/>
                </a:lnTo>
                <a:lnTo>
                  <a:pt x="2781152" y="1687964"/>
                </a:lnTo>
                <a:lnTo>
                  <a:pt x="2789764" y="1641972"/>
                </a:lnTo>
                <a:lnTo>
                  <a:pt x="2796869" y="1595467"/>
                </a:lnTo>
                <a:lnTo>
                  <a:pt x="2802441" y="1548475"/>
                </a:lnTo>
                <a:lnTo>
                  <a:pt x="2806453" y="1501022"/>
                </a:lnTo>
                <a:lnTo>
                  <a:pt x="2808879" y="1453133"/>
                </a:lnTo>
                <a:lnTo>
                  <a:pt x="2809694" y="1404836"/>
                </a:lnTo>
                <a:lnTo>
                  <a:pt x="2808879" y="1356540"/>
                </a:lnTo>
                <a:lnTo>
                  <a:pt x="2806453" y="1308652"/>
                </a:lnTo>
                <a:lnTo>
                  <a:pt x="2802441" y="1261200"/>
                </a:lnTo>
                <a:lnTo>
                  <a:pt x="2796869" y="1214208"/>
                </a:lnTo>
                <a:lnTo>
                  <a:pt x="2789764" y="1167703"/>
                </a:lnTo>
                <a:lnTo>
                  <a:pt x="2781152" y="1121712"/>
                </a:lnTo>
                <a:lnTo>
                  <a:pt x="2771059" y="1076260"/>
                </a:lnTo>
                <a:lnTo>
                  <a:pt x="2759511" y="1031374"/>
                </a:lnTo>
                <a:lnTo>
                  <a:pt x="2746535" y="987080"/>
                </a:lnTo>
                <a:lnTo>
                  <a:pt x="2732155" y="943404"/>
                </a:lnTo>
                <a:lnTo>
                  <a:pt x="2716400" y="900372"/>
                </a:lnTo>
                <a:lnTo>
                  <a:pt x="2699294" y="858010"/>
                </a:lnTo>
                <a:lnTo>
                  <a:pt x="2680864" y="816344"/>
                </a:lnTo>
                <a:lnTo>
                  <a:pt x="2661136" y="775401"/>
                </a:lnTo>
                <a:lnTo>
                  <a:pt x="2640136" y="735207"/>
                </a:lnTo>
                <a:lnTo>
                  <a:pt x="2617890" y="695788"/>
                </a:lnTo>
                <a:lnTo>
                  <a:pt x="2594425" y="657169"/>
                </a:lnTo>
                <a:lnTo>
                  <a:pt x="2569767" y="619378"/>
                </a:lnTo>
                <a:lnTo>
                  <a:pt x="2543942" y="582440"/>
                </a:lnTo>
                <a:lnTo>
                  <a:pt x="2516975" y="546382"/>
                </a:lnTo>
                <a:lnTo>
                  <a:pt x="2488894" y="511229"/>
                </a:lnTo>
                <a:lnTo>
                  <a:pt x="2459724" y="477008"/>
                </a:lnTo>
                <a:lnTo>
                  <a:pt x="2429491" y="443745"/>
                </a:lnTo>
                <a:lnTo>
                  <a:pt x="2398222" y="411466"/>
                </a:lnTo>
                <a:lnTo>
                  <a:pt x="2365943" y="380197"/>
                </a:lnTo>
                <a:lnTo>
                  <a:pt x="2332680" y="349965"/>
                </a:lnTo>
                <a:lnTo>
                  <a:pt x="2298458" y="320795"/>
                </a:lnTo>
                <a:lnTo>
                  <a:pt x="2263305" y="292714"/>
                </a:lnTo>
                <a:lnTo>
                  <a:pt x="2227247" y="265748"/>
                </a:lnTo>
                <a:lnTo>
                  <a:pt x="2190308" y="239923"/>
                </a:lnTo>
                <a:lnTo>
                  <a:pt x="2152517" y="215265"/>
                </a:lnTo>
                <a:lnTo>
                  <a:pt x="2113898" y="191801"/>
                </a:lnTo>
                <a:lnTo>
                  <a:pt x="2074479" y="169555"/>
                </a:lnTo>
                <a:lnTo>
                  <a:pt x="2034284" y="148556"/>
                </a:lnTo>
                <a:lnTo>
                  <a:pt x="1993341" y="128828"/>
                </a:lnTo>
                <a:lnTo>
                  <a:pt x="1951675" y="110398"/>
                </a:lnTo>
                <a:lnTo>
                  <a:pt x="1909313" y="93293"/>
                </a:lnTo>
                <a:lnTo>
                  <a:pt x="1866280" y="77537"/>
                </a:lnTo>
                <a:lnTo>
                  <a:pt x="1822604" y="63158"/>
                </a:lnTo>
                <a:lnTo>
                  <a:pt x="1778309" y="50182"/>
                </a:lnTo>
                <a:lnTo>
                  <a:pt x="1733423" y="38634"/>
                </a:lnTo>
                <a:lnTo>
                  <a:pt x="1687971" y="28541"/>
                </a:lnTo>
                <a:lnTo>
                  <a:pt x="1641980" y="19929"/>
                </a:lnTo>
                <a:lnTo>
                  <a:pt x="1595475" y="12824"/>
                </a:lnTo>
                <a:lnTo>
                  <a:pt x="1548484" y="7252"/>
                </a:lnTo>
                <a:lnTo>
                  <a:pt x="1501031" y="3240"/>
                </a:lnTo>
                <a:lnTo>
                  <a:pt x="1453143" y="814"/>
                </a:lnTo>
                <a:lnTo>
                  <a:pt x="1404847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7"/>
          <p:cNvGrpSpPr/>
          <p:nvPr/>
        </p:nvGrpSpPr>
        <p:grpSpPr>
          <a:xfrm>
            <a:off x="5213522" y="4199239"/>
            <a:ext cx="7626984" cy="4279900"/>
            <a:chOff x="5213522" y="4199239"/>
            <a:chExt cx="7626984" cy="4279900"/>
          </a:xfrm>
        </p:grpSpPr>
        <p:sp>
          <p:nvSpPr>
            <p:cNvPr id="8" name="object 8"/>
            <p:cNvSpPr/>
            <p:nvPr/>
          </p:nvSpPr>
          <p:spPr>
            <a:xfrm>
              <a:off x="5213522" y="5669289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>
                  <a:moveTo>
                    <a:pt x="1404847" y="0"/>
                  </a:moveTo>
                  <a:lnTo>
                    <a:pt x="1356550" y="814"/>
                  </a:lnTo>
                  <a:lnTo>
                    <a:pt x="1308663" y="3240"/>
                  </a:lnTo>
                  <a:lnTo>
                    <a:pt x="1261210" y="7252"/>
                  </a:lnTo>
                  <a:lnTo>
                    <a:pt x="1214218" y="12824"/>
                  </a:lnTo>
                  <a:lnTo>
                    <a:pt x="1167714" y="19929"/>
                  </a:lnTo>
                  <a:lnTo>
                    <a:pt x="1121722" y="28541"/>
                  </a:lnTo>
                  <a:lnTo>
                    <a:pt x="1076270" y="38634"/>
                  </a:lnTo>
                  <a:lnTo>
                    <a:pt x="1031384" y="50182"/>
                  </a:lnTo>
                  <a:lnTo>
                    <a:pt x="987090" y="63158"/>
                  </a:lnTo>
                  <a:lnTo>
                    <a:pt x="943413" y="77537"/>
                  </a:lnTo>
                  <a:lnTo>
                    <a:pt x="900381" y="93293"/>
                  </a:lnTo>
                  <a:lnTo>
                    <a:pt x="858019" y="110398"/>
                  </a:lnTo>
                  <a:lnTo>
                    <a:pt x="816353" y="128828"/>
                  </a:lnTo>
                  <a:lnTo>
                    <a:pt x="775409" y="148556"/>
                  </a:lnTo>
                  <a:lnTo>
                    <a:pt x="735215" y="169555"/>
                  </a:lnTo>
                  <a:lnTo>
                    <a:pt x="695795" y="191801"/>
                  </a:lnTo>
                  <a:lnTo>
                    <a:pt x="657177" y="215265"/>
                  </a:lnTo>
                  <a:lnTo>
                    <a:pt x="619385" y="239923"/>
                  </a:lnTo>
                  <a:lnTo>
                    <a:pt x="582447" y="265748"/>
                  </a:lnTo>
                  <a:lnTo>
                    <a:pt x="546388" y="292714"/>
                  </a:lnTo>
                  <a:lnTo>
                    <a:pt x="511235" y="320795"/>
                  </a:lnTo>
                  <a:lnTo>
                    <a:pt x="477014" y="349965"/>
                  </a:lnTo>
                  <a:lnTo>
                    <a:pt x="443751" y="380197"/>
                  </a:lnTo>
                  <a:lnTo>
                    <a:pt x="411471" y="411466"/>
                  </a:lnTo>
                  <a:lnTo>
                    <a:pt x="380202" y="443745"/>
                  </a:lnTo>
                  <a:lnTo>
                    <a:pt x="349970" y="477008"/>
                  </a:lnTo>
                  <a:lnTo>
                    <a:pt x="320800" y="511229"/>
                  </a:lnTo>
                  <a:lnTo>
                    <a:pt x="292718" y="546382"/>
                  </a:lnTo>
                  <a:lnTo>
                    <a:pt x="265752" y="582440"/>
                  </a:lnTo>
                  <a:lnTo>
                    <a:pt x="239926" y="619378"/>
                  </a:lnTo>
                  <a:lnTo>
                    <a:pt x="215268" y="657169"/>
                  </a:lnTo>
                  <a:lnTo>
                    <a:pt x="191803" y="695788"/>
                  </a:lnTo>
                  <a:lnTo>
                    <a:pt x="169558" y="735207"/>
                  </a:lnTo>
                  <a:lnTo>
                    <a:pt x="148558" y="775401"/>
                  </a:lnTo>
                  <a:lnTo>
                    <a:pt x="128830" y="816344"/>
                  </a:lnTo>
                  <a:lnTo>
                    <a:pt x="110400" y="858010"/>
                  </a:lnTo>
                  <a:lnTo>
                    <a:pt x="93294" y="900372"/>
                  </a:lnTo>
                  <a:lnTo>
                    <a:pt x="77538" y="943404"/>
                  </a:lnTo>
                  <a:lnTo>
                    <a:pt x="63159" y="987080"/>
                  </a:lnTo>
                  <a:lnTo>
                    <a:pt x="50182" y="1031374"/>
                  </a:lnTo>
                  <a:lnTo>
                    <a:pt x="38634" y="1076260"/>
                  </a:lnTo>
                  <a:lnTo>
                    <a:pt x="28541" y="1121712"/>
                  </a:lnTo>
                  <a:lnTo>
                    <a:pt x="19929" y="1167703"/>
                  </a:lnTo>
                  <a:lnTo>
                    <a:pt x="12824" y="1214208"/>
                  </a:lnTo>
                  <a:lnTo>
                    <a:pt x="7253" y="1261200"/>
                  </a:lnTo>
                  <a:lnTo>
                    <a:pt x="3241" y="1308652"/>
                  </a:lnTo>
                  <a:lnTo>
                    <a:pt x="814" y="1356540"/>
                  </a:lnTo>
                  <a:lnTo>
                    <a:pt x="0" y="1404836"/>
                  </a:lnTo>
                  <a:lnTo>
                    <a:pt x="814" y="1453133"/>
                  </a:lnTo>
                  <a:lnTo>
                    <a:pt x="3241" y="1501022"/>
                  </a:lnTo>
                  <a:lnTo>
                    <a:pt x="7253" y="1548475"/>
                  </a:lnTo>
                  <a:lnTo>
                    <a:pt x="12824" y="1595467"/>
                  </a:lnTo>
                  <a:lnTo>
                    <a:pt x="19929" y="1641972"/>
                  </a:lnTo>
                  <a:lnTo>
                    <a:pt x="28541" y="1687964"/>
                  </a:lnTo>
                  <a:lnTo>
                    <a:pt x="38634" y="1733416"/>
                  </a:lnTo>
                  <a:lnTo>
                    <a:pt x="50182" y="1778303"/>
                  </a:lnTo>
                  <a:lnTo>
                    <a:pt x="63159" y="1822597"/>
                  </a:lnTo>
                  <a:lnTo>
                    <a:pt x="77538" y="1866274"/>
                  </a:lnTo>
                  <a:lnTo>
                    <a:pt x="93294" y="1909307"/>
                  </a:lnTo>
                  <a:lnTo>
                    <a:pt x="110400" y="1951669"/>
                  </a:lnTo>
                  <a:lnTo>
                    <a:pt x="128830" y="1993335"/>
                  </a:lnTo>
                  <a:lnTo>
                    <a:pt x="148558" y="2034278"/>
                  </a:lnTo>
                  <a:lnTo>
                    <a:pt x="169558" y="2074473"/>
                  </a:lnTo>
                  <a:lnTo>
                    <a:pt x="191803" y="2113892"/>
                  </a:lnTo>
                  <a:lnTo>
                    <a:pt x="215268" y="2152511"/>
                  </a:lnTo>
                  <a:lnTo>
                    <a:pt x="239926" y="2190303"/>
                  </a:lnTo>
                  <a:lnTo>
                    <a:pt x="265752" y="2227241"/>
                  </a:lnTo>
                  <a:lnTo>
                    <a:pt x="292718" y="2263299"/>
                  </a:lnTo>
                  <a:lnTo>
                    <a:pt x="320800" y="2298452"/>
                  </a:lnTo>
                  <a:lnTo>
                    <a:pt x="349970" y="2332673"/>
                  </a:lnTo>
                  <a:lnTo>
                    <a:pt x="380202" y="2365937"/>
                  </a:lnTo>
                  <a:lnTo>
                    <a:pt x="411471" y="2398216"/>
                  </a:lnTo>
                  <a:lnTo>
                    <a:pt x="443751" y="2429485"/>
                  </a:lnTo>
                  <a:lnTo>
                    <a:pt x="477014" y="2459717"/>
                  </a:lnTo>
                  <a:lnTo>
                    <a:pt x="511235" y="2488887"/>
                  </a:lnTo>
                  <a:lnTo>
                    <a:pt x="546388" y="2516968"/>
                  </a:lnTo>
                  <a:lnTo>
                    <a:pt x="582447" y="2543934"/>
                  </a:lnTo>
                  <a:lnTo>
                    <a:pt x="619385" y="2569759"/>
                  </a:lnTo>
                  <a:lnTo>
                    <a:pt x="657177" y="2594417"/>
                  </a:lnTo>
                  <a:lnTo>
                    <a:pt x="695795" y="2617882"/>
                  </a:lnTo>
                  <a:lnTo>
                    <a:pt x="735215" y="2640127"/>
                  </a:lnTo>
                  <a:lnTo>
                    <a:pt x="775409" y="2661127"/>
                  </a:lnTo>
                  <a:lnTo>
                    <a:pt x="816353" y="2680855"/>
                  </a:lnTo>
                  <a:lnTo>
                    <a:pt x="858019" y="2699285"/>
                  </a:lnTo>
                  <a:lnTo>
                    <a:pt x="900381" y="2716390"/>
                  </a:lnTo>
                  <a:lnTo>
                    <a:pt x="943413" y="2732146"/>
                  </a:lnTo>
                  <a:lnTo>
                    <a:pt x="987090" y="2746525"/>
                  </a:lnTo>
                  <a:lnTo>
                    <a:pt x="1031384" y="2759502"/>
                  </a:lnTo>
                  <a:lnTo>
                    <a:pt x="1076270" y="2771049"/>
                  </a:lnTo>
                  <a:lnTo>
                    <a:pt x="1121722" y="2781142"/>
                  </a:lnTo>
                  <a:lnTo>
                    <a:pt x="1167714" y="2789754"/>
                  </a:lnTo>
                  <a:lnTo>
                    <a:pt x="1214218" y="2796859"/>
                  </a:lnTo>
                  <a:lnTo>
                    <a:pt x="1261210" y="2802431"/>
                  </a:lnTo>
                  <a:lnTo>
                    <a:pt x="1308663" y="2806443"/>
                  </a:lnTo>
                  <a:lnTo>
                    <a:pt x="1356550" y="2808869"/>
                  </a:lnTo>
                  <a:lnTo>
                    <a:pt x="1404847" y="2809684"/>
                  </a:lnTo>
                  <a:lnTo>
                    <a:pt x="1453143" y="2808869"/>
                  </a:lnTo>
                  <a:lnTo>
                    <a:pt x="1501031" y="2806443"/>
                  </a:lnTo>
                  <a:lnTo>
                    <a:pt x="1548484" y="2802431"/>
                  </a:lnTo>
                  <a:lnTo>
                    <a:pt x="1595475" y="2796859"/>
                  </a:lnTo>
                  <a:lnTo>
                    <a:pt x="1641980" y="2789754"/>
                  </a:lnTo>
                  <a:lnTo>
                    <a:pt x="1687971" y="2781142"/>
                  </a:lnTo>
                  <a:lnTo>
                    <a:pt x="1733423" y="2771049"/>
                  </a:lnTo>
                  <a:lnTo>
                    <a:pt x="1778309" y="2759502"/>
                  </a:lnTo>
                  <a:lnTo>
                    <a:pt x="1822604" y="2746525"/>
                  </a:lnTo>
                  <a:lnTo>
                    <a:pt x="1866280" y="2732146"/>
                  </a:lnTo>
                  <a:lnTo>
                    <a:pt x="1909313" y="2716390"/>
                  </a:lnTo>
                  <a:lnTo>
                    <a:pt x="1951675" y="2699285"/>
                  </a:lnTo>
                  <a:lnTo>
                    <a:pt x="1993341" y="2680855"/>
                  </a:lnTo>
                  <a:lnTo>
                    <a:pt x="2034284" y="2661127"/>
                  </a:lnTo>
                  <a:lnTo>
                    <a:pt x="2074479" y="2640127"/>
                  </a:lnTo>
                  <a:lnTo>
                    <a:pt x="2113898" y="2617882"/>
                  </a:lnTo>
                  <a:lnTo>
                    <a:pt x="2152517" y="2594417"/>
                  </a:lnTo>
                  <a:lnTo>
                    <a:pt x="2190308" y="2569759"/>
                  </a:lnTo>
                  <a:lnTo>
                    <a:pt x="2227247" y="2543934"/>
                  </a:lnTo>
                  <a:lnTo>
                    <a:pt x="2263305" y="2516968"/>
                  </a:lnTo>
                  <a:lnTo>
                    <a:pt x="2298458" y="2488887"/>
                  </a:lnTo>
                  <a:lnTo>
                    <a:pt x="2332680" y="2459717"/>
                  </a:lnTo>
                  <a:lnTo>
                    <a:pt x="2365943" y="2429485"/>
                  </a:lnTo>
                  <a:lnTo>
                    <a:pt x="2398222" y="2398216"/>
                  </a:lnTo>
                  <a:lnTo>
                    <a:pt x="2429491" y="2365937"/>
                  </a:lnTo>
                  <a:lnTo>
                    <a:pt x="2459724" y="2332673"/>
                  </a:lnTo>
                  <a:lnTo>
                    <a:pt x="2488894" y="2298452"/>
                  </a:lnTo>
                  <a:lnTo>
                    <a:pt x="2516975" y="2263299"/>
                  </a:lnTo>
                  <a:lnTo>
                    <a:pt x="2543942" y="2227241"/>
                  </a:lnTo>
                  <a:lnTo>
                    <a:pt x="2569767" y="2190303"/>
                  </a:lnTo>
                  <a:lnTo>
                    <a:pt x="2594425" y="2152511"/>
                  </a:lnTo>
                  <a:lnTo>
                    <a:pt x="2617890" y="2113892"/>
                  </a:lnTo>
                  <a:lnTo>
                    <a:pt x="2640136" y="2074473"/>
                  </a:lnTo>
                  <a:lnTo>
                    <a:pt x="2661136" y="2034278"/>
                  </a:lnTo>
                  <a:lnTo>
                    <a:pt x="2680864" y="1993335"/>
                  </a:lnTo>
                  <a:lnTo>
                    <a:pt x="2699294" y="1951669"/>
                  </a:lnTo>
                  <a:lnTo>
                    <a:pt x="2716400" y="1909307"/>
                  </a:lnTo>
                  <a:lnTo>
                    <a:pt x="2732155" y="1866274"/>
                  </a:lnTo>
                  <a:lnTo>
                    <a:pt x="2746535" y="1822597"/>
                  </a:lnTo>
                  <a:lnTo>
                    <a:pt x="2759511" y="1778303"/>
                  </a:lnTo>
                  <a:lnTo>
                    <a:pt x="2771059" y="1733416"/>
                  </a:lnTo>
                  <a:lnTo>
                    <a:pt x="2781152" y="1687964"/>
                  </a:lnTo>
                  <a:lnTo>
                    <a:pt x="2789764" y="1641972"/>
                  </a:lnTo>
                  <a:lnTo>
                    <a:pt x="2796869" y="1595467"/>
                  </a:lnTo>
                  <a:lnTo>
                    <a:pt x="2802441" y="1548475"/>
                  </a:lnTo>
                  <a:lnTo>
                    <a:pt x="2806453" y="1501022"/>
                  </a:lnTo>
                  <a:lnTo>
                    <a:pt x="2808879" y="1453133"/>
                  </a:lnTo>
                  <a:lnTo>
                    <a:pt x="2809694" y="1404836"/>
                  </a:lnTo>
                  <a:lnTo>
                    <a:pt x="2808879" y="1356540"/>
                  </a:lnTo>
                  <a:lnTo>
                    <a:pt x="2806453" y="1308652"/>
                  </a:lnTo>
                  <a:lnTo>
                    <a:pt x="2802441" y="1261200"/>
                  </a:lnTo>
                  <a:lnTo>
                    <a:pt x="2796869" y="1214208"/>
                  </a:lnTo>
                  <a:lnTo>
                    <a:pt x="2789764" y="1167703"/>
                  </a:lnTo>
                  <a:lnTo>
                    <a:pt x="2781152" y="1121712"/>
                  </a:lnTo>
                  <a:lnTo>
                    <a:pt x="2771059" y="1076260"/>
                  </a:lnTo>
                  <a:lnTo>
                    <a:pt x="2759511" y="1031374"/>
                  </a:lnTo>
                  <a:lnTo>
                    <a:pt x="2746535" y="987080"/>
                  </a:lnTo>
                  <a:lnTo>
                    <a:pt x="2732155" y="943404"/>
                  </a:lnTo>
                  <a:lnTo>
                    <a:pt x="2716400" y="900372"/>
                  </a:lnTo>
                  <a:lnTo>
                    <a:pt x="2699294" y="858010"/>
                  </a:lnTo>
                  <a:lnTo>
                    <a:pt x="2680864" y="816344"/>
                  </a:lnTo>
                  <a:lnTo>
                    <a:pt x="2661136" y="775401"/>
                  </a:lnTo>
                  <a:lnTo>
                    <a:pt x="2640136" y="735207"/>
                  </a:lnTo>
                  <a:lnTo>
                    <a:pt x="2617890" y="695788"/>
                  </a:lnTo>
                  <a:lnTo>
                    <a:pt x="2594425" y="657169"/>
                  </a:lnTo>
                  <a:lnTo>
                    <a:pt x="2569767" y="619378"/>
                  </a:lnTo>
                  <a:lnTo>
                    <a:pt x="2543942" y="582440"/>
                  </a:lnTo>
                  <a:lnTo>
                    <a:pt x="2516975" y="546382"/>
                  </a:lnTo>
                  <a:lnTo>
                    <a:pt x="2488894" y="511229"/>
                  </a:lnTo>
                  <a:lnTo>
                    <a:pt x="2459724" y="477008"/>
                  </a:lnTo>
                  <a:lnTo>
                    <a:pt x="2429491" y="443745"/>
                  </a:lnTo>
                  <a:lnTo>
                    <a:pt x="2398222" y="411466"/>
                  </a:lnTo>
                  <a:lnTo>
                    <a:pt x="2365943" y="380197"/>
                  </a:lnTo>
                  <a:lnTo>
                    <a:pt x="2332680" y="349965"/>
                  </a:lnTo>
                  <a:lnTo>
                    <a:pt x="2298458" y="320795"/>
                  </a:lnTo>
                  <a:lnTo>
                    <a:pt x="2263305" y="292714"/>
                  </a:lnTo>
                  <a:lnTo>
                    <a:pt x="2227247" y="265748"/>
                  </a:lnTo>
                  <a:lnTo>
                    <a:pt x="2190308" y="239923"/>
                  </a:lnTo>
                  <a:lnTo>
                    <a:pt x="2152517" y="215265"/>
                  </a:lnTo>
                  <a:lnTo>
                    <a:pt x="2113898" y="191801"/>
                  </a:lnTo>
                  <a:lnTo>
                    <a:pt x="2074479" y="169555"/>
                  </a:lnTo>
                  <a:lnTo>
                    <a:pt x="2034284" y="148556"/>
                  </a:lnTo>
                  <a:lnTo>
                    <a:pt x="1993341" y="128828"/>
                  </a:lnTo>
                  <a:lnTo>
                    <a:pt x="1951675" y="110398"/>
                  </a:lnTo>
                  <a:lnTo>
                    <a:pt x="1909313" y="93293"/>
                  </a:lnTo>
                  <a:lnTo>
                    <a:pt x="1866280" y="77537"/>
                  </a:lnTo>
                  <a:lnTo>
                    <a:pt x="1822604" y="63158"/>
                  </a:lnTo>
                  <a:lnTo>
                    <a:pt x="1778309" y="50182"/>
                  </a:lnTo>
                  <a:lnTo>
                    <a:pt x="1733423" y="38634"/>
                  </a:lnTo>
                  <a:lnTo>
                    <a:pt x="1687971" y="28541"/>
                  </a:lnTo>
                  <a:lnTo>
                    <a:pt x="1641980" y="19929"/>
                  </a:lnTo>
                  <a:lnTo>
                    <a:pt x="1595475" y="12824"/>
                  </a:lnTo>
                  <a:lnTo>
                    <a:pt x="1548484" y="7252"/>
                  </a:lnTo>
                  <a:lnTo>
                    <a:pt x="1501031" y="3240"/>
                  </a:lnTo>
                  <a:lnTo>
                    <a:pt x="1453143" y="814"/>
                  </a:lnTo>
                  <a:lnTo>
                    <a:pt x="1404847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9258150" y="4199239"/>
              <a:ext cx="3582670" cy="3582670"/>
            </a:xfrm>
            <a:custGeom>
              <a:avLst/>
              <a:gdLst/>
              <a:ahLst/>
              <a:cxnLst/>
              <a:rect l="l" t="t" r="r" b="b"/>
              <a:pathLst>
                <a:path w="3582670" h="3582670">
                  <a:moveTo>
                    <a:pt x="1791170" y="0"/>
                  </a:moveTo>
                  <a:lnTo>
                    <a:pt x="1742673" y="643"/>
                  </a:lnTo>
                  <a:lnTo>
                    <a:pt x="1694494" y="2564"/>
                  </a:lnTo>
                  <a:lnTo>
                    <a:pt x="1646649" y="5745"/>
                  </a:lnTo>
                  <a:lnTo>
                    <a:pt x="1599156" y="10171"/>
                  </a:lnTo>
                  <a:lnTo>
                    <a:pt x="1552029" y="15825"/>
                  </a:lnTo>
                  <a:lnTo>
                    <a:pt x="1505285" y="22690"/>
                  </a:lnTo>
                  <a:lnTo>
                    <a:pt x="1458941" y="30752"/>
                  </a:lnTo>
                  <a:lnTo>
                    <a:pt x="1413013" y="39992"/>
                  </a:lnTo>
                  <a:lnTo>
                    <a:pt x="1367517" y="50396"/>
                  </a:lnTo>
                  <a:lnTo>
                    <a:pt x="1322469" y="61946"/>
                  </a:lnTo>
                  <a:lnTo>
                    <a:pt x="1277886" y="74628"/>
                  </a:lnTo>
                  <a:lnTo>
                    <a:pt x="1233783" y="88423"/>
                  </a:lnTo>
                  <a:lnTo>
                    <a:pt x="1190177" y="103317"/>
                  </a:lnTo>
                  <a:lnTo>
                    <a:pt x="1147085" y="119292"/>
                  </a:lnTo>
                  <a:lnTo>
                    <a:pt x="1104521" y="136334"/>
                  </a:lnTo>
                  <a:lnTo>
                    <a:pt x="1062504" y="154424"/>
                  </a:lnTo>
                  <a:lnTo>
                    <a:pt x="1021049" y="173548"/>
                  </a:lnTo>
                  <a:lnTo>
                    <a:pt x="980172" y="193689"/>
                  </a:lnTo>
                  <a:lnTo>
                    <a:pt x="939889" y="214830"/>
                  </a:lnTo>
                  <a:lnTo>
                    <a:pt x="900217" y="236956"/>
                  </a:lnTo>
                  <a:lnTo>
                    <a:pt x="861172" y="260050"/>
                  </a:lnTo>
                  <a:lnTo>
                    <a:pt x="822770" y="284096"/>
                  </a:lnTo>
                  <a:lnTo>
                    <a:pt x="785028" y="309077"/>
                  </a:lnTo>
                  <a:lnTo>
                    <a:pt x="747962" y="334978"/>
                  </a:lnTo>
                  <a:lnTo>
                    <a:pt x="711587" y="361782"/>
                  </a:lnTo>
                  <a:lnTo>
                    <a:pt x="675920" y="389473"/>
                  </a:lnTo>
                  <a:lnTo>
                    <a:pt x="640978" y="418035"/>
                  </a:lnTo>
                  <a:lnTo>
                    <a:pt x="606777" y="447451"/>
                  </a:lnTo>
                  <a:lnTo>
                    <a:pt x="573333" y="477705"/>
                  </a:lnTo>
                  <a:lnTo>
                    <a:pt x="540662" y="508781"/>
                  </a:lnTo>
                  <a:lnTo>
                    <a:pt x="508780" y="540663"/>
                  </a:lnTo>
                  <a:lnTo>
                    <a:pt x="477704" y="573334"/>
                  </a:lnTo>
                  <a:lnTo>
                    <a:pt x="447450" y="606779"/>
                  </a:lnTo>
                  <a:lnTo>
                    <a:pt x="418034" y="640980"/>
                  </a:lnTo>
                  <a:lnTo>
                    <a:pt x="389472" y="675922"/>
                  </a:lnTo>
                  <a:lnTo>
                    <a:pt x="361781" y="711589"/>
                  </a:lnTo>
                  <a:lnTo>
                    <a:pt x="334977" y="747964"/>
                  </a:lnTo>
                  <a:lnTo>
                    <a:pt x="309076" y="785031"/>
                  </a:lnTo>
                  <a:lnTo>
                    <a:pt x="284095" y="822773"/>
                  </a:lnTo>
                  <a:lnTo>
                    <a:pt x="260049" y="861175"/>
                  </a:lnTo>
                  <a:lnTo>
                    <a:pt x="236955" y="900220"/>
                  </a:lnTo>
                  <a:lnTo>
                    <a:pt x="214830" y="939892"/>
                  </a:lnTo>
                  <a:lnTo>
                    <a:pt x="193689" y="980175"/>
                  </a:lnTo>
                  <a:lnTo>
                    <a:pt x="173548" y="1021053"/>
                  </a:lnTo>
                  <a:lnTo>
                    <a:pt x="154424" y="1062508"/>
                  </a:lnTo>
                  <a:lnTo>
                    <a:pt x="136334" y="1104526"/>
                  </a:lnTo>
                  <a:lnTo>
                    <a:pt x="119292" y="1147089"/>
                  </a:lnTo>
                  <a:lnTo>
                    <a:pt x="103317" y="1190182"/>
                  </a:lnTo>
                  <a:lnTo>
                    <a:pt x="88423" y="1233788"/>
                  </a:lnTo>
                  <a:lnTo>
                    <a:pt x="74628" y="1277891"/>
                  </a:lnTo>
                  <a:lnTo>
                    <a:pt x="61946" y="1322475"/>
                  </a:lnTo>
                  <a:lnTo>
                    <a:pt x="50396" y="1367523"/>
                  </a:lnTo>
                  <a:lnTo>
                    <a:pt x="39992" y="1413020"/>
                  </a:lnTo>
                  <a:lnTo>
                    <a:pt x="30752" y="1458949"/>
                  </a:lnTo>
                  <a:lnTo>
                    <a:pt x="22690" y="1505293"/>
                  </a:lnTo>
                  <a:lnTo>
                    <a:pt x="15825" y="1552037"/>
                  </a:lnTo>
                  <a:lnTo>
                    <a:pt x="10171" y="1599164"/>
                  </a:lnTo>
                  <a:lnTo>
                    <a:pt x="5745" y="1646658"/>
                  </a:lnTo>
                  <a:lnTo>
                    <a:pt x="2564" y="1694503"/>
                  </a:lnTo>
                  <a:lnTo>
                    <a:pt x="643" y="1742683"/>
                  </a:lnTo>
                  <a:lnTo>
                    <a:pt x="0" y="1791181"/>
                  </a:lnTo>
                  <a:lnTo>
                    <a:pt x="643" y="1839678"/>
                  </a:lnTo>
                  <a:lnTo>
                    <a:pt x="2564" y="1887857"/>
                  </a:lnTo>
                  <a:lnTo>
                    <a:pt x="5745" y="1935701"/>
                  </a:lnTo>
                  <a:lnTo>
                    <a:pt x="10171" y="1983195"/>
                  </a:lnTo>
                  <a:lnTo>
                    <a:pt x="15825" y="2030322"/>
                  </a:lnTo>
                  <a:lnTo>
                    <a:pt x="22690" y="2077065"/>
                  </a:lnTo>
                  <a:lnTo>
                    <a:pt x="30752" y="2123409"/>
                  </a:lnTo>
                  <a:lnTo>
                    <a:pt x="39992" y="2169337"/>
                  </a:lnTo>
                  <a:lnTo>
                    <a:pt x="50396" y="2214834"/>
                  </a:lnTo>
                  <a:lnTo>
                    <a:pt x="61946" y="2259882"/>
                  </a:lnTo>
                  <a:lnTo>
                    <a:pt x="74628" y="2304465"/>
                  </a:lnTo>
                  <a:lnTo>
                    <a:pt x="88423" y="2348568"/>
                  </a:lnTo>
                  <a:lnTo>
                    <a:pt x="103317" y="2392174"/>
                  </a:lnTo>
                  <a:lnTo>
                    <a:pt x="119292" y="2435266"/>
                  </a:lnTo>
                  <a:lnTo>
                    <a:pt x="136334" y="2477829"/>
                  </a:lnTo>
                  <a:lnTo>
                    <a:pt x="154424" y="2519846"/>
                  </a:lnTo>
                  <a:lnTo>
                    <a:pt x="173548" y="2561302"/>
                  </a:lnTo>
                  <a:lnTo>
                    <a:pt x="193689" y="2602179"/>
                  </a:lnTo>
                  <a:lnTo>
                    <a:pt x="214830" y="2642462"/>
                  </a:lnTo>
                  <a:lnTo>
                    <a:pt x="236955" y="2682134"/>
                  </a:lnTo>
                  <a:lnTo>
                    <a:pt x="260049" y="2721178"/>
                  </a:lnTo>
                  <a:lnTo>
                    <a:pt x="284095" y="2759580"/>
                  </a:lnTo>
                  <a:lnTo>
                    <a:pt x="309076" y="2797323"/>
                  </a:lnTo>
                  <a:lnTo>
                    <a:pt x="334977" y="2834389"/>
                  </a:lnTo>
                  <a:lnTo>
                    <a:pt x="361781" y="2870764"/>
                  </a:lnTo>
                  <a:lnTo>
                    <a:pt x="389472" y="2906430"/>
                  </a:lnTo>
                  <a:lnTo>
                    <a:pt x="418034" y="2941372"/>
                  </a:lnTo>
                  <a:lnTo>
                    <a:pt x="447450" y="2975574"/>
                  </a:lnTo>
                  <a:lnTo>
                    <a:pt x="477704" y="3009018"/>
                  </a:lnTo>
                  <a:lnTo>
                    <a:pt x="508780" y="3041689"/>
                  </a:lnTo>
                  <a:lnTo>
                    <a:pt x="540662" y="3073571"/>
                  </a:lnTo>
                  <a:lnTo>
                    <a:pt x="573333" y="3104647"/>
                  </a:lnTo>
                  <a:lnTo>
                    <a:pt x="606777" y="3134901"/>
                  </a:lnTo>
                  <a:lnTo>
                    <a:pt x="640978" y="3164317"/>
                  </a:lnTo>
                  <a:lnTo>
                    <a:pt x="675920" y="3192879"/>
                  </a:lnTo>
                  <a:lnTo>
                    <a:pt x="711587" y="3220569"/>
                  </a:lnTo>
                  <a:lnTo>
                    <a:pt x="747962" y="3247373"/>
                  </a:lnTo>
                  <a:lnTo>
                    <a:pt x="785028" y="3273274"/>
                  </a:lnTo>
                  <a:lnTo>
                    <a:pt x="822770" y="3298256"/>
                  </a:lnTo>
                  <a:lnTo>
                    <a:pt x="861172" y="3322301"/>
                  </a:lnTo>
                  <a:lnTo>
                    <a:pt x="900217" y="3345395"/>
                  </a:lnTo>
                  <a:lnTo>
                    <a:pt x="939889" y="3367521"/>
                  </a:lnTo>
                  <a:lnTo>
                    <a:pt x="980172" y="3388662"/>
                  </a:lnTo>
                  <a:lnTo>
                    <a:pt x="1021049" y="3408803"/>
                  </a:lnTo>
                  <a:lnTo>
                    <a:pt x="1062504" y="3427926"/>
                  </a:lnTo>
                  <a:lnTo>
                    <a:pt x="1104521" y="3446017"/>
                  </a:lnTo>
                  <a:lnTo>
                    <a:pt x="1147085" y="3463058"/>
                  </a:lnTo>
                  <a:lnTo>
                    <a:pt x="1190177" y="3479034"/>
                  </a:lnTo>
                  <a:lnTo>
                    <a:pt x="1233783" y="3493928"/>
                  </a:lnTo>
                  <a:lnTo>
                    <a:pt x="1277886" y="3507723"/>
                  </a:lnTo>
                  <a:lnTo>
                    <a:pt x="1322469" y="3520404"/>
                  </a:lnTo>
                  <a:lnTo>
                    <a:pt x="1367517" y="3531955"/>
                  </a:lnTo>
                  <a:lnTo>
                    <a:pt x="1413013" y="3542359"/>
                  </a:lnTo>
                  <a:lnTo>
                    <a:pt x="1458941" y="3551599"/>
                  </a:lnTo>
                  <a:lnTo>
                    <a:pt x="1505285" y="3559660"/>
                  </a:lnTo>
                  <a:lnTo>
                    <a:pt x="1552029" y="3566526"/>
                  </a:lnTo>
                  <a:lnTo>
                    <a:pt x="1599156" y="3572180"/>
                  </a:lnTo>
                  <a:lnTo>
                    <a:pt x="1646649" y="3576605"/>
                  </a:lnTo>
                  <a:lnTo>
                    <a:pt x="1694494" y="3579787"/>
                  </a:lnTo>
                  <a:lnTo>
                    <a:pt x="1742673" y="3581707"/>
                  </a:lnTo>
                  <a:lnTo>
                    <a:pt x="1791170" y="3582351"/>
                  </a:lnTo>
                  <a:lnTo>
                    <a:pt x="1839667" y="3581707"/>
                  </a:lnTo>
                  <a:lnTo>
                    <a:pt x="1887846" y="3579787"/>
                  </a:lnTo>
                  <a:lnTo>
                    <a:pt x="1935691" y="3576605"/>
                  </a:lnTo>
                  <a:lnTo>
                    <a:pt x="1983185" y="3572180"/>
                  </a:lnTo>
                  <a:lnTo>
                    <a:pt x="2030311" y="3566526"/>
                  </a:lnTo>
                  <a:lnTo>
                    <a:pt x="2077055" y="3559660"/>
                  </a:lnTo>
                  <a:lnTo>
                    <a:pt x="2123399" y="3551599"/>
                  </a:lnTo>
                  <a:lnTo>
                    <a:pt x="2169327" y="3542359"/>
                  </a:lnTo>
                  <a:lnTo>
                    <a:pt x="2214823" y="3531955"/>
                  </a:lnTo>
                  <a:lnTo>
                    <a:pt x="2259871" y="3520404"/>
                  </a:lnTo>
                  <a:lnTo>
                    <a:pt x="2304455" y="3507723"/>
                  </a:lnTo>
                  <a:lnTo>
                    <a:pt x="2348557" y="3493928"/>
                  </a:lnTo>
                  <a:lnTo>
                    <a:pt x="2392163" y="3479034"/>
                  </a:lnTo>
                  <a:lnTo>
                    <a:pt x="2435256" y="3463058"/>
                  </a:lnTo>
                  <a:lnTo>
                    <a:pt x="2477819" y="3446017"/>
                  </a:lnTo>
                  <a:lnTo>
                    <a:pt x="2519836" y="3427926"/>
                  </a:lnTo>
                  <a:lnTo>
                    <a:pt x="2561291" y="3408803"/>
                  </a:lnTo>
                  <a:lnTo>
                    <a:pt x="2602168" y="3388662"/>
                  </a:lnTo>
                  <a:lnTo>
                    <a:pt x="2642451" y="3367521"/>
                  </a:lnTo>
                  <a:lnTo>
                    <a:pt x="2682123" y="3345395"/>
                  </a:lnTo>
                  <a:lnTo>
                    <a:pt x="2721168" y="3322301"/>
                  </a:lnTo>
                  <a:lnTo>
                    <a:pt x="2759570" y="3298256"/>
                  </a:lnTo>
                  <a:lnTo>
                    <a:pt x="2797312" y="3273274"/>
                  </a:lnTo>
                  <a:lnTo>
                    <a:pt x="2834379" y="3247373"/>
                  </a:lnTo>
                  <a:lnTo>
                    <a:pt x="2870753" y="3220569"/>
                  </a:lnTo>
                  <a:lnTo>
                    <a:pt x="2906420" y="3192879"/>
                  </a:lnTo>
                  <a:lnTo>
                    <a:pt x="2941362" y="3164317"/>
                  </a:lnTo>
                  <a:lnTo>
                    <a:pt x="2975563" y="3134901"/>
                  </a:lnTo>
                  <a:lnTo>
                    <a:pt x="3009007" y="3104647"/>
                  </a:lnTo>
                  <a:lnTo>
                    <a:pt x="3041679" y="3073571"/>
                  </a:lnTo>
                  <a:lnTo>
                    <a:pt x="3073560" y="3041689"/>
                  </a:lnTo>
                  <a:lnTo>
                    <a:pt x="3104636" y="3009018"/>
                  </a:lnTo>
                  <a:lnTo>
                    <a:pt x="3134891" y="2975574"/>
                  </a:lnTo>
                  <a:lnTo>
                    <a:pt x="3164307" y="2941372"/>
                  </a:lnTo>
                  <a:lnTo>
                    <a:pt x="3192868" y="2906430"/>
                  </a:lnTo>
                  <a:lnTo>
                    <a:pt x="3220559" y="2870764"/>
                  </a:lnTo>
                  <a:lnTo>
                    <a:pt x="3247363" y="2834389"/>
                  </a:lnTo>
                  <a:lnTo>
                    <a:pt x="3273264" y="2797323"/>
                  </a:lnTo>
                  <a:lnTo>
                    <a:pt x="3298245" y="2759580"/>
                  </a:lnTo>
                  <a:lnTo>
                    <a:pt x="3322291" y="2721178"/>
                  </a:lnTo>
                  <a:lnTo>
                    <a:pt x="3345385" y="2682134"/>
                  </a:lnTo>
                  <a:lnTo>
                    <a:pt x="3367510" y="2642462"/>
                  </a:lnTo>
                  <a:lnTo>
                    <a:pt x="3388652" y="2602179"/>
                  </a:lnTo>
                  <a:lnTo>
                    <a:pt x="3408792" y="2561302"/>
                  </a:lnTo>
                  <a:lnTo>
                    <a:pt x="3427916" y="2519846"/>
                  </a:lnTo>
                  <a:lnTo>
                    <a:pt x="3446007" y="2477829"/>
                  </a:lnTo>
                  <a:lnTo>
                    <a:pt x="3463048" y="2435266"/>
                  </a:lnTo>
                  <a:lnTo>
                    <a:pt x="3479023" y="2392174"/>
                  </a:lnTo>
                  <a:lnTo>
                    <a:pt x="3493917" y="2348568"/>
                  </a:lnTo>
                  <a:lnTo>
                    <a:pt x="3507713" y="2304465"/>
                  </a:lnTo>
                  <a:lnTo>
                    <a:pt x="3520394" y="2259882"/>
                  </a:lnTo>
                  <a:lnTo>
                    <a:pt x="3531944" y="2214834"/>
                  </a:lnTo>
                  <a:lnTo>
                    <a:pt x="3542348" y="2169337"/>
                  </a:lnTo>
                  <a:lnTo>
                    <a:pt x="3551589" y="2123409"/>
                  </a:lnTo>
                  <a:lnTo>
                    <a:pt x="3559650" y="2077065"/>
                  </a:lnTo>
                  <a:lnTo>
                    <a:pt x="3566515" y="2030322"/>
                  </a:lnTo>
                  <a:lnTo>
                    <a:pt x="3572169" y="1983195"/>
                  </a:lnTo>
                  <a:lnTo>
                    <a:pt x="3576595" y="1935701"/>
                  </a:lnTo>
                  <a:lnTo>
                    <a:pt x="3579776" y="1887857"/>
                  </a:lnTo>
                  <a:lnTo>
                    <a:pt x="3581697" y="1839678"/>
                  </a:lnTo>
                  <a:lnTo>
                    <a:pt x="3582341" y="1791181"/>
                  </a:lnTo>
                  <a:lnTo>
                    <a:pt x="3581697" y="1742683"/>
                  </a:lnTo>
                  <a:lnTo>
                    <a:pt x="3579776" y="1694503"/>
                  </a:lnTo>
                  <a:lnTo>
                    <a:pt x="3576595" y="1646658"/>
                  </a:lnTo>
                  <a:lnTo>
                    <a:pt x="3572169" y="1599164"/>
                  </a:lnTo>
                  <a:lnTo>
                    <a:pt x="3566515" y="1552037"/>
                  </a:lnTo>
                  <a:lnTo>
                    <a:pt x="3559650" y="1505293"/>
                  </a:lnTo>
                  <a:lnTo>
                    <a:pt x="3551589" y="1458949"/>
                  </a:lnTo>
                  <a:lnTo>
                    <a:pt x="3542348" y="1413020"/>
                  </a:lnTo>
                  <a:lnTo>
                    <a:pt x="3531944" y="1367523"/>
                  </a:lnTo>
                  <a:lnTo>
                    <a:pt x="3520394" y="1322475"/>
                  </a:lnTo>
                  <a:lnTo>
                    <a:pt x="3507713" y="1277891"/>
                  </a:lnTo>
                  <a:lnTo>
                    <a:pt x="3493917" y="1233788"/>
                  </a:lnTo>
                  <a:lnTo>
                    <a:pt x="3479023" y="1190182"/>
                  </a:lnTo>
                  <a:lnTo>
                    <a:pt x="3463048" y="1147089"/>
                  </a:lnTo>
                  <a:lnTo>
                    <a:pt x="3446007" y="1104526"/>
                  </a:lnTo>
                  <a:lnTo>
                    <a:pt x="3427916" y="1062508"/>
                  </a:lnTo>
                  <a:lnTo>
                    <a:pt x="3408792" y="1021053"/>
                  </a:lnTo>
                  <a:lnTo>
                    <a:pt x="3388652" y="980175"/>
                  </a:lnTo>
                  <a:lnTo>
                    <a:pt x="3367510" y="939892"/>
                  </a:lnTo>
                  <a:lnTo>
                    <a:pt x="3345385" y="900220"/>
                  </a:lnTo>
                  <a:lnTo>
                    <a:pt x="3322291" y="861175"/>
                  </a:lnTo>
                  <a:lnTo>
                    <a:pt x="3298245" y="822773"/>
                  </a:lnTo>
                  <a:lnTo>
                    <a:pt x="3273264" y="785031"/>
                  </a:lnTo>
                  <a:lnTo>
                    <a:pt x="3247363" y="747964"/>
                  </a:lnTo>
                  <a:lnTo>
                    <a:pt x="3220559" y="711589"/>
                  </a:lnTo>
                  <a:lnTo>
                    <a:pt x="3192868" y="675922"/>
                  </a:lnTo>
                  <a:lnTo>
                    <a:pt x="3164307" y="640980"/>
                  </a:lnTo>
                  <a:lnTo>
                    <a:pt x="3134891" y="606779"/>
                  </a:lnTo>
                  <a:lnTo>
                    <a:pt x="3104636" y="573334"/>
                  </a:lnTo>
                  <a:lnTo>
                    <a:pt x="3073560" y="540663"/>
                  </a:lnTo>
                  <a:lnTo>
                    <a:pt x="3041679" y="508781"/>
                  </a:lnTo>
                  <a:lnTo>
                    <a:pt x="3009007" y="477705"/>
                  </a:lnTo>
                  <a:lnTo>
                    <a:pt x="2975563" y="447451"/>
                  </a:lnTo>
                  <a:lnTo>
                    <a:pt x="2941362" y="418035"/>
                  </a:lnTo>
                  <a:lnTo>
                    <a:pt x="2906420" y="389473"/>
                  </a:lnTo>
                  <a:lnTo>
                    <a:pt x="2870753" y="361782"/>
                  </a:lnTo>
                  <a:lnTo>
                    <a:pt x="2834379" y="334978"/>
                  </a:lnTo>
                  <a:lnTo>
                    <a:pt x="2797312" y="309077"/>
                  </a:lnTo>
                  <a:lnTo>
                    <a:pt x="2759570" y="284096"/>
                  </a:lnTo>
                  <a:lnTo>
                    <a:pt x="2721168" y="260050"/>
                  </a:lnTo>
                  <a:lnTo>
                    <a:pt x="2682123" y="236956"/>
                  </a:lnTo>
                  <a:lnTo>
                    <a:pt x="2642451" y="214830"/>
                  </a:lnTo>
                  <a:lnTo>
                    <a:pt x="2602168" y="193689"/>
                  </a:lnTo>
                  <a:lnTo>
                    <a:pt x="2561291" y="173548"/>
                  </a:lnTo>
                  <a:lnTo>
                    <a:pt x="2519836" y="154424"/>
                  </a:lnTo>
                  <a:lnTo>
                    <a:pt x="2477819" y="136334"/>
                  </a:lnTo>
                  <a:lnTo>
                    <a:pt x="2435256" y="119292"/>
                  </a:lnTo>
                  <a:lnTo>
                    <a:pt x="2392163" y="103317"/>
                  </a:lnTo>
                  <a:lnTo>
                    <a:pt x="2348557" y="88423"/>
                  </a:lnTo>
                  <a:lnTo>
                    <a:pt x="2304455" y="74628"/>
                  </a:lnTo>
                  <a:lnTo>
                    <a:pt x="2259871" y="61946"/>
                  </a:lnTo>
                  <a:lnTo>
                    <a:pt x="2214823" y="50396"/>
                  </a:lnTo>
                  <a:lnTo>
                    <a:pt x="2169327" y="39992"/>
                  </a:lnTo>
                  <a:lnTo>
                    <a:pt x="2123399" y="30752"/>
                  </a:lnTo>
                  <a:lnTo>
                    <a:pt x="2077055" y="22690"/>
                  </a:lnTo>
                  <a:lnTo>
                    <a:pt x="2030311" y="15825"/>
                  </a:lnTo>
                  <a:lnTo>
                    <a:pt x="1983185" y="10171"/>
                  </a:lnTo>
                  <a:lnTo>
                    <a:pt x="1935691" y="5745"/>
                  </a:lnTo>
                  <a:lnTo>
                    <a:pt x="1887846" y="2564"/>
                  </a:lnTo>
                  <a:lnTo>
                    <a:pt x="1839667" y="643"/>
                  </a:lnTo>
                  <a:lnTo>
                    <a:pt x="1791170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13760622" y="3499228"/>
            <a:ext cx="4380865" cy="4380865"/>
          </a:xfrm>
          <a:custGeom>
            <a:avLst/>
            <a:gdLst/>
            <a:ahLst/>
            <a:cxnLst/>
            <a:rect l="l" t="t" r="r" b="b"/>
            <a:pathLst>
              <a:path w="4380865" h="4380865">
                <a:moveTo>
                  <a:pt x="2190163" y="0"/>
                </a:moveTo>
                <a:lnTo>
                  <a:pt x="2141903" y="521"/>
                </a:lnTo>
                <a:lnTo>
                  <a:pt x="2093898" y="2077"/>
                </a:lnTo>
                <a:lnTo>
                  <a:pt x="2046159" y="4658"/>
                </a:lnTo>
                <a:lnTo>
                  <a:pt x="1998696" y="8253"/>
                </a:lnTo>
                <a:lnTo>
                  <a:pt x="1951520" y="12851"/>
                </a:lnTo>
                <a:lnTo>
                  <a:pt x="1904642" y="18441"/>
                </a:lnTo>
                <a:lnTo>
                  <a:pt x="1858072" y="25014"/>
                </a:lnTo>
                <a:lnTo>
                  <a:pt x="1811822" y="32557"/>
                </a:lnTo>
                <a:lnTo>
                  <a:pt x="1765901" y="41061"/>
                </a:lnTo>
                <a:lnTo>
                  <a:pt x="1720321" y="50514"/>
                </a:lnTo>
                <a:lnTo>
                  <a:pt x="1675092" y="60907"/>
                </a:lnTo>
                <a:lnTo>
                  <a:pt x="1630225" y="72228"/>
                </a:lnTo>
                <a:lnTo>
                  <a:pt x="1585730" y="84467"/>
                </a:lnTo>
                <a:lnTo>
                  <a:pt x="1541618" y="97612"/>
                </a:lnTo>
                <a:lnTo>
                  <a:pt x="1497901" y="111654"/>
                </a:lnTo>
                <a:lnTo>
                  <a:pt x="1454588" y="126582"/>
                </a:lnTo>
                <a:lnTo>
                  <a:pt x="1411691" y="142384"/>
                </a:lnTo>
                <a:lnTo>
                  <a:pt x="1369219" y="159051"/>
                </a:lnTo>
                <a:lnTo>
                  <a:pt x="1327184" y="176571"/>
                </a:lnTo>
                <a:lnTo>
                  <a:pt x="1285597" y="194934"/>
                </a:lnTo>
                <a:lnTo>
                  <a:pt x="1244467" y="214129"/>
                </a:lnTo>
                <a:lnTo>
                  <a:pt x="1203807" y="234146"/>
                </a:lnTo>
                <a:lnTo>
                  <a:pt x="1163626" y="254973"/>
                </a:lnTo>
                <a:lnTo>
                  <a:pt x="1123935" y="276601"/>
                </a:lnTo>
                <a:lnTo>
                  <a:pt x="1084744" y="299018"/>
                </a:lnTo>
                <a:lnTo>
                  <a:pt x="1046066" y="322213"/>
                </a:lnTo>
                <a:lnTo>
                  <a:pt x="1007909" y="346177"/>
                </a:lnTo>
                <a:lnTo>
                  <a:pt x="970286" y="370898"/>
                </a:lnTo>
                <a:lnTo>
                  <a:pt x="933206" y="396366"/>
                </a:lnTo>
                <a:lnTo>
                  <a:pt x="896680" y="422570"/>
                </a:lnTo>
                <a:lnTo>
                  <a:pt x="860719" y="449499"/>
                </a:lnTo>
                <a:lnTo>
                  <a:pt x="825334" y="477142"/>
                </a:lnTo>
                <a:lnTo>
                  <a:pt x="790535" y="505490"/>
                </a:lnTo>
                <a:lnTo>
                  <a:pt x="756333" y="534530"/>
                </a:lnTo>
                <a:lnTo>
                  <a:pt x="722739" y="564253"/>
                </a:lnTo>
                <a:lnTo>
                  <a:pt x="689763" y="594648"/>
                </a:lnTo>
                <a:lnTo>
                  <a:pt x="657417" y="625705"/>
                </a:lnTo>
                <a:lnTo>
                  <a:pt x="625710" y="657411"/>
                </a:lnTo>
                <a:lnTo>
                  <a:pt x="594653" y="689758"/>
                </a:lnTo>
                <a:lnTo>
                  <a:pt x="564258" y="722733"/>
                </a:lnTo>
                <a:lnTo>
                  <a:pt x="534535" y="756327"/>
                </a:lnTo>
                <a:lnTo>
                  <a:pt x="505494" y="790529"/>
                </a:lnTo>
                <a:lnTo>
                  <a:pt x="477146" y="825327"/>
                </a:lnTo>
                <a:lnTo>
                  <a:pt x="449502" y="860712"/>
                </a:lnTo>
                <a:lnTo>
                  <a:pt x="422573" y="896673"/>
                </a:lnTo>
                <a:lnTo>
                  <a:pt x="396369" y="933199"/>
                </a:lnTo>
                <a:lnTo>
                  <a:pt x="370901" y="970278"/>
                </a:lnTo>
                <a:lnTo>
                  <a:pt x="346180" y="1007902"/>
                </a:lnTo>
                <a:lnTo>
                  <a:pt x="322216" y="1046058"/>
                </a:lnTo>
                <a:lnTo>
                  <a:pt x="299020" y="1084737"/>
                </a:lnTo>
                <a:lnTo>
                  <a:pt x="276603" y="1123927"/>
                </a:lnTo>
                <a:lnTo>
                  <a:pt x="254976" y="1163618"/>
                </a:lnTo>
                <a:lnTo>
                  <a:pt x="234148" y="1203799"/>
                </a:lnTo>
                <a:lnTo>
                  <a:pt x="214131" y="1244459"/>
                </a:lnTo>
                <a:lnTo>
                  <a:pt x="194936" y="1285588"/>
                </a:lnTo>
                <a:lnTo>
                  <a:pt x="176573" y="1327176"/>
                </a:lnTo>
                <a:lnTo>
                  <a:pt x="159052" y="1369210"/>
                </a:lnTo>
                <a:lnTo>
                  <a:pt x="142385" y="1411682"/>
                </a:lnTo>
                <a:lnTo>
                  <a:pt x="126583" y="1454579"/>
                </a:lnTo>
                <a:lnTo>
                  <a:pt x="111655" y="1497892"/>
                </a:lnTo>
                <a:lnTo>
                  <a:pt x="97613" y="1541609"/>
                </a:lnTo>
                <a:lnTo>
                  <a:pt x="84467" y="1585720"/>
                </a:lnTo>
                <a:lnTo>
                  <a:pt x="72229" y="1630215"/>
                </a:lnTo>
                <a:lnTo>
                  <a:pt x="60908" y="1675082"/>
                </a:lnTo>
                <a:lnTo>
                  <a:pt x="50515" y="1720311"/>
                </a:lnTo>
                <a:lnTo>
                  <a:pt x="41061" y="1765891"/>
                </a:lnTo>
                <a:lnTo>
                  <a:pt x="32557" y="1811812"/>
                </a:lnTo>
                <a:lnTo>
                  <a:pt x="25014" y="1858062"/>
                </a:lnTo>
                <a:lnTo>
                  <a:pt x="18442" y="1904632"/>
                </a:lnTo>
                <a:lnTo>
                  <a:pt x="12851" y="1951510"/>
                </a:lnTo>
                <a:lnTo>
                  <a:pt x="8253" y="1998686"/>
                </a:lnTo>
                <a:lnTo>
                  <a:pt x="4658" y="2046149"/>
                </a:lnTo>
                <a:lnTo>
                  <a:pt x="2077" y="2093888"/>
                </a:lnTo>
                <a:lnTo>
                  <a:pt x="521" y="2141893"/>
                </a:lnTo>
                <a:lnTo>
                  <a:pt x="0" y="2190153"/>
                </a:lnTo>
                <a:lnTo>
                  <a:pt x="521" y="2238413"/>
                </a:lnTo>
                <a:lnTo>
                  <a:pt x="2077" y="2286418"/>
                </a:lnTo>
                <a:lnTo>
                  <a:pt x="4658" y="2334157"/>
                </a:lnTo>
                <a:lnTo>
                  <a:pt x="8253" y="2381620"/>
                </a:lnTo>
                <a:lnTo>
                  <a:pt x="12851" y="2428796"/>
                </a:lnTo>
                <a:lnTo>
                  <a:pt x="18442" y="2475674"/>
                </a:lnTo>
                <a:lnTo>
                  <a:pt x="25014" y="2522243"/>
                </a:lnTo>
                <a:lnTo>
                  <a:pt x="32557" y="2568494"/>
                </a:lnTo>
                <a:lnTo>
                  <a:pt x="41061" y="2614415"/>
                </a:lnTo>
                <a:lnTo>
                  <a:pt x="50515" y="2659995"/>
                </a:lnTo>
                <a:lnTo>
                  <a:pt x="60908" y="2705224"/>
                </a:lnTo>
                <a:lnTo>
                  <a:pt x="72229" y="2750091"/>
                </a:lnTo>
                <a:lnTo>
                  <a:pt x="84467" y="2794586"/>
                </a:lnTo>
                <a:lnTo>
                  <a:pt x="97613" y="2838697"/>
                </a:lnTo>
                <a:lnTo>
                  <a:pt x="111655" y="2882415"/>
                </a:lnTo>
                <a:lnTo>
                  <a:pt x="126583" y="2925728"/>
                </a:lnTo>
                <a:lnTo>
                  <a:pt x="142385" y="2968625"/>
                </a:lnTo>
                <a:lnTo>
                  <a:pt x="159052" y="3011097"/>
                </a:lnTo>
                <a:lnTo>
                  <a:pt x="176573" y="3053132"/>
                </a:lnTo>
                <a:lnTo>
                  <a:pt x="194936" y="3094719"/>
                </a:lnTo>
                <a:lnTo>
                  <a:pt x="214131" y="3135848"/>
                </a:lnTo>
                <a:lnTo>
                  <a:pt x="234148" y="3176509"/>
                </a:lnTo>
                <a:lnTo>
                  <a:pt x="254976" y="3216690"/>
                </a:lnTo>
                <a:lnTo>
                  <a:pt x="276603" y="3256381"/>
                </a:lnTo>
                <a:lnTo>
                  <a:pt x="299020" y="3295571"/>
                </a:lnTo>
                <a:lnTo>
                  <a:pt x="322216" y="3334250"/>
                </a:lnTo>
                <a:lnTo>
                  <a:pt x="346180" y="3372407"/>
                </a:lnTo>
                <a:lnTo>
                  <a:pt x="370901" y="3410030"/>
                </a:lnTo>
                <a:lnTo>
                  <a:pt x="396369" y="3447110"/>
                </a:lnTo>
                <a:lnTo>
                  <a:pt x="422573" y="3483636"/>
                </a:lnTo>
                <a:lnTo>
                  <a:pt x="449502" y="3519597"/>
                </a:lnTo>
                <a:lnTo>
                  <a:pt x="477146" y="3554982"/>
                </a:lnTo>
                <a:lnTo>
                  <a:pt x="505494" y="3589781"/>
                </a:lnTo>
                <a:lnTo>
                  <a:pt x="534535" y="3623983"/>
                </a:lnTo>
                <a:lnTo>
                  <a:pt x="564258" y="3657577"/>
                </a:lnTo>
                <a:lnTo>
                  <a:pt x="594653" y="3690553"/>
                </a:lnTo>
                <a:lnTo>
                  <a:pt x="625710" y="3722899"/>
                </a:lnTo>
                <a:lnTo>
                  <a:pt x="657417" y="3754606"/>
                </a:lnTo>
                <a:lnTo>
                  <a:pt x="689763" y="3785662"/>
                </a:lnTo>
                <a:lnTo>
                  <a:pt x="722739" y="3816058"/>
                </a:lnTo>
                <a:lnTo>
                  <a:pt x="756333" y="3845781"/>
                </a:lnTo>
                <a:lnTo>
                  <a:pt x="790535" y="3874822"/>
                </a:lnTo>
                <a:lnTo>
                  <a:pt x="825334" y="3903170"/>
                </a:lnTo>
                <a:lnTo>
                  <a:pt x="860719" y="3930813"/>
                </a:lnTo>
                <a:lnTo>
                  <a:pt x="896680" y="3957743"/>
                </a:lnTo>
                <a:lnTo>
                  <a:pt x="933206" y="3983946"/>
                </a:lnTo>
                <a:lnTo>
                  <a:pt x="970286" y="4009414"/>
                </a:lnTo>
                <a:lnTo>
                  <a:pt x="1007909" y="4034136"/>
                </a:lnTo>
                <a:lnTo>
                  <a:pt x="1046066" y="4058100"/>
                </a:lnTo>
                <a:lnTo>
                  <a:pt x="1084744" y="4081295"/>
                </a:lnTo>
                <a:lnTo>
                  <a:pt x="1123935" y="4103713"/>
                </a:lnTo>
                <a:lnTo>
                  <a:pt x="1163626" y="4125340"/>
                </a:lnTo>
                <a:lnTo>
                  <a:pt x="1203807" y="4146168"/>
                </a:lnTo>
                <a:lnTo>
                  <a:pt x="1244467" y="4166185"/>
                </a:lnTo>
                <a:lnTo>
                  <a:pt x="1285597" y="4185380"/>
                </a:lnTo>
                <a:lnTo>
                  <a:pt x="1327184" y="4203743"/>
                </a:lnTo>
                <a:lnTo>
                  <a:pt x="1369219" y="4221264"/>
                </a:lnTo>
                <a:lnTo>
                  <a:pt x="1411691" y="4237930"/>
                </a:lnTo>
                <a:lnTo>
                  <a:pt x="1454588" y="4253733"/>
                </a:lnTo>
                <a:lnTo>
                  <a:pt x="1497901" y="4268661"/>
                </a:lnTo>
                <a:lnTo>
                  <a:pt x="1541618" y="4282703"/>
                </a:lnTo>
                <a:lnTo>
                  <a:pt x="1585730" y="4295848"/>
                </a:lnTo>
                <a:lnTo>
                  <a:pt x="1630225" y="4308087"/>
                </a:lnTo>
                <a:lnTo>
                  <a:pt x="1675092" y="4319408"/>
                </a:lnTo>
                <a:lnTo>
                  <a:pt x="1720321" y="4329801"/>
                </a:lnTo>
                <a:lnTo>
                  <a:pt x="1765901" y="4339255"/>
                </a:lnTo>
                <a:lnTo>
                  <a:pt x="1811822" y="4347758"/>
                </a:lnTo>
                <a:lnTo>
                  <a:pt x="1858072" y="4355302"/>
                </a:lnTo>
                <a:lnTo>
                  <a:pt x="1904642" y="4361874"/>
                </a:lnTo>
                <a:lnTo>
                  <a:pt x="1951520" y="4367465"/>
                </a:lnTo>
                <a:lnTo>
                  <a:pt x="1998696" y="4372063"/>
                </a:lnTo>
                <a:lnTo>
                  <a:pt x="2046159" y="4375658"/>
                </a:lnTo>
                <a:lnTo>
                  <a:pt x="2093898" y="4378239"/>
                </a:lnTo>
                <a:lnTo>
                  <a:pt x="2141903" y="4379795"/>
                </a:lnTo>
                <a:lnTo>
                  <a:pt x="2190163" y="4380316"/>
                </a:lnTo>
                <a:lnTo>
                  <a:pt x="2238423" y="4379795"/>
                </a:lnTo>
                <a:lnTo>
                  <a:pt x="2286428" y="4378239"/>
                </a:lnTo>
                <a:lnTo>
                  <a:pt x="2334167" y="4375658"/>
                </a:lnTo>
                <a:lnTo>
                  <a:pt x="2381630" y="4372063"/>
                </a:lnTo>
                <a:lnTo>
                  <a:pt x="2428806" y="4367465"/>
                </a:lnTo>
                <a:lnTo>
                  <a:pt x="2475684" y="4361874"/>
                </a:lnTo>
                <a:lnTo>
                  <a:pt x="2522254" y="4355302"/>
                </a:lnTo>
                <a:lnTo>
                  <a:pt x="2568504" y="4347758"/>
                </a:lnTo>
                <a:lnTo>
                  <a:pt x="2614425" y="4339255"/>
                </a:lnTo>
                <a:lnTo>
                  <a:pt x="2660006" y="4329801"/>
                </a:lnTo>
                <a:lnTo>
                  <a:pt x="2705235" y="4319408"/>
                </a:lnTo>
                <a:lnTo>
                  <a:pt x="2750102" y="4308087"/>
                </a:lnTo>
                <a:lnTo>
                  <a:pt x="2794596" y="4295848"/>
                </a:lnTo>
                <a:lnTo>
                  <a:pt x="2838708" y="4282703"/>
                </a:lnTo>
                <a:lnTo>
                  <a:pt x="2882425" y="4268661"/>
                </a:lnTo>
                <a:lnTo>
                  <a:pt x="2925738" y="4253733"/>
                </a:lnTo>
                <a:lnTo>
                  <a:pt x="2968636" y="4237930"/>
                </a:lnTo>
                <a:lnTo>
                  <a:pt x="3011107" y="4221264"/>
                </a:lnTo>
                <a:lnTo>
                  <a:pt x="3053142" y="4203743"/>
                </a:lnTo>
                <a:lnTo>
                  <a:pt x="3094729" y="4185380"/>
                </a:lnTo>
                <a:lnTo>
                  <a:pt x="3135859" y="4166185"/>
                </a:lnTo>
                <a:lnTo>
                  <a:pt x="3176519" y="4146168"/>
                </a:lnTo>
                <a:lnTo>
                  <a:pt x="3216701" y="4125340"/>
                </a:lnTo>
                <a:lnTo>
                  <a:pt x="3256392" y="4103713"/>
                </a:lnTo>
                <a:lnTo>
                  <a:pt x="3295582" y="4081295"/>
                </a:lnTo>
                <a:lnTo>
                  <a:pt x="3334261" y="4058100"/>
                </a:lnTo>
                <a:lnTo>
                  <a:pt x="3372417" y="4034136"/>
                </a:lnTo>
                <a:lnTo>
                  <a:pt x="3410041" y="4009414"/>
                </a:lnTo>
                <a:lnTo>
                  <a:pt x="3447121" y="3983946"/>
                </a:lnTo>
                <a:lnTo>
                  <a:pt x="3483647" y="3957743"/>
                </a:lnTo>
                <a:lnTo>
                  <a:pt x="3519607" y="3930813"/>
                </a:lnTo>
                <a:lnTo>
                  <a:pt x="3554993" y="3903170"/>
                </a:lnTo>
                <a:lnTo>
                  <a:pt x="3589791" y="3874822"/>
                </a:lnTo>
                <a:lnTo>
                  <a:pt x="3623993" y="3845781"/>
                </a:lnTo>
                <a:lnTo>
                  <a:pt x="3657587" y="3816058"/>
                </a:lnTo>
                <a:lnTo>
                  <a:pt x="3690563" y="3785662"/>
                </a:lnTo>
                <a:lnTo>
                  <a:pt x="3722910" y="3754606"/>
                </a:lnTo>
                <a:lnTo>
                  <a:pt x="3754617" y="3722899"/>
                </a:lnTo>
                <a:lnTo>
                  <a:pt x="3785673" y="3690553"/>
                </a:lnTo>
                <a:lnTo>
                  <a:pt x="3816068" y="3657577"/>
                </a:lnTo>
                <a:lnTo>
                  <a:pt x="3845792" y="3623983"/>
                </a:lnTo>
                <a:lnTo>
                  <a:pt x="3874832" y="3589781"/>
                </a:lnTo>
                <a:lnTo>
                  <a:pt x="3903180" y="3554982"/>
                </a:lnTo>
                <a:lnTo>
                  <a:pt x="3930824" y="3519597"/>
                </a:lnTo>
                <a:lnTo>
                  <a:pt x="3957753" y="3483636"/>
                </a:lnTo>
                <a:lnTo>
                  <a:pt x="3983957" y="3447110"/>
                </a:lnTo>
                <a:lnTo>
                  <a:pt x="4009425" y="3410030"/>
                </a:lnTo>
                <a:lnTo>
                  <a:pt x="4034146" y="3372407"/>
                </a:lnTo>
                <a:lnTo>
                  <a:pt x="4058110" y="3334250"/>
                </a:lnTo>
                <a:lnTo>
                  <a:pt x="4081306" y="3295571"/>
                </a:lnTo>
                <a:lnTo>
                  <a:pt x="4103723" y="3256381"/>
                </a:lnTo>
                <a:lnTo>
                  <a:pt x="4125351" y="3216690"/>
                </a:lnTo>
                <a:lnTo>
                  <a:pt x="4146178" y="3176509"/>
                </a:lnTo>
                <a:lnTo>
                  <a:pt x="4166195" y="3135848"/>
                </a:lnTo>
                <a:lnTo>
                  <a:pt x="4185391" y="3094719"/>
                </a:lnTo>
                <a:lnTo>
                  <a:pt x="4203754" y="3053132"/>
                </a:lnTo>
                <a:lnTo>
                  <a:pt x="4221274" y="3011097"/>
                </a:lnTo>
                <a:lnTo>
                  <a:pt x="4237941" y="2968625"/>
                </a:lnTo>
                <a:lnTo>
                  <a:pt x="4253743" y="2925728"/>
                </a:lnTo>
                <a:lnTo>
                  <a:pt x="4268671" y="2882415"/>
                </a:lnTo>
                <a:lnTo>
                  <a:pt x="4282713" y="2838697"/>
                </a:lnTo>
                <a:lnTo>
                  <a:pt x="4295859" y="2794586"/>
                </a:lnTo>
                <a:lnTo>
                  <a:pt x="4308098" y="2750091"/>
                </a:lnTo>
                <a:lnTo>
                  <a:pt x="4319419" y="2705224"/>
                </a:lnTo>
                <a:lnTo>
                  <a:pt x="4329811" y="2659995"/>
                </a:lnTo>
                <a:lnTo>
                  <a:pt x="4339265" y="2614415"/>
                </a:lnTo>
                <a:lnTo>
                  <a:pt x="4347769" y="2568494"/>
                </a:lnTo>
                <a:lnTo>
                  <a:pt x="4355312" y="2522243"/>
                </a:lnTo>
                <a:lnTo>
                  <a:pt x="4361885" y="2475674"/>
                </a:lnTo>
                <a:lnTo>
                  <a:pt x="4367475" y="2428796"/>
                </a:lnTo>
                <a:lnTo>
                  <a:pt x="4372073" y="2381620"/>
                </a:lnTo>
                <a:lnTo>
                  <a:pt x="4375668" y="2334157"/>
                </a:lnTo>
                <a:lnTo>
                  <a:pt x="4378249" y="2286418"/>
                </a:lnTo>
                <a:lnTo>
                  <a:pt x="4379806" y="2238413"/>
                </a:lnTo>
                <a:lnTo>
                  <a:pt x="4380327" y="2190153"/>
                </a:lnTo>
                <a:lnTo>
                  <a:pt x="4379806" y="2141893"/>
                </a:lnTo>
                <a:lnTo>
                  <a:pt x="4378249" y="2093888"/>
                </a:lnTo>
                <a:lnTo>
                  <a:pt x="4375668" y="2046149"/>
                </a:lnTo>
                <a:lnTo>
                  <a:pt x="4372073" y="1998686"/>
                </a:lnTo>
                <a:lnTo>
                  <a:pt x="4367475" y="1951510"/>
                </a:lnTo>
                <a:lnTo>
                  <a:pt x="4361885" y="1904632"/>
                </a:lnTo>
                <a:lnTo>
                  <a:pt x="4355312" y="1858062"/>
                </a:lnTo>
                <a:lnTo>
                  <a:pt x="4347769" y="1811812"/>
                </a:lnTo>
                <a:lnTo>
                  <a:pt x="4339265" y="1765891"/>
                </a:lnTo>
                <a:lnTo>
                  <a:pt x="4329811" y="1720311"/>
                </a:lnTo>
                <a:lnTo>
                  <a:pt x="4319419" y="1675082"/>
                </a:lnTo>
                <a:lnTo>
                  <a:pt x="4308098" y="1630215"/>
                </a:lnTo>
                <a:lnTo>
                  <a:pt x="4295859" y="1585720"/>
                </a:lnTo>
                <a:lnTo>
                  <a:pt x="4282713" y="1541609"/>
                </a:lnTo>
                <a:lnTo>
                  <a:pt x="4268671" y="1497892"/>
                </a:lnTo>
                <a:lnTo>
                  <a:pt x="4253743" y="1454579"/>
                </a:lnTo>
                <a:lnTo>
                  <a:pt x="4237941" y="1411682"/>
                </a:lnTo>
                <a:lnTo>
                  <a:pt x="4221274" y="1369210"/>
                </a:lnTo>
                <a:lnTo>
                  <a:pt x="4203754" y="1327176"/>
                </a:lnTo>
                <a:lnTo>
                  <a:pt x="4185391" y="1285588"/>
                </a:lnTo>
                <a:lnTo>
                  <a:pt x="4166195" y="1244459"/>
                </a:lnTo>
                <a:lnTo>
                  <a:pt x="4146178" y="1203799"/>
                </a:lnTo>
                <a:lnTo>
                  <a:pt x="4125351" y="1163618"/>
                </a:lnTo>
                <a:lnTo>
                  <a:pt x="4103723" y="1123927"/>
                </a:lnTo>
                <a:lnTo>
                  <a:pt x="4081306" y="1084737"/>
                </a:lnTo>
                <a:lnTo>
                  <a:pt x="4058110" y="1046058"/>
                </a:lnTo>
                <a:lnTo>
                  <a:pt x="4034146" y="1007902"/>
                </a:lnTo>
                <a:lnTo>
                  <a:pt x="4009425" y="970278"/>
                </a:lnTo>
                <a:lnTo>
                  <a:pt x="3983957" y="933199"/>
                </a:lnTo>
                <a:lnTo>
                  <a:pt x="3957753" y="896673"/>
                </a:lnTo>
                <a:lnTo>
                  <a:pt x="3930824" y="860712"/>
                </a:lnTo>
                <a:lnTo>
                  <a:pt x="3903180" y="825327"/>
                </a:lnTo>
                <a:lnTo>
                  <a:pt x="3874832" y="790529"/>
                </a:lnTo>
                <a:lnTo>
                  <a:pt x="3845792" y="756327"/>
                </a:lnTo>
                <a:lnTo>
                  <a:pt x="3816068" y="722733"/>
                </a:lnTo>
                <a:lnTo>
                  <a:pt x="3785673" y="689758"/>
                </a:lnTo>
                <a:lnTo>
                  <a:pt x="3754617" y="657411"/>
                </a:lnTo>
                <a:lnTo>
                  <a:pt x="3722910" y="625705"/>
                </a:lnTo>
                <a:lnTo>
                  <a:pt x="3690563" y="594648"/>
                </a:lnTo>
                <a:lnTo>
                  <a:pt x="3657587" y="564253"/>
                </a:lnTo>
                <a:lnTo>
                  <a:pt x="3623993" y="534530"/>
                </a:lnTo>
                <a:lnTo>
                  <a:pt x="3589791" y="505490"/>
                </a:lnTo>
                <a:lnTo>
                  <a:pt x="3554993" y="477142"/>
                </a:lnTo>
                <a:lnTo>
                  <a:pt x="3519607" y="449499"/>
                </a:lnTo>
                <a:lnTo>
                  <a:pt x="3483647" y="422570"/>
                </a:lnTo>
                <a:lnTo>
                  <a:pt x="3447121" y="396366"/>
                </a:lnTo>
                <a:lnTo>
                  <a:pt x="3410041" y="370898"/>
                </a:lnTo>
                <a:lnTo>
                  <a:pt x="3372417" y="346177"/>
                </a:lnTo>
                <a:lnTo>
                  <a:pt x="3334261" y="322213"/>
                </a:lnTo>
                <a:lnTo>
                  <a:pt x="3295582" y="299018"/>
                </a:lnTo>
                <a:lnTo>
                  <a:pt x="3256392" y="276601"/>
                </a:lnTo>
                <a:lnTo>
                  <a:pt x="3216701" y="254973"/>
                </a:lnTo>
                <a:lnTo>
                  <a:pt x="3176519" y="234146"/>
                </a:lnTo>
                <a:lnTo>
                  <a:pt x="3135859" y="214129"/>
                </a:lnTo>
                <a:lnTo>
                  <a:pt x="3094729" y="194934"/>
                </a:lnTo>
                <a:lnTo>
                  <a:pt x="3053142" y="176571"/>
                </a:lnTo>
                <a:lnTo>
                  <a:pt x="3011107" y="159051"/>
                </a:lnTo>
                <a:lnTo>
                  <a:pt x="2968636" y="142384"/>
                </a:lnTo>
                <a:lnTo>
                  <a:pt x="2925738" y="126582"/>
                </a:lnTo>
                <a:lnTo>
                  <a:pt x="2882425" y="111654"/>
                </a:lnTo>
                <a:lnTo>
                  <a:pt x="2838708" y="97612"/>
                </a:lnTo>
                <a:lnTo>
                  <a:pt x="2794596" y="84467"/>
                </a:lnTo>
                <a:lnTo>
                  <a:pt x="2750102" y="72228"/>
                </a:lnTo>
                <a:lnTo>
                  <a:pt x="2705235" y="60907"/>
                </a:lnTo>
                <a:lnTo>
                  <a:pt x="2660006" y="50514"/>
                </a:lnTo>
                <a:lnTo>
                  <a:pt x="2614425" y="41061"/>
                </a:lnTo>
                <a:lnTo>
                  <a:pt x="2568504" y="32557"/>
                </a:lnTo>
                <a:lnTo>
                  <a:pt x="2522254" y="25014"/>
                </a:lnTo>
                <a:lnTo>
                  <a:pt x="2475684" y="18441"/>
                </a:lnTo>
                <a:lnTo>
                  <a:pt x="2428806" y="12851"/>
                </a:lnTo>
                <a:lnTo>
                  <a:pt x="2381630" y="8253"/>
                </a:lnTo>
                <a:lnTo>
                  <a:pt x="2334167" y="4658"/>
                </a:lnTo>
                <a:lnTo>
                  <a:pt x="2286428" y="2077"/>
                </a:lnTo>
                <a:lnTo>
                  <a:pt x="2238423" y="521"/>
                </a:lnTo>
                <a:lnTo>
                  <a:pt x="2190163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306461" y="4678739"/>
            <a:ext cx="231267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1430" algn="ctr">
              <a:lnSpc>
                <a:spcPts val="3960"/>
              </a:lnSpc>
              <a:spcBef>
                <a:spcPts val="95"/>
              </a:spcBef>
            </a:pPr>
            <a:r>
              <a:rPr sz="3300" spc="-290" dirty="0">
                <a:solidFill>
                  <a:srgbClr val="FFFFFF"/>
                </a:solidFill>
                <a:latin typeface="Arial Black"/>
                <a:cs typeface="Arial Black"/>
              </a:rPr>
              <a:t>ICT</a:t>
            </a:r>
            <a:endParaRPr sz="3300">
              <a:latin typeface="Arial Black"/>
              <a:cs typeface="Arial Black"/>
            </a:endParaRPr>
          </a:p>
          <a:p>
            <a:pPr algn="ctr">
              <a:lnSpc>
                <a:spcPts val="3960"/>
              </a:lnSpc>
            </a:pPr>
            <a:r>
              <a:rPr sz="3300" spc="-135" dirty="0">
                <a:solidFill>
                  <a:srgbClr val="FFFFFF"/>
                </a:solidFill>
                <a:latin typeface="Arial Black"/>
                <a:cs typeface="Arial Black"/>
              </a:rPr>
              <a:t>curriculum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19234" y="6445806"/>
            <a:ext cx="159893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ctr">
              <a:lnSpc>
                <a:spcPts val="3960"/>
              </a:lnSpc>
              <a:spcBef>
                <a:spcPts val="95"/>
              </a:spcBef>
            </a:pPr>
            <a:r>
              <a:rPr sz="3300" spc="-20" dirty="0">
                <a:solidFill>
                  <a:srgbClr val="00CC00"/>
                </a:solidFill>
                <a:latin typeface="Arial Black"/>
                <a:cs typeface="Arial Black"/>
              </a:rPr>
              <a:t>PSHE</a:t>
            </a:r>
            <a:endParaRPr sz="3300">
              <a:latin typeface="Arial Black"/>
              <a:cs typeface="Arial Black"/>
            </a:endParaRPr>
          </a:p>
          <a:p>
            <a:pPr algn="ctr">
              <a:lnSpc>
                <a:spcPts val="3960"/>
              </a:lnSpc>
            </a:pPr>
            <a:r>
              <a:rPr sz="3300" spc="-180" dirty="0">
                <a:solidFill>
                  <a:srgbClr val="00CC00"/>
                </a:solidFill>
                <a:latin typeface="Arial Black"/>
                <a:cs typeface="Arial Black"/>
              </a:rPr>
              <a:t>lessons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9762988" y="5007944"/>
            <a:ext cx="2573655" cy="2035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95"/>
              </a:spcBef>
            </a:pPr>
            <a:r>
              <a:rPr sz="3300" spc="-120" dirty="0">
                <a:solidFill>
                  <a:srgbClr val="FFFFFF"/>
                </a:solidFill>
                <a:latin typeface="Arial Black"/>
                <a:cs typeface="Arial Black"/>
              </a:rPr>
              <a:t>Appropriate </a:t>
            </a:r>
            <a:r>
              <a:rPr sz="3300" spc="-125" dirty="0">
                <a:solidFill>
                  <a:srgbClr val="FFFFFF"/>
                </a:solidFill>
                <a:latin typeface="Arial Black"/>
                <a:cs typeface="Arial Black"/>
              </a:rPr>
              <a:t>filters</a:t>
            </a:r>
            <a:r>
              <a:rPr sz="3300" spc="-220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3300" spc="-25" dirty="0">
                <a:solidFill>
                  <a:srgbClr val="FFFFFF"/>
                </a:solidFill>
                <a:latin typeface="Arial Black"/>
                <a:cs typeface="Arial Black"/>
              </a:rPr>
              <a:t>and </a:t>
            </a:r>
            <a:r>
              <a:rPr sz="3300" spc="-10" dirty="0">
                <a:solidFill>
                  <a:srgbClr val="FFFFFF"/>
                </a:solidFill>
                <a:latin typeface="Arial Black"/>
                <a:cs typeface="Arial Black"/>
              </a:rPr>
              <a:t>monitoring system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68617" y="4455500"/>
            <a:ext cx="3765550" cy="253873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92785">
              <a:lnSpc>
                <a:spcPct val="100000"/>
              </a:lnSpc>
              <a:spcBef>
                <a:spcPts val="95"/>
              </a:spcBef>
            </a:pPr>
            <a:r>
              <a:rPr sz="3300" spc="-50" dirty="0">
                <a:solidFill>
                  <a:srgbClr val="00CC00"/>
                </a:solidFill>
                <a:latin typeface="Arial Black"/>
                <a:cs typeface="Arial Black"/>
              </a:rPr>
              <a:t>Curriculum </a:t>
            </a:r>
            <a:r>
              <a:rPr sz="3300" spc="-90" dirty="0">
                <a:solidFill>
                  <a:srgbClr val="00CC00"/>
                </a:solidFill>
                <a:latin typeface="Arial Black"/>
                <a:cs typeface="Arial Black"/>
              </a:rPr>
              <a:t>and</a:t>
            </a:r>
            <a:r>
              <a:rPr sz="3300" spc="-215" dirty="0">
                <a:solidFill>
                  <a:srgbClr val="00CC00"/>
                </a:solidFill>
                <a:latin typeface="Arial Black"/>
                <a:cs typeface="Arial Black"/>
              </a:rPr>
              <a:t> </a:t>
            </a:r>
            <a:r>
              <a:rPr sz="3300" spc="-114" dirty="0">
                <a:solidFill>
                  <a:srgbClr val="00CC00"/>
                </a:solidFill>
                <a:latin typeface="Arial Black"/>
                <a:cs typeface="Arial Black"/>
              </a:rPr>
              <a:t>safeguarding</a:t>
            </a:r>
            <a:endParaRPr sz="3300">
              <a:latin typeface="Arial Black"/>
              <a:cs typeface="Arial Black"/>
            </a:endParaRPr>
          </a:p>
          <a:p>
            <a:pPr marL="392430" marR="384810" indent="-8890" algn="ctr">
              <a:lnSpc>
                <a:spcPts val="3960"/>
              </a:lnSpc>
              <a:spcBef>
                <a:spcPts val="90"/>
              </a:spcBef>
            </a:pPr>
            <a:r>
              <a:rPr sz="3300" spc="-240" dirty="0">
                <a:solidFill>
                  <a:srgbClr val="00CC00"/>
                </a:solidFill>
                <a:latin typeface="Arial Black"/>
                <a:cs typeface="Arial Black"/>
              </a:rPr>
              <a:t>assessed</a:t>
            </a:r>
            <a:r>
              <a:rPr sz="3300" spc="-229" dirty="0">
                <a:solidFill>
                  <a:srgbClr val="00CC00"/>
                </a:solidFill>
                <a:latin typeface="Arial Black"/>
                <a:cs typeface="Arial Black"/>
              </a:rPr>
              <a:t> </a:t>
            </a:r>
            <a:r>
              <a:rPr sz="3300" spc="-330" dirty="0">
                <a:solidFill>
                  <a:srgbClr val="00CC00"/>
                </a:solidFill>
                <a:latin typeface="Arial Black"/>
                <a:cs typeface="Arial Black"/>
              </a:rPr>
              <a:t>as </a:t>
            </a:r>
            <a:r>
              <a:rPr sz="3300" spc="-105" dirty="0">
                <a:solidFill>
                  <a:srgbClr val="00CC00"/>
                </a:solidFill>
                <a:latin typeface="Arial Black"/>
                <a:cs typeface="Arial Black"/>
              </a:rPr>
              <a:t>part</a:t>
            </a:r>
            <a:r>
              <a:rPr sz="3300" spc="-210" dirty="0">
                <a:solidFill>
                  <a:srgbClr val="00CC00"/>
                </a:solidFill>
                <a:latin typeface="Arial Black"/>
                <a:cs typeface="Arial Black"/>
              </a:rPr>
              <a:t> </a:t>
            </a:r>
            <a:r>
              <a:rPr sz="3300" spc="-70" dirty="0">
                <a:solidFill>
                  <a:srgbClr val="00CC00"/>
                </a:solidFill>
                <a:latin typeface="Arial Black"/>
                <a:cs typeface="Arial Black"/>
              </a:rPr>
              <a:t>of</a:t>
            </a:r>
            <a:r>
              <a:rPr sz="3300" spc="-210" dirty="0">
                <a:solidFill>
                  <a:srgbClr val="00CC00"/>
                </a:solidFill>
                <a:latin typeface="Arial Black"/>
                <a:cs typeface="Arial Black"/>
              </a:rPr>
              <a:t> </a:t>
            </a:r>
            <a:r>
              <a:rPr sz="3300" spc="-95" dirty="0">
                <a:solidFill>
                  <a:srgbClr val="00CC00"/>
                </a:solidFill>
                <a:latin typeface="Arial Black"/>
                <a:cs typeface="Arial Black"/>
              </a:rPr>
              <a:t>Ofsted </a:t>
            </a:r>
            <a:r>
              <a:rPr sz="3300" spc="-25" dirty="0">
                <a:solidFill>
                  <a:srgbClr val="00CC00"/>
                </a:solidFill>
                <a:latin typeface="Arial Black"/>
                <a:cs typeface="Arial Black"/>
              </a:rPr>
              <a:t>framework</a:t>
            </a:r>
            <a:endParaRPr sz="3300">
              <a:latin typeface="Arial Black"/>
              <a:cs typeface="Arial Black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7748460" y="4163788"/>
            <a:ext cx="2160270" cy="6617970"/>
            <a:chOff x="7748460" y="4163788"/>
            <a:chExt cx="2160270" cy="6617970"/>
          </a:xfrm>
        </p:grpSpPr>
        <p:sp>
          <p:nvSpPr>
            <p:cNvPr id="16" name="object 16"/>
            <p:cNvSpPr/>
            <p:nvPr/>
          </p:nvSpPr>
          <p:spPr>
            <a:xfrm>
              <a:off x="7748709" y="6940561"/>
              <a:ext cx="520065" cy="1117600"/>
            </a:xfrm>
            <a:custGeom>
              <a:avLst/>
              <a:gdLst/>
              <a:ahLst/>
              <a:cxnLst/>
              <a:rect l="l" t="t" r="r" b="b"/>
              <a:pathLst>
                <a:path w="520065" h="1117600">
                  <a:moveTo>
                    <a:pt x="171198" y="0"/>
                  </a:moveTo>
                  <a:lnTo>
                    <a:pt x="122225" y="7430"/>
                  </a:lnTo>
                  <a:lnTo>
                    <a:pt x="77481" y="28681"/>
                  </a:lnTo>
                  <a:lnTo>
                    <a:pt x="42252" y="60247"/>
                  </a:lnTo>
                  <a:lnTo>
                    <a:pt x="17173" y="98677"/>
                  </a:lnTo>
                  <a:lnTo>
                    <a:pt x="2878" y="140520"/>
                  </a:lnTo>
                  <a:lnTo>
                    <a:pt x="0" y="182325"/>
                  </a:lnTo>
                  <a:lnTo>
                    <a:pt x="9171" y="220638"/>
                  </a:lnTo>
                  <a:lnTo>
                    <a:pt x="351506" y="1051786"/>
                  </a:lnTo>
                  <a:lnTo>
                    <a:pt x="369817" y="1084072"/>
                  </a:lnTo>
                  <a:lnTo>
                    <a:pt x="391636" y="1106279"/>
                  </a:lnTo>
                  <a:lnTo>
                    <a:pt x="414507" y="1117205"/>
                  </a:lnTo>
                  <a:lnTo>
                    <a:pt x="435975" y="1115648"/>
                  </a:lnTo>
                  <a:lnTo>
                    <a:pt x="447314" y="1111219"/>
                  </a:lnTo>
                  <a:lnTo>
                    <a:pt x="458837" y="1107373"/>
                  </a:lnTo>
                  <a:lnTo>
                    <a:pt x="470538" y="1104112"/>
                  </a:lnTo>
                  <a:lnTo>
                    <a:pt x="482413" y="1101439"/>
                  </a:lnTo>
                  <a:lnTo>
                    <a:pt x="501069" y="1090710"/>
                  </a:lnTo>
                  <a:lnTo>
                    <a:pt x="513906" y="1068852"/>
                  </a:lnTo>
                  <a:lnTo>
                    <a:pt x="519559" y="1038236"/>
                  </a:lnTo>
                  <a:lnTo>
                    <a:pt x="516664" y="1001232"/>
                  </a:lnTo>
                  <a:lnTo>
                    <a:pt x="335234" y="120851"/>
                  </a:lnTo>
                  <a:lnTo>
                    <a:pt x="321400" y="83968"/>
                  </a:lnTo>
                  <a:lnTo>
                    <a:pt x="295621" y="50935"/>
                  </a:lnTo>
                  <a:lnTo>
                    <a:pt x="260355" y="24258"/>
                  </a:lnTo>
                  <a:lnTo>
                    <a:pt x="218061" y="6444"/>
                  </a:lnTo>
                  <a:lnTo>
                    <a:pt x="171198" y="0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8014754" y="7396333"/>
              <a:ext cx="1893570" cy="3385185"/>
            </a:xfrm>
            <a:custGeom>
              <a:avLst/>
              <a:gdLst/>
              <a:ahLst/>
              <a:cxnLst/>
              <a:rect l="l" t="t" r="r" b="b"/>
              <a:pathLst>
                <a:path w="1893570" h="3385184">
                  <a:moveTo>
                    <a:pt x="452818" y="3243097"/>
                  </a:moveTo>
                  <a:lnTo>
                    <a:pt x="444055" y="3049562"/>
                  </a:lnTo>
                  <a:lnTo>
                    <a:pt x="260248" y="3049562"/>
                  </a:lnTo>
                  <a:lnTo>
                    <a:pt x="247662" y="3105175"/>
                  </a:lnTo>
                  <a:lnTo>
                    <a:pt x="229654" y="3141446"/>
                  </a:lnTo>
                  <a:lnTo>
                    <a:pt x="197624" y="3169920"/>
                  </a:lnTo>
                  <a:lnTo>
                    <a:pt x="157708" y="3188512"/>
                  </a:lnTo>
                  <a:lnTo>
                    <a:pt x="116052" y="3195180"/>
                  </a:lnTo>
                  <a:lnTo>
                    <a:pt x="74980" y="3203473"/>
                  </a:lnTo>
                  <a:lnTo>
                    <a:pt x="41440" y="3226079"/>
                  </a:lnTo>
                  <a:lnTo>
                    <a:pt x="18834" y="3259620"/>
                  </a:lnTo>
                  <a:lnTo>
                    <a:pt x="10541" y="3300679"/>
                  </a:lnTo>
                  <a:lnTo>
                    <a:pt x="10541" y="3323361"/>
                  </a:lnTo>
                  <a:lnTo>
                    <a:pt x="15379" y="3347326"/>
                  </a:lnTo>
                  <a:lnTo>
                    <a:pt x="28575" y="3366897"/>
                  </a:lnTo>
                  <a:lnTo>
                    <a:pt x="48145" y="3380092"/>
                  </a:lnTo>
                  <a:lnTo>
                    <a:pt x="72110" y="3384931"/>
                  </a:lnTo>
                  <a:lnTo>
                    <a:pt x="351129" y="3384931"/>
                  </a:lnTo>
                  <a:lnTo>
                    <a:pt x="398030" y="3375139"/>
                  </a:lnTo>
                  <a:lnTo>
                    <a:pt x="429539" y="3346983"/>
                  </a:lnTo>
                  <a:lnTo>
                    <a:pt x="447268" y="3302355"/>
                  </a:lnTo>
                  <a:lnTo>
                    <a:pt x="452818" y="3243097"/>
                  </a:lnTo>
                  <a:close/>
                </a:path>
                <a:path w="1893570" h="3385184">
                  <a:moveTo>
                    <a:pt x="1540725" y="2634742"/>
                  </a:moveTo>
                  <a:lnTo>
                    <a:pt x="1485163" y="2164257"/>
                  </a:lnTo>
                  <a:lnTo>
                    <a:pt x="1434084" y="1774990"/>
                  </a:lnTo>
                  <a:lnTo>
                    <a:pt x="1434058" y="1768030"/>
                  </a:lnTo>
                  <a:lnTo>
                    <a:pt x="1433233" y="1754924"/>
                  </a:lnTo>
                  <a:lnTo>
                    <a:pt x="1431582" y="1741741"/>
                  </a:lnTo>
                  <a:lnTo>
                    <a:pt x="1429042" y="1728520"/>
                  </a:lnTo>
                  <a:lnTo>
                    <a:pt x="1240370" y="304507"/>
                  </a:lnTo>
                  <a:lnTo>
                    <a:pt x="1232458" y="265722"/>
                  </a:lnTo>
                  <a:lnTo>
                    <a:pt x="1217790" y="227774"/>
                  </a:lnTo>
                  <a:lnTo>
                    <a:pt x="1196924" y="191325"/>
                  </a:lnTo>
                  <a:lnTo>
                    <a:pt x="1170457" y="157060"/>
                  </a:lnTo>
                  <a:lnTo>
                    <a:pt x="1138948" y="125679"/>
                  </a:lnTo>
                  <a:lnTo>
                    <a:pt x="1102969" y="97828"/>
                  </a:lnTo>
                  <a:lnTo>
                    <a:pt x="1063117" y="74218"/>
                  </a:lnTo>
                  <a:lnTo>
                    <a:pt x="1019949" y="55511"/>
                  </a:lnTo>
                  <a:lnTo>
                    <a:pt x="974051" y="42392"/>
                  </a:lnTo>
                  <a:lnTo>
                    <a:pt x="925995" y="35534"/>
                  </a:lnTo>
                  <a:lnTo>
                    <a:pt x="876350" y="35636"/>
                  </a:lnTo>
                  <a:lnTo>
                    <a:pt x="825715" y="43357"/>
                  </a:lnTo>
                  <a:lnTo>
                    <a:pt x="776732" y="58356"/>
                  </a:lnTo>
                  <a:lnTo>
                    <a:pt x="731964" y="79794"/>
                  </a:lnTo>
                  <a:lnTo>
                    <a:pt x="691629" y="106794"/>
                  </a:lnTo>
                  <a:lnTo>
                    <a:pt x="655955" y="138518"/>
                  </a:lnTo>
                  <a:lnTo>
                    <a:pt x="639216" y="157848"/>
                  </a:lnTo>
                  <a:lnTo>
                    <a:pt x="634212" y="149910"/>
                  </a:lnTo>
                  <a:lnTo>
                    <a:pt x="605332" y="114757"/>
                  </a:lnTo>
                  <a:lnTo>
                    <a:pt x="571715" y="82880"/>
                  </a:lnTo>
                  <a:lnTo>
                    <a:pt x="533793" y="55041"/>
                  </a:lnTo>
                  <a:lnTo>
                    <a:pt x="491959" y="32042"/>
                  </a:lnTo>
                  <a:lnTo>
                    <a:pt x="446620" y="14681"/>
                  </a:lnTo>
                  <a:lnTo>
                    <a:pt x="398208" y="3733"/>
                  </a:lnTo>
                  <a:lnTo>
                    <a:pt x="347116" y="0"/>
                  </a:lnTo>
                  <a:lnTo>
                    <a:pt x="296024" y="3733"/>
                  </a:lnTo>
                  <a:lnTo>
                    <a:pt x="247611" y="14681"/>
                  </a:lnTo>
                  <a:lnTo>
                    <a:pt x="202272" y="32042"/>
                  </a:lnTo>
                  <a:lnTo>
                    <a:pt x="160451" y="55041"/>
                  </a:lnTo>
                  <a:lnTo>
                    <a:pt x="122516" y="82880"/>
                  </a:lnTo>
                  <a:lnTo>
                    <a:pt x="88912" y="114757"/>
                  </a:lnTo>
                  <a:lnTo>
                    <a:pt x="60032" y="149910"/>
                  </a:lnTo>
                  <a:lnTo>
                    <a:pt x="36296" y="187515"/>
                  </a:lnTo>
                  <a:lnTo>
                    <a:pt x="18097" y="226796"/>
                  </a:lnTo>
                  <a:lnTo>
                    <a:pt x="5867" y="266966"/>
                  </a:lnTo>
                  <a:lnTo>
                    <a:pt x="0" y="307238"/>
                  </a:lnTo>
                  <a:lnTo>
                    <a:pt x="901" y="346811"/>
                  </a:lnTo>
                  <a:lnTo>
                    <a:pt x="133578" y="1777136"/>
                  </a:lnTo>
                  <a:lnTo>
                    <a:pt x="134035" y="1790585"/>
                  </a:lnTo>
                  <a:lnTo>
                    <a:pt x="135356" y="1803806"/>
                  </a:lnTo>
                  <a:lnTo>
                    <a:pt x="137464" y="1816773"/>
                  </a:lnTo>
                  <a:lnTo>
                    <a:pt x="138988" y="1823618"/>
                  </a:lnTo>
                  <a:lnTo>
                    <a:pt x="175729" y="2214435"/>
                  </a:lnTo>
                  <a:lnTo>
                    <a:pt x="226161" y="2685504"/>
                  </a:lnTo>
                  <a:lnTo>
                    <a:pt x="259181" y="3049549"/>
                  </a:lnTo>
                  <a:lnTo>
                    <a:pt x="442988" y="3049549"/>
                  </a:lnTo>
                  <a:lnTo>
                    <a:pt x="476008" y="2685504"/>
                  </a:lnTo>
                  <a:lnTo>
                    <a:pt x="526453" y="2214435"/>
                  </a:lnTo>
                  <a:lnTo>
                    <a:pt x="564654" y="1807972"/>
                  </a:lnTo>
                  <a:lnTo>
                    <a:pt x="564083" y="1805165"/>
                  </a:lnTo>
                  <a:lnTo>
                    <a:pt x="565823" y="1781530"/>
                  </a:lnTo>
                  <a:lnTo>
                    <a:pt x="644271" y="885888"/>
                  </a:lnTo>
                  <a:lnTo>
                    <a:pt x="657402" y="741070"/>
                  </a:lnTo>
                  <a:lnTo>
                    <a:pt x="732967" y="973137"/>
                  </a:lnTo>
                  <a:lnTo>
                    <a:pt x="1008595" y="1828914"/>
                  </a:lnTo>
                  <a:lnTo>
                    <a:pt x="1015530" y="1851571"/>
                  </a:lnTo>
                  <a:lnTo>
                    <a:pt x="1015606" y="1854428"/>
                  </a:lnTo>
                  <a:lnTo>
                    <a:pt x="1143228" y="2242223"/>
                  </a:lnTo>
                  <a:lnTo>
                    <a:pt x="1297152" y="2690291"/>
                  </a:lnTo>
                  <a:lnTo>
                    <a:pt x="1540725" y="2634742"/>
                  </a:lnTo>
                  <a:close/>
                </a:path>
                <a:path w="1893570" h="3385184">
                  <a:moveTo>
                    <a:pt x="1893379" y="3233140"/>
                  </a:moveTo>
                  <a:lnTo>
                    <a:pt x="1887740" y="3186582"/>
                  </a:lnTo>
                  <a:lnTo>
                    <a:pt x="1870519" y="3148393"/>
                  </a:lnTo>
                  <a:lnTo>
                    <a:pt x="1841017" y="3120720"/>
                  </a:lnTo>
                  <a:lnTo>
                    <a:pt x="1803298" y="3106128"/>
                  </a:lnTo>
                  <a:lnTo>
                    <a:pt x="1761413" y="3107182"/>
                  </a:lnTo>
                  <a:lnTo>
                    <a:pt x="1719326" y="3109950"/>
                  </a:lnTo>
                  <a:lnTo>
                    <a:pt x="1676273" y="3100679"/>
                  </a:lnTo>
                  <a:lnTo>
                    <a:pt x="1638719" y="3080042"/>
                  </a:lnTo>
                  <a:lnTo>
                    <a:pt x="1613090" y="3048685"/>
                  </a:lnTo>
                  <a:lnTo>
                    <a:pt x="1588452" y="2997263"/>
                  </a:lnTo>
                  <a:lnTo>
                    <a:pt x="1589481" y="2997022"/>
                  </a:lnTo>
                  <a:lnTo>
                    <a:pt x="1540725" y="2634742"/>
                  </a:lnTo>
                  <a:lnTo>
                    <a:pt x="1297139" y="2690304"/>
                  </a:lnTo>
                  <a:lnTo>
                    <a:pt x="1410271" y="3037890"/>
                  </a:lnTo>
                  <a:lnTo>
                    <a:pt x="1409242" y="3038119"/>
                  </a:lnTo>
                  <a:lnTo>
                    <a:pt x="1443736" y="3228784"/>
                  </a:lnTo>
                  <a:lnTo>
                    <a:pt x="1462316" y="3285312"/>
                  </a:lnTo>
                  <a:lnTo>
                    <a:pt x="1489532" y="3324885"/>
                  </a:lnTo>
                  <a:lnTo>
                    <a:pt x="1526514" y="3345319"/>
                  </a:lnTo>
                  <a:lnTo>
                    <a:pt x="1574419" y="3344443"/>
                  </a:lnTo>
                  <a:lnTo>
                    <a:pt x="1846440" y="3282404"/>
                  </a:lnTo>
                  <a:lnTo>
                    <a:pt x="1868728" y="3272371"/>
                  </a:lnTo>
                  <a:lnTo>
                    <a:pt x="1884870" y="3255149"/>
                  </a:lnTo>
                  <a:lnTo>
                    <a:pt x="1893379" y="323314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748448" y="5605938"/>
              <a:ext cx="1824355" cy="2680970"/>
            </a:xfrm>
            <a:custGeom>
              <a:avLst/>
              <a:gdLst/>
              <a:ahLst/>
              <a:cxnLst/>
              <a:rect l="l" t="t" r="r" b="b"/>
              <a:pathLst>
                <a:path w="1824354" h="2680970">
                  <a:moveTo>
                    <a:pt x="1824164" y="1694065"/>
                  </a:moveTo>
                  <a:lnTo>
                    <a:pt x="1785366" y="966520"/>
                  </a:lnTo>
                  <a:lnTo>
                    <a:pt x="1787182" y="966520"/>
                  </a:lnTo>
                  <a:lnTo>
                    <a:pt x="1759419" y="428980"/>
                  </a:lnTo>
                  <a:lnTo>
                    <a:pt x="1756244" y="384378"/>
                  </a:lnTo>
                  <a:lnTo>
                    <a:pt x="1742020" y="343128"/>
                  </a:lnTo>
                  <a:lnTo>
                    <a:pt x="1718005" y="307086"/>
                  </a:lnTo>
                  <a:lnTo>
                    <a:pt x="1685404" y="278079"/>
                  </a:lnTo>
                  <a:lnTo>
                    <a:pt x="1645475" y="257962"/>
                  </a:lnTo>
                  <a:lnTo>
                    <a:pt x="945159" y="0"/>
                  </a:lnTo>
                  <a:lnTo>
                    <a:pt x="223164" y="258597"/>
                  </a:lnTo>
                  <a:lnTo>
                    <a:pt x="182829" y="278549"/>
                  </a:lnTo>
                  <a:lnTo>
                    <a:pt x="149885" y="307543"/>
                  </a:lnTo>
                  <a:lnTo>
                    <a:pt x="125564" y="343725"/>
                  </a:lnTo>
                  <a:lnTo>
                    <a:pt x="111163" y="385191"/>
                  </a:lnTo>
                  <a:lnTo>
                    <a:pt x="107924" y="430060"/>
                  </a:lnTo>
                  <a:lnTo>
                    <a:pt x="103974" y="700646"/>
                  </a:lnTo>
                  <a:lnTo>
                    <a:pt x="101638" y="727481"/>
                  </a:lnTo>
                  <a:lnTo>
                    <a:pt x="100114" y="782129"/>
                  </a:lnTo>
                  <a:lnTo>
                    <a:pt x="0" y="1472958"/>
                  </a:lnTo>
                  <a:lnTo>
                    <a:pt x="280581" y="1472958"/>
                  </a:lnTo>
                  <a:lnTo>
                    <a:pt x="113233" y="2619108"/>
                  </a:lnTo>
                  <a:lnTo>
                    <a:pt x="116306" y="2642616"/>
                  </a:lnTo>
                  <a:lnTo>
                    <a:pt x="128117" y="2662136"/>
                  </a:lnTo>
                  <a:lnTo>
                    <a:pt x="146634" y="2675458"/>
                  </a:lnTo>
                  <a:lnTo>
                    <a:pt x="169811" y="2680385"/>
                  </a:lnTo>
                  <a:lnTo>
                    <a:pt x="1675104" y="2680385"/>
                  </a:lnTo>
                  <a:lnTo>
                    <a:pt x="1697901" y="2675623"/>
                  </a:lnTo>
                  <a:lnTo>
                    <a:pt x="1716265" y="2662707"/>
                  </a:lnTo>
                  <a:lnTo>
                    <a:pt x="1728203" y="2643708"/>
                  </a:lnTo>
                  <a:lnTo>
                    <a:pt x="1731784" y="2620683"/>
                  </a:lnTo>
                  <a:lnTo>
                    <a:pt x="1606943" y="1644383"/>
                  </a:lnTo>
                  <a:lnTo>
                    <a:pt x="1824164" y="1694065"/>
                  </a:lnTo>
                  <a:close/>
                </a:path>
              </a:pathLst>
            </a:custGeom>
            <a:solidFill>
              <a:srgbClr val="33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8445694" y="5605937"/>
              <a:ext cx="481330" cy="2080260"/>
            </a:xfrm>
            <a:custGeom>
              <a:avLst/>
              <a:gdLst/>
              <a:ahLst/>
              <a:cxnLst/>
              <a:rect l="l" t="t" r="r" b="b"/>
              <a:pathLst>
                <a:path w="481329" h="2080259">
                  <a:moveTo>
                    <a:pt x="240568" y="0"/>
                  </a:moveTo>
                  <a:lnTo>
                    <a:pt x="0" y="80091"/>
                  </a:lnTo>
                  <a:lnTo>
                    <a:pt x="0" y="2079685"/>
                  </a:lnTo>
                  <a:lnTo>
                    <a:pt x="481137" y="2079685"/>
                  </a:lnTo>
                  <a:lnTo>
                    <a:pt x="481137" y="80091"/>
                  </a:lnTo>
                  <a:lnTo>
                    <a:pt x="24056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8437125" y="7685619"/>
              <a:ext cx="481330" cy="786130"/>
            </a:xfrm>
            <a:custGeom>
              <a:avLst/>
              <a:gdLst/>
              <a:ahLst/>
              <a:cxnLst/>
              <a:rect l="l" t="t" r="r" b="b"/>
              <a:pathLst>
                <a:path w="481329" h="786129">
                  <a:moveTo>
                    <a:pt x="481137" y="0"/>
                  </a:moveTo>
                  <a:lnTo>
                    <a:pt x="0" y="0"/>
                  </a:lnTo>
                  <a:lnTo>
                    <a:pt x="0" y="785923"/>
                  </a:lnTo>
                  <a:lnTo>
                    <a:pt x="481137" y="785923"/>
                  </a:lnTo>
                  <a:lnTo>
                    <a:pt x="481137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8896" y="5799384"/>
              <a:ext cx="194737" cy="214768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8247697" y="5709113"/>
              <a:ext cx="873760" cy="1791970"/>
            </a:xfrm>
            <a:custGeom>
              <a:avLst/>
              <a:gdLst/>
              <a:ahLst/>
              <a:cxnLst/>
              <a:rect l="l" t="t" r="r" b="b"/>
              <a:pathLst>
                <a:path w="873759" h="1791970">
                  <a:moveTo>
                    <a:pt x="168681" y="1785607"/>
                  </a:moveTo>
                  <a:lnTo>
                    <a:pt x="54190" y="632904"/>
                  </a:lnTo>
                  <a:lnTo>
                    <a:pt x="53835" y="629310"/>
                  </a:lnTo>
                  <a:lnTo>
                    <a:pt x="53594" y="626960"/>
                  </a:lnTo>
                  <a:lnTo>
                    <a:pt x="50546" y="619036"/>
                  </a:lnTo>
                  <a:lnTo>
                    <a:pt x="49276" y="611809"/>
                  </a:lnTo>
                  <a:lnTo>
                    <a:pt x="49276" y="604634"/>
                  </a:lnTo>
                  <a:lnTo>
                    <a:pt x="107403" y="511619"/>
                  </a:lnTo>
                  <a:lnTo>
                    <a:pt x="114541" y="500773"/>
                  </a:lnTo>
                  <a:lnTo>
                    <a:pt x="119468" y="489204"/>
                  </a:lnTo>
                  <a:lnTo>
                    <a:pt x="122326" y="477240"/>
                  </a:lnTo>
                  <a:lnTo>
                    <a:pt x="123240" y="465175"/>
                  </a:lnTo>
                  <a:lnTo>
                    <a:pt x="122224" y="452462"/>
                  </a:lnTo>
                  <a:lnTo>
                    <a:pt x="106184" y="416509"/>
                  </a:lnTo>
                  <a:lnTo>
                    <a:pt x="68046" y="396773"/>
                  </a:lnTo>
                  <a:lnTo>
                    <a:pt x="65836" y="396494"/>
                  </a:lnTo>
                  <a:lnTo>
                    <a:pt x="64109" y="396494"/>
                  </a:lnTo>
                  <a:lnTo>
                    <a:pt x="62344" y="396570"/>
                  </a:lnTo>
                  <a:lnTo>
                    <a:pt x="61620" y="396659"/>
                  </a:lnTo>
                  <a:lnTo>
                    <a:pt x="61620" y="406717"/>
                  </a:lnTo>
                  <a:lnTo>
                    <a:pt x="61620" y="396659"/>
                  </a:lnTo>
                  <a:lnTo>
                    <a:pt x="60579" y="396773"/>
                  </a:lnTo>
                  <a:lnTo>
                    <a:pt x="60083" y="396824"/>
                  </a:lnTo>
                  <a:lnTo>
                    <a:pt x="60540" y="396773"/>
                  </a:lnTo>
                  <a:lnTo>
                    <a:pt x="57518" y="396925"/>
                  </a:lnTo>
                  <a:lnTo>
                    <a:pt x="23139" y="367817"/>
                  </a:lnTo>
                  <a:lnTo>
                    <a:pt x="20002" y="348856"/>
                  </a:lnTo>
                  <a:lnTo>
                    <a:pt x="20002" y="343839"/>
                  </a:lnTo>
                  <a:lnTo>
                    <a:pt x="20650" y="338709"/>
                  </a:lnTo>
                  <a:lnTo>
                    <a:pt x="21729" y="334556"/>
                  </a:lnTo>
                  <a:lnTo>
                    <a:pt x="21831" y="334187"/>
                  </a:lnTo>
                  <a:lnTo>
                    <a:pt x="23037" y="331012"/>
                  </a:lnTo>
                  <a:lnTo>
                    <a:pt x="144830" y="9702"/>
                  </a:lnTo>
                  <a:lnTo>
                    <a:pt x="142227" y="3924"/>
                  </a:lnTo>
                  <a:lnTo>
                    <a:pt x="131889" y="0"/>
                  </a:lnTo>
                  <a:lnTo>
                    <a:pt x="126111" y="2603"/>
                  </a:lnTo>
                  <a:lnTo>
                    <a:pt x="2768" y="327964"/>
                  </a:lnTo>
                  <a:lnTo>
                    <a:pt x="838" y="335305"/>
                  </a:lnTo>
                  <a:lnTo>
                    <a:pt x="0" y="342163"/>
                  </a:lnTo>
                  <a:lnTo>
                    <a:pt x="0" y="348856"/>
                  </a:lnTo>
                  <a:lnTo>
                    <a:pt x="15925" y="395833"/>
                  </a:lnTo>
                  <a:lnTo>
                    <a:pt x="57518" y="416941"/>
                  </a:lnTo>
                  <a:lnTo>
                    <a:pt x="59169" y="416941"/>
                  </a:lnTo>
                  <a:lnTo>
                    <a:pt x="60858" y="416852"/>
                  </a:lnTo>
                  <a:lnTo>
                    <a:pt x="62585" y="416674"/>
                  </a:lnTo>
                  <a:lnTo>
                    <a:pt x="62534" y="415493"/>
                  </a:lnTo>
                  <a:lnTo>
                    <a:pt x="62661" y="416674"/>
                  </a:lnTo>
                  <a:lnTo>
                    <a:pt x="96748" y="438010"/>
                  </a:lnTo>
                  <a:lnTo>
                    <a:pt x="103212" y="465175"/>
                  </a:lnTo>
                  <a:lnTo>
                    <a:pt x="102527" y="474179"/>
                  </a:lnTo>
                  <a:lnTo>
                    <a:pt x="100431" y="482968"/>
                  </a:lnTo>
                  <a:lnTo>
                    <a:pt x="96862" y="491363"/>
                  </a:lnTo>
                  <a:lnTo>
                    <a:pt x="91757" y="499135"/>
                  </a:lnTo>
                  <a:lnTo>
                    <a:pt x="44996" y="557720"/>
                  </a:lnTo>
                  <a:lnTo>
                    <a:pt x="38112" y="568210"/>
                  </a:lnTo>
                  <a:lnTo>
                    <a:pt x="33197" y="579755"/>
                  </a:lnTo>
                  <a:lnTo>
                    <a:pt x="30238" y="591997"/>
                  </a:lnTo>
                  <a:lnTo>
                    <a:pt x="29248" y="604634"/>
                  </a:lnTo>
                  <a:lnTo>
                    <a:pt x="29578" y="611809"/>
                  </a:lnTo>
                  <a:lnTo>
                    <a:pt x="30556" y="619036"/>
                  </a:lnTo>
                  <a:lnTo>
                    <a:pt x="32143" y="625983"/>
                  </a:lnTo>
                  <a:lnTo>
                    <a:pt x="33909" y="631342"/>
                  </a:lnTo>
                  <a:lnTo>
                    <a:pt x="148196" y="1782089"/>
                  </a:lnTo>
                  <a:lnTo>
                    <a:pt x="148729" y="1787588"/>
                  </a:lnTo>
                  <a:lnTo>
                    <a:pt x="153644" y="1791614"/>
                  </a:lnTo>
                  <a:lnTo>
                    <a:pt x="164655" y="1790509"/>
                  </a:lnTo>
                  <a:lnTo>
                    <a:pt x="168681" y="1785607"/>
                  </a:lnTo>
                  <a:close/>
                </a:path>
                <a:path w="873759" h="1791970">
                  <a:moveTo>
                    <a:pt x="612736" y="1104684"/>
                  </a:moveTo>
                  <a:lnTo>
                    <a:pt x="511644" y="285026"/>
                  </a:lnTo>
                  <a:lnTo>
                    <a:pt x="364401" y="285026"/>
                  </a:lnTo>
                  <a:lnTo>
                    <a:pt x="263321" y="1104684"/>
                  </a:lnTo>
                  <a:lnTo>
                    <a:pt x="438023" y="1241437"/>
                  </a:lnTo>
                  <a:lnTo>
                    <a:pt x="612736" y="1104684"/>
                  </a:lnTo>
                  <a:close/>
                </a:path>
                <a:path w="873759" h="1791970">
                  <a:moveTo>
                    <a:pt x="873315" y="342176"/>
                  </a:moveTo>
                  <a:lnTo>
                    <a:pt x="747242" y="2603"/>
                  </a:lnTo>
                  <a:lnTo>
                    <a:pt x="741476" y="0"/>
                  </a:lnTo>
                  <a:lnTo>
                    <a:pt x="731139" y="3924"/>
                  </a:lnTo>
                  <a:lnTo>
                    <a:pt x="728535" y="9702"/>
                  </a:lnTo>
                  <a:lnTo>
                    <a:pt x="851509" y="334098"/>
                  </a:lnTo>
                  <a:lnTo>
                    <a:pt x="851623" y="334556"/>
                  </a:lnTo>
                  <a:lnTo>
                    <a:pt x="852678" y="338670"/>
                  </a:lnTo>
                  <a:lnTo>
                    <a:pt x="853313" y="343827"/>
                  </a:lnTo>
                  <a:lnTo>
                    <a:pt x="853313" y="348856"/>
                  </a:lnTo>
                  <a:lnTo>
                    <a:pt x="836142" y="389115"/>
                  </a:lnTo>
                  <a:lnTo>
                    <a:pt x="815848" y="396925"/>
                  </a:lnTo>
                  <a:lnTo>
                    <a:pt x="812800" y="396773"/>
                  </a:lnTo>
                  <a:lnTo>
                    <a:pt x="811796" y="396671"/>
                  </a:lnTo>
                  <a:lnTo>
                    <a:pt x="811796" y="406717"/>
                  </a:lnTo>
                  <a:lnTo>
                    <a:pt x="811796" y="396671"/>
                  </a:lnTo>
                  <a:lnTo>
                    <a:pt x="810983" y="396570"/>
                  </a:lnTo>
                  <a:lnTo>
                    <a:pt x="809218" y="396494"/>
                  </a:lnTo>
                  <a:lnTo>
                    <a:pt x="807478" y="396494"/>
                  </a:lnTo>
                  <a:lnTo>
                    <a:pt x="765302" y="418503"/>
                  </a:lnTo>
                  <a:lnTo>
                    <a:pt x="750100" y="465175"/>
                  </a:lnTo>
                  <a:lnTo>
                    <a:pt x="751014" y="477240"/>
                  </a:lnTo>
                  <a:lnTo>
                    <a:pt x="753884" y="489216"/>
                  </a:lnTo>
                  <a:lnTo>
                    <a:pt x="758825" y="500786"/>
                  </a:lnTo>
                  <a:lnTo>
                    <a:pt x="765962" y="511619"/>
                  </a:lnTo>
                  <a:lnTo>
                    <a:pt x="812723" y="570217"/>
                  </a:lnTo>
                  <a:lnTo>
                    <a:pt x="817562" y="577608"/>
                  </a:lnTo>
                  <a:lnTo>
                    <a:pt x="821118" y="586016"/>
                  </a:lnTo>
                  <a:lnTo>
                    <a:pt x="823315" y="595122"/>
                  </a:lnTo>
                  <a:lnTo>
                    <a:pt x="824064" y="604634"/>
                  </a:lnTo>
                  <a:lnTo>
                    <a:pt x="824064" y="611822"/>
                  </a:lnTo>
                  <a:lnTo>
                    <a:pt x="822794" y="619048"/>
                  </a:lnTo>
                  <a:lnTo>
                    <a:pt x="819746" y="626999"/>
                  </a:lnTo>
                  <a:lnTo>
                    <a:pt x="704684" y="1785607"/>
                  </a:lnTo>
                  <a:lnTo>
                    <a:pt x="708710" y="1790509"/>
                  </a:lnTo>
                  <a:lnTo>
                    <a:pt x="719721" y="1791614"/>
                  </a:lnTo>
                  <a:lnTo>
                    <a:pt x="724636" y="1787588"/>
                  </a:lnTo>
                  <a:lnTo>
                    <a:pt x="725170" y="1782076"/>
                  </a:lnTo>
                  <a:lnTo>
                    <a:pt x="839292" y="632891"/>
                  </a:lnTo>
                  <a:lnTo>
                    <a:pt x="839444" y="631317"/>
                  </a:lnTo>
                  <a:lnTo>
                    <a:pt x="840105" y="629310"/>
                  </a:lnTo>
                  <a:lnTo>
                    <a:pt x="841209" y="625970"/>
                  </a:lnTo>
                  <a:lnTo>
                    <a:pt x="842810" y="618921"/>
                  </a:lnTo>
                  <a:lnTo>
                    <a:pt x="843762" y="611784"/>
                  </a:lnTo>
                  <a:lnTo>
                    <a:pt x="844080" y="604634"/>
                  </a:lnTo>
                  <a:lnTo>
                    <a:pt x="843089" y="591997"/>
                  </a:lnTo>
                  <a:lnTo>
                    <a:pt x="840130" y="579755"/>
                  </a:lnTo>
                  <a:lnTo>
                    <a:pt x="835228" y="568223"/>
                  </a:lnTo>
                  <a:lnTo>
                    <a:pt x="828370" y="557720"/>
                  </a:lnTo>
                  <a:lnTo>
                    <a:pt x="781608" y="499122"/>
                  </a:lnTo>
                  <a:lnTo>
                    <a:pt x="776478" y="491350"/>
                  </a:lnTo>
                  <a:lnTo>
                    <a:pt x="772909" y="482968"/>
                  </a:lnTo>
                  <a:lnTo>
                    <a:pt x="770801" y="474179"/>
                  </a:lnTo>
                  <a:lnTo>
                    <a:pt x="770115" y="465175"/>
                  </a:lnTo>
                  <a:lnTo>
                    <a:pt x="770877" y="455612"/>
                  </a:lnTo>
                  <a:lnTo>
                    <a:pt x="793026" y="420230"/>
                  </a:lnTo>
                  <a:lnTo>
                    <a:pt x="807478" y="416509"/>
                  </a:lnTo>
                  <a:lnTo>
                    <a:pt x="810717" y="416687"/>
                  </a:lnTo>
                  <a:lnTo>
                    <a:pt x="812495" y="416852"/>
                  </a:lnTo>
                  <a:lnTo>
                    <a:pt x="814184" y="416941"/>
                  </a:lnTo>
                  <a:lnTo>
                    <a:pt x="815848" y="416941"/>
                  </a:lnTo>
                  <a:lnTo>
                    <a:pt x="828040" y="415417"/>
                  </a:lnTo>
                  <a:lnTo>
                    <a:pt x="864133" y="385699"/>
                  </a:lnTo>
                  <a:lnTo>
                    <a:pt x="873315" y="348856"/>
                  </a:lnTo>
                  <a:lnTo>
                    <a:pt x="873315" y="342176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8983789" y="6583536"/>
              <a:ext cx="367665" cy="668020"/>
            </a:xfrm>
            <a:custGeom>
              <a:avLst/>
              <a:gdLst/>
              <a:ahLst/>
              <a:cxnLst/>
              <a:rect l="l" t="t" r="r" b="b"/>
              <a:pathLst>
                <a:path w="367665" h="668020">
                  <a:moveTo>
                    <a:pt x="310849" y="0"/>
                  </a:moveTo>
                  <a:lnTo>
                    <a:pt x="56752" y="0"/>
                  </a:lnTo>
                  <a:lnTo>
                    <a:pt x="34663" y="4460"/>
                  </a:lnTo>
                  <a:lnTo>
                    <a:pt x="16623" y="16625"/>
                  </a:lnTo>
                  <a:lnTo>
                    <a:pt x="4460" y="34667"/>
                  </a:lnTo>
                  <a:lnTo>
                    <a:pt x="0" y="56762"/>
                  </a:lnTo>
                  <a:lnTo>
                    <a:pt x="0" y="610735"/>
                  </a:lnTo>
                  <a:lnTo>
                    <a:pt x="4460" y="632830"/>
                  </a:lnTo>
                  <a:lnTo>
                    <a:pt x="16623" y="650872"/>
                  </a:lnTo>
                  <a:lnTo>
                    <a:pt x="34663" y="663037"/>
                  </a:lnTo>
                  <a:lnTo>
                    <a:pt x="56752" y="667498"/>
                  </a:lnTo>
                  <a:lnTo>
                    <a:pt x="310849" y="667498"/>
                  </a:lnTo>
                  <a:lnTo>
                    <a:pt x="332937" y="663037"/>
                  </a:lnTo>
                  <a:lnTo>
                    <a:pt x="350977" y="650872"/>
                  </a:lnTo>
                  <a:lnTo>
                    <a:pt x="363140" y="632830"/>
                  </a:lnTo>
                  <a:lnTo>
                    <a:pt x="367601" y="610735"/>
                  </a:lnTo>
                  <a:lnTo>
                    <a:pt x="367601" y="56762"/>
                  </a:lnTo>
                  <a:lnTo>
                    <a:pt x="363140" y="34667"/>
                  </a:lnTo>
                  <a:lnTo>
                    <a:pt x="350977" y="16625"/>
                  </a:lnTo>
                  <a:lnTo>
                    <a:pt x="332937" y="4460"/>
                  </a:lnTo>
                  <a:lnTo>
                    <a:pt x="310849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9018638" y="6631594"/>
              <a:ext cx="48895" cy="48895"/>
            </a:xfrm>
            <a:custGeom>
              <a:avLst/>
              <a:gdLst/>
              <a:ahLst/>
              <a:cxnLst/>
              <a:rect l="l" t="t" r="r" b="b"/>
              <a:pathLst>
                <a:path w="48895" h="48895">
                  <a:moveTo>
                    <a:pt x="24323" y="0"/>
                  </a:moveTo>
                  <a:lnTo>
                    <a:pt x="14855" y="1911"/>
                  </a:lnTo>
                  <a:lnTo>
                    <a:pt x="7124" y="7124"/>
                  </a:lnTo>
                  <a:lnTo>
                    <a:pt x="1911" y="14855"/>
                  </a:lnTo>
                  <a:lnTo>
                    <a:pt x="0" y="24323"/>
                  </a:lnTo>
                  <a:lnTo>
                    <a:pt x="1911" y="33793"/>
                  </a:lnTo>
                  <a:lnTo>
                    <a:pt x="7124" y="41528"/>
                  </a:lnTo>
                  <a:lnTo>
                    <a:pt x="14855" y="46745"/>
                  </a:lnTo>
                  <a:lnTo>
                    <a:pt x="24323" y="48658"/>
                  </a:lnTo>
                  <a:lnTo>
                    <a:pt x="33792" y="46745"/>
                  </a:lnTo>
                  <a:lnTo>
                    <a:pt x="41523" y="41528"/>
                  </a:lnTo>
                  <a:lnTo>
                    <a:pt x="46736" y="33793"/>
                  </a:lnTo>
                  <a:lnTo>
                    <a:pt x="48647" y="24323"/>
                  </a:lnTo>
                  <a:lnTo>
                    <a:pt x="46736" y="14855"/>
                  </a:lnTo>
                  <a:lnTo>
                    <a:pt x="41523" y="7124"/>
                  </a:lnTo>
                  <a:lnTo>
                    <a:pt x="33792" y="1911"/>
                  </a:lnTo>
                  <a:lnTo>
                    <a:pt x="24323" y="0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061886" y="6943341"/>
              <a:ext cx="518795" cy="496570"/>
            </a:xfrm>
            <a:custGeom>
              <a:avLst/>
              <a:gdLst/>
              <a:ahLst/>
              <a:cxnLst/>
              <a:rect l="l" t="t" r="r" b="b"/>
              <a:pathLst>
                <a:path w="518795" h="496570">
                  <a:moveTo>
                    <a:pt x="137897" y="0"/>
                  </a:moveTo>
                  <a:lnTo>
                    <a:pt x="125257" y="3887"/>
                  </a:lnTo>
                  <a:lnTo>
                    <a:pt x="114747" y="12603"/>
                  </a:lnTo>
                  <a:lnTo>
                    <a:pt x="108468" y="24733"/>
                  </a:lnTo>
                  <a:lnTo>
                    <a:pt x="107357" y="37919"/>
                  </a:lnTo>
                  <a:lnTo>
                    <a:pt x="111246" y="50566"/>
                  </a:lnTo>
                  <a:lnTo>
                    <a:pt x="119962" y="61083"/>
                  </a:lnTo>
                  <a:lnTo>
                    <a:pt x="276449" y="187163"/>
                  </a:lnTo>
                  <a:lnTo>
                    <a:pt x="274198" y="188367"/>
                  </a:lnTo>
                  <a:lnTo>
                    <a:pt x="269842" y="191121"/>
                  </a:lnTo>
                  <a:lnTo>
                    <a:pt x="80686" y="38717"/>
                  </a:lnTo>
                  <a:lnTo>
                    <a:pt x="68555" y="32439"/>
                  </a:lnTo>
                  <a:lnTo>
                    <a:pt x="32205" y="43942"/>
                  </a:lnTo>
                  <a:lnTo>
                    <a:pt x="24821" y="69253"/>
                  </a:lnTo>
                  <a:lnTo>
                    <a:pt x="28713" y="81896"/>
                  </a:lnTo>
                  <a:lnTo>
                    <a:pt x="37430" y="92412"/>
                  </a:lnTo>
                  <a:lnTo>
                    <a:pt x="218995" y="238690"/>
                  </a:lnTo>
                  <a:lnTo>
                    <a:pt x="67618" y="126034"/>
                  </a:lnTo>
                  <a:lnTo>
                    <a:pt x="55493" y="119754"/>
                  </a:lnTo>
                  <a:lnTo>
                    <a:pt x="42312" y="118645"/>
                  </a:lnTo>
                  <a:lnTo>
                    <a:pt x="29669" y="122537"/>
                  </a:lnTo>
                  <a:lnTo>
                    <a:pt x="19159" y="131259"/>
                  </a:lnTo>
                  <a:lnTo>
                    <a:pt x="12875" y="143383"/>
                  </a:lnTo>
                  <a:lnTo>
                    <a:pt x="11765" y="156565"/>
                  </a:lnTo>
                  <a:lnTo>
                    <a:pt x="15656" y="169211"/>
                  </a:lnTo>
                  <a:lnTo>
                    <a:pt x="24373" y="179728"/>
                  </a:lnTo>
                  <a:lnTo>
                    <a:pt x="190818" y="313818"/>
                  </a:lnTo>
                  <a:lnTo>
                    <a:pt x="190085" y="322520"/>
                  </a:lnTo>
                  <a:lnTo>
                    <a:pt x="55870" y="214387"/>
                  </a:lnTo>
                  <a:lnTo>
                    <a:pt x="43734" y="208107"/>
                  </a:lnTo>
                  <a:lnTo>
                    <a:pt x="30550" y="206997"/>
                  </a:lnTo>
                  <a:lnTo>
                    <a:pt x="17905" y="210885"/>
                  </a:lnTo>
                  <a:lnTo>
                    <a:pt x="7389" y="219601"/>
                  </a:lnTo>
                  <a:lnTo>
                    <a:pt x="1110" y="231732"/>
                  </a:lnTo>
                  <a:lnTo>
                    <a:pt x="0" y="244917"/>
                  </a:lnTo>
                  <a:lnTo>
                    <a:pt x="3888" y="257565"/>
                  </a:lnTo>
                  <a:lnTo>
                    <a:pt x="12604" y="268082"/>
                  </a:lnTo>
                  <a:lnTo>
                    <a:pt x="269287" y="474882"/>
                  </a:lnTo>
                  <a:lnTo>
                    <a:pt x="273852" y="476965"/>
                  </a:lnTo>
                  <a:lnTo>
                    <a:pt x="278585" y="478128"/>
                  </a:lnTo>
                  <a:lnTo>
                    <a:pt x="321050" y="493121"/>
                  </a:lnTo>
                  <a:lnTo>
                    <a:pt x="365179" y="496051"/>
                  </a:lnTo>
                  <a:lnTo>
                    <a:pt x="408416" y="487191"/>
                  </a:lnTo>
                  <a:lnTo>
                    <a:pt x="448203" y="466815"/>
                  </a:lnTo>
                  <a:lnTo>
                    <a:pt x="481982" y="435197"/>
                  </a:lnTo>
                  <a:lnTo>
                    <a:pt x="506954" y="392328"/>
                  </a:lnTo>
                  <a:lnTo>
                    <a:pt x="516736" y="355034"/>
                  </a:lnTo>
                  <a:lnTo>
                    <a:pt x="518273" y="332760"/>
                  </a:lnTo>
                  <a:lnTo>
                    <a:pt x="516793" y="310542"/>
                  </a:lnTo>
                  <a:lnTo>
                    <a:pt x="512358" y="288699"/>
                  </a:lnTo>
                  <a:lnTo>
                    <a:pt x="511196" y="287756"/>
                  </a:lnTo>
                  <a:lnTo>
                    <a:pt x="510243" y="284804"/>
                  </a:lnTo>
                  <a:lnTo>
                    <a:pt x="406037" y="76307"/>
                  </a:lnTo>
                  <a:lnTo>
                    <a:pt x="398487" y="66659"/>
                  </a:lnTo>
                  <a:lnTo>
                    <a:pt x="388149" y="60835"/>
                  </a:lnTo>
                  <a:lnTo>
                    <a:pt x="376383" y="59290"/>
                  </a:lnTo>
                  <a:lnTo>
                    <a:pt x="364551" y="62475"/>
                  </a:lnTo>
                  <a:lnTo>
                    <a:pt x="358195" y="65658"/>
                  </a:lnTo>
                  <a:lnTo>
                    <a:pt x="348551" y="73204"/>
                  </a:lnTo>
                  <a:lnTo>
                    <a:pt x="342729" y="83541"/>
                  </a:lnTo>
                  <a:lnTo>
                    <a:pt x="341184" y="95307"/>
                  </a:lnTo>
                  <a:lnTo>
                    <a:pt x="344374" y="107134"/>
                  </a:lnTo>
                  <a:lnTo>
                    <a:pt x="383032" y="184493"/>
                  </a:lnTo>
                  <a:lnTo>
                    <a:pt x="163207" y="7398"/>
                  </a:lnTo>
                  <a:lnTo>
                    <a:pt x="151078" y="1113"/>
                  </a:lnTo>
                  <a:lnTo>
                    <a:pt x="137897" y="0"/>
                  </a:lnTo>
                  <a:close/>
                </a:path>
              </a:pathLst>
            </a:custGeom>
            <a:solidFill>
              <a:srgbClr val="99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8221983" y="4163788"/>
              <a:ext cx="940435" cy="940435"/>
            </a:xfrm>
            <a:custGeom>
              <a:avLst/>
              <a:gdLst/>
              <a:ahLst/>
              <a:cxnLst/>
              <a:rect l="l" t="t" r="r" b="b"/>
              <a:pathLst>
                <a:path w="940434" h="940435">
                  <a:moveTo>
                    <a:pt x="832362" y="0"/>
                  </a:moveTo>
                  <a:lnTo>
                    <a:pt x="107892" y="0"/>
                  </a:lnTo>
                  <a:lnTo>
                    <a:pt x="66000" y="8513"/>
                  </a:lnTo>
                  <a:lnTo>
                    <a:pt x="31694" y="31692"/>
                  </a:lnTo>
                  <a:lnTo>
                    <a:pt x="8513" y="65996"/>
                  </a:lnTo>
                  <a:lnTo>
                    <a:pt x="0" y="107881"/>
                  </a:lnTo>
                  <a:lnTo>
                    <a:pt x="0" y="832383"/>
                  </a:lnTo>
                  <a:lnTo>
                    <a:pt x="8513" y="874271"/>
                  </a:lnTo>
                  <a:lnTo>
                    <a:pt x="31694" y="908570"/>
                  </a:lnTo>
                  <a:lnTo>
                    <a:pt x="66000" y="931743"/>
                  </a:lnTo>
                  <a:lnTo>
                    <a:pt x="107892" y="940254"/>
                  </a:lnTo>
                  <a:lnTo>
                    <a:pt x="832362" y="940254"/>
                  </a:lnTo>
                  <a:lnTo>
                    <a:pt x="874253" y="931743"/>
                  </a:lnTo>
                  <a:lnTo>
                    <a:pt x="908560" y="908570"/>
                  </a:lnTo>
                  <a:lnTo>
                    <a:pt x="931740" y="874271"/>
                  </a:lnTo>
                  <a:lnTo>
                    <a:pt x="940254" y="832383"/>
                  </a:lnTo>
                  <a:lnTo>
                    <a:pt x="940254" y="107881"/>
                  </a:lnTo>
                  <a:lnTo>
                    <a:pt x="931740" y="65996"/>
                  </a:lnTo>
                  <a:lnTo>
                    <a:pt x="908560" y="31692"/>
                  </a:lnTo>
                  <a:lnTo>
                    <a:pt x="874253" y="8513"/>
                  </a:lnTo>
                  <a:lnTo>
                    <a:pt x="832362" y="0"/>
                  </a:lnTo>
                  <a:close/>
                </a:path>
              </a:pathLst>
            </a:custGeom>
            <a:solidFill>
              <a:srgbClr val="3B3B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8122388" y="4487760"/>
              <a:ext cx="1139825" cy="1292225"/>
            </a:xfrm>
            <a:custGeom>
              <a:avLst/>
              <a:gdLst/>
              <a:ahLst/>
              <a:cxnLst/>
              <a:rect l="l" t="t" r="r" b="b"/>
              <a:pathLst>
                <a:path w="1139825" h="1292225">
                  <a:moveTo>
                    <a:pt x="669100" y="0"/>
                  </a:moveTo>
                  <a:lnTo>
                    <a:pt x="470320" y="0"/>
                  </a:lnTo>
                  <a:lnTo>
                    <a:pt x="420964" y="3621"/>
                  </a:lnTo>
                  <a:lnTo>
                    <a:pt x="373856" y="14141"/>
                  </a:lnTo>
                  <a:lnTo>
                    <a:pt x="329513" y="31042"/>
                  </a:lnTo>
                  <a:lnTo>
                    <a:pt x="288453" y="53808"/>
                  </a:lnTo>
                  <a:lnTo>
                    <a:pt x="251191" y="81923"/>
                  </a:lnTo>
                  <a:lnTo>
                    <a:pt x="218244" y="114870"/>
                  </a:lnTo>
                  <a:lnTo>
                    <a:pt x="190129" y="152132"/>
                  </a:lnTo>
                  <a:lnTo>
                    <a:pt x="167362" y="193193"/>
                  </a:lnTo>
                  <a:lnTo>
                    <a:pt x="150461" y="237535"/>
                  </a:lnTo>
                  <a:lnTo>
                    <a:pt x="139941" y="284643"/>
                  </a:lnTo>
                  <a:lnTo>
                    <a:pt x="136320" y="334000"/>
                  </a:lnTo>
                  <a:lnTo>
                    <a:pt x="136320" y="414353"/>
                  </a:lnTo>
                  <a:lnTo>
                    <a:pt x="129797" y="412825"/>
                  </a:lnTo>
                  <a:lnTo>
                    <a:pt x="123095" y="411976"/>
                  </a:lnTo>
                  <a:lnTo>
                    <a:pt x="116237" y="411976"/>
                  </a:lnTo>
                  <a:lnTo>
                    <a:pt x="47588" y="442404"/>
                  </a:lnTo>
                  <a:lnTo>
                    <a:pt x="22426" y="476544"/>
                  </a:lnTo>
                  <a:lnTo>
                    <a:pt x="5925" y="519838"/>
                  </a:lnTo>
                  <a:lnTo>
                    <a:pt x="0" y="569689"/>
                  </a:lnTo>
                  <a:lnTo>
                    <a:pt x="5925" y="619542"/>
                  </a:lnTo>
                  <a:lnTo>
                    <a:pt x="22426" y="662841"/>
                  </a:lnTo>
                  <a:lnTo>
                    <a:pt x="47588" y="696987"/>
                  </a:lnTo>
                  <a:lnTo>
                    <a:pt x="79496" y="719380"/>
                  </a:lnTo>
                  <a:lnTo>
                    <a:pt x="116237" y="727422"/>
                  </a:lnTo>
                  <a:lnTo>
                    <a:pt x="123366" y="727126"/>
                  </a:lnTo>
                  <a:lnTo>
                    <a:pt x="130378" y="726251"/>
                  </a:lnTo>
                  <a:lnTo>
                    <a:pt x="137264" y="724821"/>
                  </a:lnTo>
                  <a:lnTo>
                    <a:pt x="144016" y="722857"/>
                  </a:lnTo>
                  <a:lnTo>
                    <a:pt x="156074" y="770010"/>
                  </a:lnTo>
                  <a:lnTo>
                    <a:pt x="173316" y="814846"/>
                  </a:lnTo>
                  <a:lnTo>
                    <a:pt x="195400" y="857022"/>
                  </a:lnTo>
                  <a:lnTo>
                    <a:pt x="221981" y="896196"/>
                  </a:lnTo>
                  <a:lnTo>
                    <a:pt x="252717" y="932023"/>
                  </a:lnTo>
                  <a:lnTo>
                    <a:pt x="287265" y="964162"/>
                  </a:lnTo>
                  <a:lnTo>
                    <a:pt x="325281" y="992268"/>
                  </a:lnTo>
                  <a:lnTo>
                    <a:pt x="366422" y="1015999"/>
                  </a:lnTo>
                  <a:lnTo>
                    <a:pt x="410346" y="1035012"/>
                  </a:lnTo>
                  <a:lnTo>
                    <a:pt x="456708" y="1048962"/>
                  </a:lnTo>
                  <a:lnTo>
                    <a:pt x="456708" y="1184456"/>
                  </a:lnTo>
                  <a:lnTo>
                    <a:pt x="534287" y="1276327"/>
                  </a:lnTo>
                  <a:lnTo>
                    <a:pt x="550215" y="1288180"/>
                  </a:lnTo>
                  <a:lnTo>
                    <a:pt x="568864" y="1291698"/>
                  </a:lnTo>
                  <a:lnTo>
                    <a:pt x="587243" y="1286979"/>
                  </a:lnTo>
                  <a:lnTo>
                    <a:pt x="602358" y="1274118"/>
                  </a:lnTo>
                  <a:lnTo>
                    <a:pt x="670283" y="1182236"/>
                  </a:lnTo>
                  <a:lnTo>
                    <a:pt x="670283" y="1051758"/>
                  </a:lnTo>
                  <a:lnTo>
                    <a:pt x="718419" y="1038779"/>
                  </a:lnTo>
                  <a:lnTo>
                    <a:pt x="764071" y="1020386"/>
                  </a:lnTo>
                  <a:lnTo>
                    <a:pt x="806868" y="996951"/>
                  </a:lnTo>
                  <a:lnTo>
                    <a:pt x="846440" y="968845"/>
                  </a:lnTo>
                  <a:lnTo>
                    <a:pt x="882416" y="936437"/>
                  </a:lnTo>
                  <a:lnTo>
                    <a:pt x="914427" y="900099"/>
                  </a:lnTo>
                  <a:lnTo>
                    <a:pt x="942101" y="860201"/>
                  </a:lnTo>
                  <a:lnTo>
                    <a:pt x="965069" y="817115"/>
                  </a:lnTo>
                  <a:lnTo>
                    <a:pt x="982960" y="771210"/>
                  </a:lnTo>
                  <a:lnTo>
                    <a:pt x="995404" y="722857"/>
                  </a:lnTo>
                  <a:lnTo>
                    <a:pt x="1002156" y="724821"/>
                  </a:lnTo>
                  <a:lnTo>
                    <a:pt x="1009042" y="726251"/>
                  </a:lnTo>
                  <a:lnTo>
                    <a:pt x="1016054" y="727126"/>
                  </a:lnTo>
                  <a:lnTo>
                    <a:pt x="1023183" y="727422"/>
                  </a:lnTo>
                  <a:lnTo>
                    <a:pt x="1059934" y="719380"/>
                  </a:lnTo>
                  <a:lnTo>
                    <a:pt x="1091848" y="696987"/>
                  </a:lnTo>
                  <a:lnTo>
                    <a:pt x="1117013" y="662841"/>
                  </a:lnTo>
                  <a:lnTo>
                    <a:pt x="1133515" y="619542"/>
                  </a:lnTo>
                  <a:lnTo>
                    <a:pt x="1139441" y="569689"/>
                  </a:lnTo>
                  <a:lnTo>
                    <a:pt x="1133515" y="519838"/>
                  </a:lnTo>
                  <a:lnTo>
                    <a:pt x="1117013" y="476544"/>
                  </a:lnTo>
                  <a:lnTo>
                    <a:pt x="1091848" y="442404"/>
                  </a:lnTo>
                  <a:lnTo>
                    <a:pt x="1059934" y="420016"/>
                  </a:lnTo>
                  <a:lnTo>
                    <a:pt x="1023183" y="411976"/>
                  </a:lnTo>
                  <a:lnTo>
                    <a:pt x="1016346" y="411976"/>
                  </a:lnTo>
                  <a:lnTo>
                    <a:pt x="1009634" y="412825"/>
                  </a:lnTo>
                  <a:lnTo>
                    <a:pt x="1003100" y="414353"/>
                  </a:lnTo>
                  <a:lnTo>
                    <a:pt x="1003100" y="334000"/>
                  </a:lnTo>
                  <a:lnTo>
                    <a:pt x="999478" y="284643"/>
                  </a:lnTo>
                  <a:lnTo>
                    <a:pt x="988959" y="237535"/>
                  </a:lnTo>
                  <a:lnTo>
                    <a:pt x="972057" y="193193"/>
                  </a:lnTo>
                  <a:lnTo>
                    <a:pt x="949291" y="152132"/>
                  </a:lnTo>
                  <a:lnTo>
                    <a:pt x="921176" y="114870"/>
                  </a:lnTo>
                  <a:lnTo>
                    <a:pt x="888229" y="81923"/>
                  </a:lnTo>
                  <a:lnTo>
                    <a:pt x="850967" y="53808"/>
                  </a:lnTo>
                  <a:lnTo>
                    <a:pt x="809907" y="31042"/>
                  </a:lnTo>
                  <a:lnTo>
                    <a:pt x="765564" y="14141"/>
                  </a:lnTo>
                  <a:lnTo>
                    <a:pt x="718456" y="3621"/>
                  </a:lnTo>
                  <a:lnTo>
                    <a:pt x="669100" y="0"/>
                  </a:lnTo>
                  <a:close/>
                </a:path>
              </a:pathLst>
            </a:custGeom>
            <a:solidFill>
              <a:srgbClr val="99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8" name="object 2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638437" y="5012294"/>
              <a:ext cx="119975" cy="183512"/>
            </a:xfrm>
            <a:prstGeom prst="rect">
              <a:avLst/>
            </a:prstGeom>
          </p:spPr>
        </p:pic>
        <p:sp>
          <p:nvSpPr>
            <p:cNvPr id="29" name="object 29"/>
            <p:cNvSpPr/>
            <p:nvPr/>
          </p:nvSpPr>
          <p:spPr>
            <a:xfrm>
              <a:off x="8420074" y="4970239"/>
              <a:ext cx="544195" cy="60960"/>
            </a:xfrm>
            <a:custGeom>
              <a:avLst/>
              <a:gdLst/>
              <a:ahLst/>
              <a:cxnLst/>
              <a:rect l="l" t="t" r="r" b="b"/>
              <a:pathLst>
                <a:path w="544195" h="60960">
                  <a:moveTo>
                    <a:pt x="60579" y="30289"/>
                  </a:moveTo>
                  <a:lnTo>
                    <a:pt x="58204" y="18491"/>
                  </a:lnTo>
                  <a:lnTo>
                    <a:pt x="51714" y="8864"/>
                  </a:lnTo>
                  <a:lnTo>
                    <a:pt x="42087" y="2374"/>
                  </a:lnTo>
                  <a:lnTo>
                    <a:pt x="30302" y="0"/>
                  </a:lnTo>
                  <a:lnTo>
                    <a:pt x="18503" y="2374"/>
                  </a:lnTo>
                  <a:lnTo>
                    <a:pt x="8877" y="8864"/>
                  </a:lnTo>
                  <a:lnTo>
                    <a:pt x="2387" y="18491"/>
                  </a:lnTo>
                  <a:lnTo>
                    <a:pt x="0" y="30289"/>
                  </a:lnTo>
                  <a:lnTo>
                    <a:pt x="2387" y="42075"/>
                  </a:lnTo>
                  <a:lnTo>
                    <a:pt x="8877" y="51701"/>
                  </a:lnTo>
                  <a:lnTo>
                    <a:pt x="18503" y="58191"/>
                  </a:lnTo>
                  <a:lnTo>
                    <a:pt x="30302" y="60566"/>
                  </a:lnTo>
                  <a:lnTo>
                    <a:pt x="42087" y="58191"/>
                  </a:lnTo>
                  <a:lnTo>
                    <a:pt x="51714" y="51701"/>
                  </a:lnTo>
                  <a:lnTo>
                    <a:pt x="58204" y="42075"/>
                  </a:lnTo>
                  <a:lnTo>
                    <a:pt x="60579" y="30289"/>
                  </a:lnTo>
                  <a:close/>
                </a:path>
                <a:path w="544195" h="60960">
                  <a:moveTo>
                    <a:pt x="544042" y="30289"/>
                  </a:moveTo>
                  <a:lnTo>
                    <a:pt x="541667" y="18491"/>
                  </a:lnTo>
                  <a:lnTo>
                    <a:pt x="535178" y="8864"/>
                  </a:lnTo>
                  <a:lnTo>
                    <a:pt x="525538" y="2374"/>
                  </a:lnTo>
                  <a:lnTo>
                    <a:pt x="513753" y="0"/>
                  </a:lnTo>
                  <a:lnTo>
                    <a:pt x="501967" y="2374"/>
                  </a:lnTo>
                  <a:lnTo>
                    <a:pt x="492340" y="8864"/>
                  </a:lnTo>
                  <a:lnTo>
                    <a:pt x="485838" y="18491"/>
                  </a:lnTo>
                  <a:lnTo>
                    <a:pt x="483463" y="30289"/>
                  </a:lnTo>
                  <a:lnTo>
                    <a:pt x="485838" y="42075"/>
                  </a:lnTo>
                  <a:lnTo>
                    <a:pt x="492340" y="51701"/>
                  </a:lnTo>
                  <a:lnTo>
                    <a:pt x="501967" y="58191"/>
                  </a:lnTo>
                  <a:lnTo>
                    <a:pt x="513753" y="60566"/>
                  </a:lnTo>
                  <a:lnTo>
                    <a:pt x="525538" y="58191"/>
                  </a:lnTo>
                  <a:lnTo>
                    <a:pt x="535178" y="51701"/>
                  </a:lnTo>
                  <a:lnTo>
                    <a:pt x="541667" y="42075"/>
                  </a:lnTo>
                  <a:lnTo>
                    <a:pt x="544042" y="30289"/>
                  </a:lnTo>
                  <a:close/>
                </a:path>
              </a:pathLst>
            </a:custGeom>
            <a:solidFill>
              <a:srgbClr val="1C1C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0" name="object 3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331517" y="4797320"/>
              <a:ext cx="203613" cy="113140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834050" y="4799184"/>
              <a:ext cx="204911" cy="109419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580825" y="5278489"/>
              <a:ext cx="222556" cy="111483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4970" y="656174"/>
            <a:ext cx="7819390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54" dirty="0"/>
              <a:t>Controlling</a:t>
            </a:r>
            <a:r>
              <a:rPr spc="-370" dirty="0"/>
              <a:t> </a:t>
            </a:r>
            <a:r>
              <a:rPr spc="-300" dirty="0"/>
              <a:t>tech</a:t>
            </a:r>
            <a:r>
              <a:rPr spc="-365" dirty="0"/>
              <a:t> </a:t>
            </a:r>
            <a:r>
              <a:rPr spc="-80" dirty="0"/>
              <a:t>time</a:t>
            </a:r>
          </a:p>
        </p:txBody>
      </p:sp>
      <p:sp>
        <p:nvSpPr>
          <p:cNvPr id="6" name="object 6"/>
          <p:cNvSpPr/>
          <p:nvPr/>
        </p:nvSpPr>
        <p:spPr>
          <a:xfrm>
            <a:off x="837670" y="4344098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1138" y="4534112"/>
            <a:ext cx="1854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94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48796" y="4477569"/>
            <a:ext cx="637730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spc="-180" dirty="0">
                <a:solidFill>
                  <a:srgbClr val="191919"/>
                </a:solidFill>
                <a:latin typeface="Verdana"/>
                <a:cs typeface="Verdana"/>
              </a:rPr>
              <a:t>Turn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off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65" dirty="0">
                <a:solidFill>
                  <a:srgbClr val="191919"/>
                </a:solidFill>
                <a:latin typeface="Verdana"/>
                <a:cs typeface="Verdana"/>
              </a:rPr>
              <a:t>notifications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on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0" dirty="0">
                <a:solidFill>
                  <a:srgbClr val="191919"/>
                </a:solidFill>
                <a:latin typeface="Verdana"/>
                <a:cs typeface="Verdana"/>
              </a:rPr>
              <a:t>apps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to </a:t>
            </a: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avoid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that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60" dirty="0">
                <a:solidFill>
                  <a:srgbClr val="191919"/>
                </a:solidFill>
                <a:latin typeface="Verdana"/>
                <a:cs typeface="Verdana"/>
              </a:rPr>
              <a:t>constant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‘ping’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0156759" y="4344098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467821" y="4534112"/>
            <a:ext cx="30988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35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766219" y="4551663"/>
            <a:ext cx="692023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dirty="0">
                <a:solidFill>
                  <a:srgbClr val="191919"/>
                </a:solidFill>
                <a:latin typeface="Trajan Pro"/>
                <a:cs typeface="Trajan Pro"/>
              </a:rPr>
              <a:t>'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No</a:t>
            </a:r>
            <a:r>
              <a:rPr sz="3300"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phones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at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table</a:t>
            </a:r>
            <a:r>
              <a:rPr sz="3300" spc="-55" dirty="0">
                <a:solidFill>
                  <a:srgbClr val="191919"/>
                </a:solidFill>
                <a:latin typeface="Trajan Pro"/>
                <a:cs typeface="Trajan Pro"/>
              </a:rPr>
              <a:t>'</a:t>
            </a:r>
            <a:r>
              <a:rPr sz="3300" spc="-200" dirty="0">
                <a:solidFill>
                  <a:srgbClr val="191919"/>
                </a:solidFill>
                <a:latin typeface="Trajan Pro"/>
                <a:cs typeface="Trajan Pro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rule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5" dirty="0">
                <a:solidFill>
                  <a:srgbClr val="191919"/>
                </a:solidFill>
                <a:latin typeface="Verdana"/>
                <a:cs typeface="Verdana"/>
              </a:rPr>
              <a:t>or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Trajan Pro"/>
                <a:cs typeface="Trajan Pro"/>
              </a:rPr>
              <a:t>'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no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phones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between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35" dirty="0">
                <a:solidFill>
                  <a:srgbClr val="191919"/>
                </a:solidFill>
                <a:latin typeface="Verdana"/>
                <a:cs typeface="Verdana"/>
              </a:rPr>
              <a:t>6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7</a:t>
            </a:r>
            <a:r>
              <a:rPr sz="3300" spc="-114" dirty="0">
                <a:solidFill>
                  <a:srgbClr val="191919"/>
                </a:solidFill>
                <a:latin typeface="Trajan Pro"/>
                <a:cs typeface="Trajan Pro"/>
              </a:rPr>
              <a:t>'</a:t>
            </a:r>
            <a:r>
              <a:rPr sz="3300" spc="-185" dirty="0">
                <a:solidFill>
                  <a:srgbClr val="191919"/>
                </a:solidFill>
                <a:latin typeface="Trajan Pro"/>
                <a:cs typeface="Trajan Pro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rule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37670" y="6423680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169047" y="6613694"/>
            <a:ext cx="26924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8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49008" y="6622071"/>
            <a:ext cx="640397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Buy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5" dirty="0">
                <a:solidFill>
                  <a:srgbClr val="191919"/>
                </a:solidFill>
                <a:latin typeface="Verdana"/>
                <a:cs typeface="Verdana"/>
              </a:rPr>
              <a:t>an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alarm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0" dirty="0">
                <a:solidFill>
                  <a:srgbClr val="191919"/>
                </a:solidFill>
                <a:latin typeface="Verdana"/>
                <a:cs typeface="Verdana"/>
              </a:rPr>
              <a:t>clock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so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you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5" dirty="0">
                <a:solidFill>
                  <a:srgbClr val="191919"/>
                </a:solidFill>
                <a:latin typeface="Verdana"/>
                <a:cs typeface="Verdana"/>
              </a:rPr>
              <a:t>don’t </a:t>
            </a:r>
            <a:r>
              <a:rPr sz="3300" spc="-125" dirty="0">
                <a:solidFill>
                  <a:srgbClr val="191919"/>
                </a:solidFill>
                <a:latin typeface="Verdana"/>
                <a:cs typeface="Verdana"/>
              </a:rPr>
              <a:t>have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devices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bedrooms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0156759" y="6423680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0487713" y="6613694"/>
            <a:ext cx="27051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8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766219" y="6693284"/>
            <a:ext cx="2489835" cy="960119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12700" marR="5080">
              <a:lnSpc>
                <a:spcPts val="3400"/>
              </a:lnSpc>
              <a:spcBef>
                <a:spcPts val="675"/>
              </a:spcBef>
            </a:pP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Family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5" dirty="0">
                <a:solidFill>
                  <a:srgbClr val="191919"/>
                </a:solidFill>
                <a:latin typeface="Verdana"/>
                <a:cs typeface="Verdana"/>
              </a:rPr>
              <a:t>tech</a:t>
            </a:r>
            <a:r>
              <a:rPr sz="3300" spc="-35" dirty="0">
                <a:solidFill>
                  <a:srgbClr val="191919"/>
                </a:solidFill>
                <a:latin typeface="Trajan Pro"/>
                <a:cs typeface="Trajan Pro"/>
              </a:rPr>
              <a:t>- </a:t>
            </a:r>
            <a:r>
              <a:rPr sz="3300" spc="-120" dirty="0">
                <a:solidFill>
                  <a:srgbClr val="191919"/>
                </a:solidFill>
                <a:latin typeface="Verdana"/>
                <a:cs typeface="Verdana"/>
              </a:rPr>
              <a:t>free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0" dirty="0">
                <a:solidFill>
                  <a:srgbClr val="191919"/>
                </a:solidFill>
                <a:latin typeface="Verdana"/>
                <a:cs typeface="Verdana"/>
              </a:rPr>
              <a:t>days!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7670" y="8381736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169047" y="8571750"/>
            <a:ext cx="26924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8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49008" y="8522327"/>
            <a:ext cx="5880100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95"/>
              </a:spcBef>
            </a:pPr>
            <a:r>
              <a:rPr sz="3300" spc="-50" dirty="0">
                <a:solidFill>
                  <a:srgbClr val="191919"/>
                </a:solidFill>
                <a:latin typeface="Verdana"/>
                <a:cs typeface="Verdana"/>
              </a:rPr>
              <a:t>Keep</a:t>
            </a:r>
            <a:r>
              <a:rPr sz="3300" spc="-229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phone</a:t>
            </a:r>
            <a:r>
              <a:rPr sz="330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on</a:t>
            </a:r>
            <a:r>
              <a:rPr sz="330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35" dirty="0">
                <a:solidFill>
                  <a:srgbClr val="191919"/>
                </a:solidFill>
                <a:latin typeface="Verdana"/>
                <a:cs typeface="Verdana"/>
              </a:rPr>
              <a:t>silent</a:t>
            </a:r>
            <a:r>
              <a:rPr sz="3300" spc="-15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330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your </a:t>
            </a:r>
            <a:r>
              <a:rPr sz="3300" spc="-35" dirty="0">
                <a:solidFill>
                  <a:srgbClr val="191919"/>
                </a:solidFill>
                <a:latin typeface="Verdana"/>
                <a:cs typeface="Verdana"/>
              </a:rPr>
              <a:t>pocket</a:t>
            </a:r>
            <a:r>
              <a:rPr sz="3300" spc="-2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80" dirty="0">
                <a:solidFill>
                  <a:srgbClr val="191919"/>
                </a:solidFill>
                <a:latin typeface="Verdana"/>
                <a:cs typeface="Verdana"/>
              </a:rPr>
              <a:t>or</a:t>
            </a:r>
            <a:r>
              <a:rPr sz="3300" spc="-1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bag</a:t>
            </a:r>
            <a:r>
              <a:rPr sz="330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when</a:t>
            </a:r>
            <a:r>
              <a:rPr sz="330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40" dirty="0">
                <a:solidFill>
                  <a:srgbClr val="191919"/>
                </a:solidFill>
                <a:latin typeface="Verdana"/>
                <a:cs typeface="Verdana"/>
              </a:rPr>
              <a:t>you</a:t>
            </a:r>
            <a:r>
              <a:rPr sz="3300" spc="-1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pick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kids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0" dirty="0">
                <a:solidFill>
                  <a:srgbClr val="191919"/>
                </a:solidFill>
                <a:latin typeface="Verdana"/>
                <a:cs typeface="Verdana"/>
              </a:rPr>
              <a:t>from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school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5183" y="2562718"/>
            <a:ext cx="1776412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Your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0" dirty="0">
                <a:solidFill>
                  <a:srgbClr val="191919"/>
                </a:solidFill>
                <a:latin typeface="Verdana"/>
                <a:cs typeface="Verdana"/>
              </a:rPr>
              <a:t>children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5" dirty="0">
                <a:solidFill>
                  <a:srgbClr val="191919"/>
                </a:solidFill>
                <a:latin typeface="Verdana"/>
                <a:cs typeface="Verdana"/>
              </a:rPr>
              <a:t>will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60" dirty="0">
                <a:solidFill>
                  <a:srgbClr val="191919"/>
                </a:solidFill>
                <a:latin typeface="Verdana"/>
                <a:cs typeface="Verdana"/>
              </a:rPr>
              <a:t>be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0" dirty="0">
                <a:solidFill>
                  <a:srgbClr val="191919"/>
                </a:solidFill>
                <a:latin typeface="Verdana"/>
                <a:cs typeface="Verdana"/>
              </a:rPr>
              <a:t>watching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10" dirty="0">
                <a:solidFill>
                  <a:srgbClr val="191919"/>
                </a:solidFill>
                <a:latin typeface="Verdana"/>
                <a:cs typeface="Verdana"/>
              </a:rPr>
              <a:t>way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you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technology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they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5" dirty="0">
                <a:solidFill>
                  <a:srgbClr val="191919"/>
                </a:solidFill>
                <a:latin typeface="Verdana"/>
                <a:cs typeface="Verdana"/>
              </a:rPr>
              <a:t>will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4" dirty="0">
                <a:solidFill>
                  <a:srgbClr val="191919"/>
                </a:solidFill>
                <a:latin typeface="Verdana"/>
                <a:cs typeface="Verdana"/>
              </a:rPr>
              <a:t>copy;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make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sure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there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45" dirty="0">
                <a:solidFill>
                  <a:srgbClr val="191919"/>
                </a:solidFill>
                <a:latin typeface="Verdana"/>
                <a:cs typeface="Verdana"/>
              </a:rPr>
              <a:t>is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some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consistency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how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you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70" dirty="0">
                <a:solidFill>
                  <a:srgbClr val="191919"/>
                </a:solidFill>
                <a:latin typeface="Arial Black"/>
                <a:cs typeface="Arial Black"/>
              </a:rPr>
              <a:t>role</a:t>
            </a:r>
            <a:r>
              <a:rPr sz="3300" spc="-15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80" dirty="0">
                <a:solidFill>
                  <a:srgbClr val="191919"/>
                </a:solidFill>
                <a:latin typeface="Arial Black"/>
                <a:cs typeface="Arial Black"/>
              </a:rPr>
              <a:t>model</a:t>
            </a:r>
            <a:r>
              <a:rPr sz="3300" spc="-21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70" dirty="0">
                <a:solidFill>
                  <a:srgbClr val="191919"/>
                </a:solidFill>
                <a:latin typeface="Verdana"/>
                <a:cs typeface="Verdana"/>
              </a:rPr>
              <a:t>good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0" dirty="0">
                <a:solidFill>
                  <a:srgbClr val="191919"/>
                </a:solidFill>
                <a:latin typeface="Verdana"/>
                <a:cs typeface="Verdana"/>
              </a:rPr>
              <a:t>behaviour: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583089" y="6350615"/>
            <a:ext cx="2436506" cy="4957941"/>
          </a:xfrm>
          <a:prstGeom prst="rect">
            <a:avLst/>
          </a:prstGeom>
        </p:spPr>
      </p:pic>
      <p:grpSp>
        <p:nvGrpSpPr>
          <p:cNvPr id="23" name="object 23"/>
          <p:cNvGrpSpPr/>
          <p:nvPr/>
        </p:nvGrpSpPr>
        <p:grpSpPr>
          <a:xfrm>
            <a:off x="11517970" y="8669888"/>
            <a:ext cx="2522855" cy="1770380"/>
            <a:chOff x="11517970" y="8669888"/>
            <a:chExt cx="2522855" cy="1770380"/>
          </a:xfrm>
        </p:grpSpPr>
        <p:sp>
          <p:nvSpPr>
            <p:cNvPr id="24" name="object 24"/>
            <p:cNvSpPr/>
            <p:nvPr/>
          </p:nvSpPr>
          <p:spPr>
            <a:xfrm>
              <a:off x="11517970" y="8669888"/>
              <a:ext cx="2522855" cy="1770380"/>
            </a:xfrm>
            <a:custGeom>
              <a:avLst/>
              <a:gdLst/>
              <a:ahLst/>
              <a:cxnLst/>
              <a:rect l="l" t="t" r="r" b="b"/>
              <a:pathLst>
                <a:path w="2522855" h="1770379">
                  <a:moveTo>
                    <a:pt x="1509608" y="0"/>
                  </a:moveTo>
                  <a:lnTo>
                    <a:pt x="378815" y="0"/>
                  </a:lnTo>
                  <a:lnTo>
                    <a:pt x="331467" y="3136"/>
                  </a:lnTo>
                  <a:lnTo>
                    <a:pt x="285827" y="12289"/>
                  </a:lnTo>
                  <a:lnTo>
                    <a:pt x="242255" y="27076"/>
                  </a:lnTo>
                  <a:lnTo>
                    <a:pt x="201114" y="47115"/>
                  </a:lnTo>
                  <a:lnTo>
                    <a:pt x="162767" y="72022"/>
                  </a:lnTo>
                  <a:lnTo>
                    <a:pt x="127576" y="101414"/>
                  </a:lnTo>
                  <a:lnTo>
                    <a:pt x="95901" y="134909"/>
                  </a:lnTo>
                  <a:lnTo>
                    <a:pt x="68107" y="172123"/>
                  </a:lnTo>
                  <a:lnTo>
                    <a:pt x="44554" y="212674"/>
                  </a:lnTo>
                  <a:lnTo>
                    <a:pt x="25604" y="256178"/>
                  </a:lnTo>
                  <a:lnTo>
                    <a:pt x="11621" y="302253"/>
                  </a:lnTo>
                  <a:lnTo>
                    <a:pt x="2965" y="350516"/>
                  </a:lnTo>
                  <a:lnTo>
                    <a:pt x="0" y="400584"/>
                  </a:lnTo>
                  <a:lnTo>
                    <a:pt x="0" y="1369780"/>
                  </a:lnTo>
                  <a:lnTo>
                    <a:pt x="2965" y="1419850"/>
                  </a:lnTo>
                  <a:lnTo>
                    <a:pt x="11621" y="1468114"/>
                  </a:lnTo>
                  <a:lnTo>
                    <a:pt x="25604" y="1514190"/>
                  </a:lnTo>
                  <a:lnTo>
                    <a:pt x="44554" y="1557695"/>
                  </a:lnTo>
                  <a:lnTo>
                    <a:pt x="68107" y="1598245"/>
                  </a:lnTo>
                  <a:lnTo>
                    <a:pt x="95901" y="1635459"/>
                  </a:lnTo>
                  <a:lnTo>
                    <a:pt x="127576" y="1668953"/>
                  </a:lnTo>
                  <a:lnTo>
                    <a:pt x="162767" y="1698345"/>
                  </a:lnTo>
                  <a:lnTo>
                    <a:pt x="201114" y="1723251"/>
                  </a:lnTo>
                  <a:lnTo>
                    <a:pt x="242255" y="1743289"/>
                  </a:lnTo>
                  <a:lnTo>
                    <a:pt x="285827" y="1758076"/>
                  </a:lnTo>
                  <a:lnTo>
                    <a:pt x="331467" y="1767228"/>
                  </a:lnTo>
                  <a:lnTo>
                    <a:pt x="378815" y="1770364"/>
                  </a:lnTo>
                  <a:lnTo>
                    <a:pt x="1509608" y="1770364"/>
                  </a:lnTo>
                  <a:lnTo>
                    <a:pt x="1556956" y="1767228"/>
                  </a:lnTo>
                  <a:lnTo>
                    <a:pt x="1602597" y="1758076"/>
                  </a:lnTo>
                  <a:lnTo>
                    <a:pt x="1646168" y="1743289"/>
                  </a:lnTo>
                  <a:lnTo>
                    <a:pt x="1687309" y="1723251"/>
                  </a:lnTo>
                  <a:lnTo>
                    <a:pt x="1725656" y="1698345"/>
                  </a:lnTo>
                  <a:lnTo>
                    <a:pt x="1760848" y="1668953"/>
                  </a:lnTo>
                  <a:lnTo>
                    <a:pt x="1792522" y="1635459"/>
                  </a:lnTo>
                  <a:lnTo>
                    <a:pt x="1820316" y="1598245"/>
                  </a:lnTo>
                  <a:lnTo>
                    <a:pt x="1843870" y="1557695"/>
                  </a:lnTo>
                  <a:lnTo>
                    <a:pt x="1862819" y="1514190"/>
                  </a:lnTo>
                  <a:lnTo>
                    <a:pt x="1876802" y="1468114"/>
                  </a:lnTo>
                  <a:lnTo>
                    <a:pt x="1885458" y="1419850"/>
                  </a:lnTo>
                  <a:lnTo>
                    <a:pt x="1888424" y="1369780"/>
                  </a:lnTo>
                  <a:lnTo>
                    <a:pt x="1888424" y="1171503"/>
                  </a:lnTo>
                  <a:lnTo>
                    <a:pt x="1906833" y="1170434"/>
                  </a:lnTo>
                  <a:lnTo>
                    <a:pt x="1962065" y="1163294"/>
                  </a:lnTo>
                  <a:lnTo>
                    <a:pt x="2006275" y="1153839"/>
                  </a:lnTo>
                  <a:lnTo>
                    <a:pt x="2048885" y="1142634"/>
                  </a:lnTo>
                  <a:lnTo>
                    <a:pt x="2089867" y="1129598"/>
                  </a:lnTo>
                  <a:lnTo>
                    <a:pt x="2129194" y="1114651"/>
                  </a:lnTo>
                  <a:lnTo>
                    <a:pt x="2166837" y="1097712"/>
                  </a:lnTo>
                  <a:lnTo>
                    <a:pt x="2202770" y="1078699"/>
                  </a:lnTo>
                  <a:lnTo>
                    <a:pt x="2236964" y="1057532"/>
                  </a:lnTo>
                  <a:lnTo>
                    <a:pt x="2269392" y="1034130"/>
                  </a:lnTo>
                  <a:lnTo>
                    <a:pt x="2300025" y="1008413"/>
                  </a:lnTo>
                  <a:lnTo>
                    <a:pt x="2328836" y="980299"/>
                  </a:lnTo>
                  <a:lnTo>
                    <a:pt x="2355797" y="949707"/>
                  </a:lnTo>
                  <a:lnTo>
                    <a:pt x="2380880" y="916558"/>
                  </a:lnTo>
                  <a:lnTo>
                    <a:pt x="2404058" y="880769"/>
                  </a:lnTo>
                  <a:lnTo>
                    <a:pt x="2425302" y="842260"/>
                  </a:lnTo>
                  <a:lnTo>
                    <a:pt x="2444586" y="800951"/>
                  </a:lnTo>
                  <a:lnTo>
                    <a:pt x="2461880" y="756760"/>
                  </a:lnTo>
                  <a:lnTo>
                    <a:pt x="2477157" y="709606"/>
                  </a:lnTo>
                  <a:lnTo>
                    <a:pt x="2490390" y="659410"/>
                  </a:lnTo>
                  <a:lnTo>
                    <a:pt x="2501551" y="606089"/>
                  </a:lnTo>
                  <a:lnTo>
                    <a:pt x="2510611" y="549563"/>
                  </a:lnTo>
                  <a:lnTo>
                    <a:pt x="2517544" y="489751"/>
                  </a:lnTo>
                  <a:lnTo>
                    <a:pt x="2522321" y="426573"/>
                  </a:lnTo>
                  <a:lnTo>
                    <a:pt x="2498686" y="483637"/>
                  </a:lnTo>
                  <a:lnTo>
                    <a:pt x="2473021" y="532314"/>
                  </a:lnTo>
                  <a:lnTo>
                    <a:pt x="2445286" y="573406"/>
                  </a:lnTo>
                  <a:lnTo>
                    <a:pt x="2415443" y="607717"/>
                  </a:lnTo>
                  <a:lnTo>
                    <a:pt x="2383452" y="636051"/>
                  </a:lnTo>
                  <a:lnTo>
                    <a:pt x="2349276" y="659209"/>
                  </a:lnTo>
                  <a:lnTo>
                    <a:pt x="2312874" y="677995"/>
                  </a:lnTo>
                  <a:lnTo>
                    <a:pt x="2274209" y="693212"/>
                  </a:lnTo>
                  <a:lnTo>
                    <a:pt x="2233241" y="705664"/>
                  </a:lnTo>
                  <a:lnTo>
                    <a:pt x="2189932" y="716152"/>
                  </a:lnTo>
                  <a:lnTo>
                    <a:pt x="2144243" y="725481"/>
                  </a:lnTo>
                  <a:lnTo>
                    <a:pt x="2045571" y="743872"/>
                  </a:lnTo>
                  <a:lnTo>
                    <a:pt x="2006227" y="749816"/>
                  </a:lnTo>
                  <a:lnTo>
                    <a:pt x="1966879" y="752647"/>
                  </a:lnTo>
                  <a:lnTo>
                    <a:pt x="1927591" y="752430"/>
                  </a:lnTo>
                  <a:lnTo>
                    <a:pt x="1888424" y="749233"/>
                  </a:lnTo>
                  <a:lnTo>
                    <a:pt x="1888424" y="400584"/>
                  </a:lnTo>
                  <a:lnTo>
                    <a:pt x="1885458" y="350516"/>
                  </a:lnTo>
                  <a:lnTo>
                    <a:pt x="1876802" y="302253"/>
                  </a:lnTo>
                  <a:lnTo>
                    <a:pt x="1862819" y="256178"/>
                  </a:lnTo>
                  <a:lnTo>
                    <a:pt x="1843870" y="212674"/>
                  </a:lnTo>
                  <a:lnTo>
                    <a:pt x="1820316" y="172123"/>
                  </a:lnTo>
                  <a:lnTo>
                    <a:pt x="1792522" y="134909"/>
                  </a:lnTo>
                  <a:lnTo>
                    <a:pt x="1760848" y="101414"/>
                  </a:lnTo>
                  <a:lnTo>
                    <a:pt x="1725656" y="72022"/>
                  </a:lnTo>
                  <a:lnTo>
                    <a:pt x="1687309" y="47115"/>
                  </a:lnTo>
                  <a:lnTo>
                    <a:pt x="1646168" y="27076"/>
                  </a:lnTo>
                  <a:lnTo>
                    <a:pt x="1602597" y="12289"/>
                  </a:lnTo>
                  <a:lnTo>
                    <a:pt x="1556956" y="3136"/>
                  </a:lnTo>
                  <a:lnTo>
                    <a:pt x="1509608" y="0"/>
                  </a:lnTo>
                  <a:close/>
                </a:path>
              </a:pathLst>
            </a:custGeom>
            <a:solidFill>
              <a:srgbClr val="CCE0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1910546" y="9036283"/>
              <a:ext cx="1037590" cy="1037590"/>
            </a:xfrm>
            <a:custGeom>
              <a:avLst/>
              <a:gdLst/>
              <a:ahLst/>
              <a:cxnLst/>
              <a:rect l="l" t="t" r="r" b="b"/>
              <a:pathLst>
                <a:path w="1037590" h="1037590">
                  <a:moveTo>
                    <a:pt x="518780" y="0"/>
                  </a:moveTo>
                  <a:lnTo>
                    <a:pt x="471560" y="2120"/>
                  </a:lnTo>
                  <a:lnTo>
                    <a:pt x="425528" y="8358"/>
                  </a:lnTo>
                  <a:lnTo>
                    <a:pt x="380867" y="18532"/>
                  </a:lnTo>
                  <a:lnTo>
                    <a:pt x="337760" y="32457"/>
                  </a:lnTo>
                  <a:lnTo>
                    <a:pt x="296390" y="49951"/>
                  </a:lnTo>
                  <a:lnTo>
                    <a:pt x="256941" y="70831"/>
                  </a:lnTo>
                  <a:lnTo>
                    <a:pt x="219595" y="94913"/>
                  </a:lnTo>
                  <a:lnTo>
                    <a:pt x="184536" y="122014"/>
                  </a:lnTo>
                  <a:lnTo>
                    <a:pt x="151946" y="151952"/>
                  </a:lnTo>
                  <a:lnTo>
                    <a:pt x="122010" y="184542"/>
                  </a:lnTo>
                  <a:lnTo>
                    <a:pt x="94909" y="219602"/>
                  </a:lnTo>
                  <a:lnTo>
                    <a:pt x="70828" y="256949"/>
                  </a:lnTo>
                  <a:lnTo>
                    <a:pt x="49949" y="296399"/>
                  </a:lnTo>
                  <a:lnTo>
                    <a:pt x="32456" y="337769"/>
                  </a:lnTo>
                  <a:lnTo>
                    <a:pt x="18531" y="380877"/>
                  </a:lnTo>
                  <a:lnTo>
                    <a:pt x="8358" y="425538"/>
                  </a:lnTo>
                  <a:lnTo>
                    <a:pt x="2120" y="471570"/>
                  </a:lnTo>
                  <a:lnTo>
                    <a:pt x="0" y="518790"/>
                  </a:lnTo>
                  <a:lnTo>
                    <a:pt x="2120" y="566010"/>
                  </a:lnTo>
                  <a:lnTo>
                    <a:pt x="8358" y="612042"/>
                  </a:lnTo>
                  <a:lnTo>
                    <a:pt x="18531" y="656703"/>
                  </a:lnTo>
                  <a:lnTo>
                    <a:pt x="32456" y="699811"/>
                  </a:lnTo>
                  <a:lnTo>
                    <a:pt x="49949" y="741181"/>
                  </a:lnTo>
                  <a:lnTo>
                    <a:pt x="70828" y="780631"/>
                  </a:lnTo>
                  <a:lnTo>
                    <a:pt x="94909" y="817978"/>
                  </a:lnTo>
                  <a:lnTo>
                    <a:pt x="122010" y="853038"/>
                  </a:lnTo>
                  <a:lnTo>
                    <a:pt x="151946" y="885628"/>
                  </a:lnTo>
                  <a:lnTo>
                    <a:pt x="184536" y="915566"/>
                  </a:lnTo>
                  <a:lnTo>
                    <a:pt x="219595" y="942667"/>
                  </a:lnTo>
                  <a:lnTo>
                    <a:pt x="256941" y="966749"/>
                  </a:lnTo>
                  <a:lnTo>
                    <a:pt x="296390" y="987629"/>
                  </a:lnTo>
                  <a:lnTo>
                    <a:pt x="337760" y="1005123"/>
                  </a:lnTo>
                  <a:lnTo>
                    <a:pt x="380867" y="1019048"/>
                  </a:lnTo>
                  <a:lnTo>
                    <a:pt x="425528" y="1029222"/>
                  </a:lnTo>
                  <a:lnTo>
                    <a:pt x="471560" y="1035460"/>
                  </a:lnTo>
                  <a:lnTo>
                    <a:pt x="518780" y="1037580"/>
                  </a:lnTo>
                  <a:lnTo>
                    <a:pt x="566001" y="1035460"/>
                  </a:lnTo>
                  <a:lnTo>
                    <a:pt x="612034" y="1029222"/>
                  </a:lnTo>
                  <a:lnTo>
                    <a:pt x="656696" y="1019048"/>
                  </a:lnTo>
                  <a:lnTo>
                    <a:pt x="699804" y="1005123"/>
                  </a:lnTo>
                  <a:lnTo>
                    <a:pt x="741175" y="987629"/>
                  </a:lnTo>
                  <a:lnTo>
                    <a:pt x="780625" y="966749"/>
                  </a:lnTo>
                  <a:lnTo>
                    <a:pt x="817972" y="942667"/>
                  </a:lnTo>
                  <a:lnTo>
                    <a:pt x="853032" y="915566"/>
                  </a:lnTo>
                  <a:lnTo>
                    <a:pt x="885622" y="885628"/>
                  </a:lnTo>
                  <a:lnTo>
                    <a:pt x="915559" y="853038"/>
                  </a:lnTo>
                  <a:lnTo>
                    <a:pt x="942660" y="817978"/>
                  </a:lnTo>
                  <a:lnTo>
                    <a:pt x="966741" y="780631"/>
                  </a:lnTo>
                  <a:lnTo>
                    <a:pt x="987620" y="741181"/>
                  </a:lnTo>
                  <a:lnTo>
                    <a:pt x="1005114" y="699811"/>
                  </a:lnTo>
                  <a:lnTo>
                    <a:pt x="1019039" y="656703"/>
                  </a:lnTo>
                  <a:lnTo>
                    <a:pt x="1029212" y="612042"/>
                  </a:lnTo>
                  <a:lnTo>
                    <a:pt x="1035450" y="566010"/>
                  </a:lnTo>
                  <a:lnTo>
                    <a:pt x="1037570" y="518790"/>
                  </a:lnTo>
                  <a:lnTo>
                    <a:pt x="1035450" y="471570"/>
                  </a:lnTo>
                  <a:lnTo>
                    <a:pt x="1029212" y="425538"/>
                  </a:lnTo>
                  <a:lnTo>
                    <a:pt x="1019039" y="380877"/>
                  </a:lnTo>
                  <a:lnTo>
                    <a:pt x="1005114" y="337769"/>
                  </a:lnTo>
                  <a:lnTo>
                    <a:pt x="987620" y="296399"/>
                  </a:lnTo>
                  <a:lnTo>
                    <a:pt x="966741" y="256949"/>
                  </a:lnTo>
                  <a:lnTo>
                    <a:pt x="942660" y="219602"/>
                  </a:lnTo>
                  <a:lnTo>
                    <a:pt x="915559" y="184542"/>
                  </a:lnTo>
                  <a:lnTo>
                    <a:pt x="885622" y="151952"/>
                  </a:lnTo>
                  <a:lnTo>
                    <a:pt x="853032" y="122014"/>
                  </a:lnTo>
                  <a:lnTo>
                    <a:pt x="817972" y="94913"/>
                  </a:lnTo>
                  <a:lnTo>
                    <a:pt x="780625" y="70831"/>
                  </a:lnTo>
                  <a:lnTo>
                    <a:pt x="741175" y="49951"/>
                  </a:lnTo>
                  <a:lnTo>
                    <a:pt x="699804" y="32457"/>
                  </a:lnTo>
                  <a:lnTo>
                    <a:pt x="656696" y="18532"/>
                  </a:lnTo>
                  <a:lnTo>
                    <a:pt x="612034" y="8358"/>
                  </a:lnTo>
                  <a:lnTo>
                    <a:pt x="566001" y="2120"/>
                  </a:lnTo>
                  <a:lnTo>
                    <a:pt x="518780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2188305" y="9375053"/>
              <a:ext cx="482600" cy="360045"/>
            </a:xfrm>
            <a:custGeom>
              <a:avLst/>
              <a:gdLst/>
              <a:ahLst/>
              <a:cxnLst/>
              <a:rect l="l" t="t" r="r" b="b"/>
              <a:pathLst>
                <a:path w="482600" h="360045">
                  <a:moveTo>
                    <a:pt x="53083" y="131852"/>
                  </a:moveTo>
                  <a:lnTo>
                    <a:pt x="33106" y="135739"/>
                  </a:lnTo>
                  <a:lnTo>
                    <a:pt x="15545" y="147401"/>
                  </a:lnTo>
                  <a:lnTo>
                    <a:pt x="3887" y="164962"/>
                  </a:lnTo>
                  <a:lnTo>
                    <a:pt x="0" y="184938"/>
                  </a:lnTo>
                  <a:lnTo>
                    <a:pt x="3884" y="204911"/>
                  </a:lnTo>
                  <a:lnTo>
                    <a:pt x="15545" y="222467"/>
                  </a:lnTo>
                  <a:lnTo>
                    <a:pt x="137552" y="344494"/>
                  </a:lnTo>
                  <a:lnTo>
                    <a:pt x="155113" y="356156"/>
                  </a:lnTo>
                  <a:lnTo>
                    <a:pt x="175090" y="360044"/>
                  </a:lnTo>
                  <a:lnTo>
                    <a:pt x="195066" y="356156"/>
                  </a:lnTo>
                  <a:lnTo>
                    <a:pt x="212628" y="344494"/>
                  </a:lnTo>
                  <a:lnTo>
                    <a:pt x="325248" y="231869"/>
                  </a:lnTo>
                  <a:lnTo>
                    <a:pt x="175090" y="231869"/>
                  </a:lnTo>
                  <a:lnTo>
                    <a:pt x="90621" y="147401"/>
                  </a:lnTo>
                  <a:lnTo>
                    <a:pt x="73059" y="135739"/>
                  </a:lnTo>
                  <a:lnTo>
                    <a:pt x="53083" y="131852"/>
                  </a:lnTo>
                  <a:close/>
                </a:path>
                <a:path w="482600" h="360045">
                  <a:moveTo>
                    <a:pt x="428958" y="0"/>
                  </a:moveTo>
                  <a:lnTo>
                    <a:pt x="408984" y="3885"/>
                  </a:lnTo>
                  <a:lnTo>
                    <a:pt x="391429" y="15541"/>
                  </a:lnTo>
                  <a:lnTo>
                    <a:pt x="175090" y="231869"/>
                  </a:lnTo>
                  <a:lnTo>
                    <a:pt x="325248" y="231869"/>
                  </a:lnTo>
                  <a:lnTo>
                    <a:pt x="466494" y="90617"/>
                  </a:lnTo>
                  <a:lnTo>
                    <a:pt x="478156" y="73056"/>
                  </a:lnTo>
                  <a:lnTo>
                    <a:pt x="482044" y="53079"/>
                  </a:lnTo>
                  <a:lnTo>
                    <a:pt x="478156" y="33103"/>
                  </a:lnTo>
                  <a:lnTo>
                    <a:pt x="466494" y="15541"/>
                  </a:lnTo>
                  <a:lnTo>
                    <a:pt x="448933" y="3885"/>
                  </a:lnTo>
                  <a:lnTo>
                    <a:pt x="42895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7658520" y="9866254"/>
            <a:ext cx="1608455" cy="790575"/>
            <a:chOff x="17658520" y="9866254"/>
            <a:chExt cx="1608455" cy="790575"/>
          </a:xfrm>
        </p:grpSpPr>
        <p:sp>
          <p:nvSpPr>
            <p:cNvPr id="3" name="object 3"/>
            <p:cNvSpPr/>
            <p:nvPr/>
          </p:nvSpPr>
          <p:spPr>
            <a:xfrm>
              <a:off x="17658520" y="9866254"/>
              <a:ext cx="1608455" cy="790575"/>
            </a:xfrm>
            <a:custGeom>
              <a:avLst/>
              <a:gdLst/>
              <a:ahLst/>
              <a:cxnLst/>
              <a:rect l="l" t="t" r="r" b="b"/>
              <a:pathLst>
                <a:path w="1608455" h="790575">
                  <a:moveTo>
                    <a:pt x="1607909" y="0"/>
                  </a:moveTo>
                  <a:lnTo>
                    <a:pt x="0" y="0"/>
                  </a:lnTo>
                  <a:lnTo>
                    <a:pt x="0" y="790426"/>
                  </a:lnTo>
                  <a:lnTo>
                    <a:pt x="1607909" y="790426"/>
                  </a:lnTo>
                  <a:lnTo>
                    <a:pt x="1607909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7794820" y="10012030"/>
              <a:ext cx="1316355" cy="493395"/>
            </a:xfrm>
            <a:custGeom>
              <a:avLst/>
              <a:gdLst/>
              <a:ahLst/>
              <a:cxnLst/>
              <a:rect l="l" t="t" r="r" b="b"/>
              <a:pathLst>
                <a:path w="1316355" h="493395">
                  <a:moveTo>
                    <a:pt x="51788" y="91180"/>
                  </a:moveTo>
                  <a:lnTo>
                    <a:pt x="17151" y="91180"/>
                  </a:lnTo>
                  <a:lnTo>
                    <a:pt x="17151" y="203972"/>
                  </a:lnTo>
                  <a:lnTo>
                    <a:pt x="51788" y="203972"/>
                  </a:lnTo>
                  <a:lnTo>
                    <a:pt x="51788" y="91180"/>
                  </a:lnTo>
                  <a:close/>
                </a:path>
                <a:path w="1316355" h="493395">
                  <a:moveTo>
                    <a:pt x="111651" y="91180"/>
                  </a:moveTo>
                  <a:lnTo>
                    <a:pt x="78500" y="91180"/>
                  </a:lnTo>
                  <a:lnTo>
                    <a:pt x="78500" y="203972"/>
                  </a:lnTo>
                  <a:lnTo>
                    <a:pt x="112855" y="203972"/>
                  </a:lnTo>
                  <a:lnTo>
                    <a:pt x="112855" y="139995"/>
                  </a:lnTo>
                  <a:lnTo>
                    <a:pt x="113347" y="136844"/>
                  </a:lnTo>
                  <a:lnTo>
                    <a:pt x="132100" y="118603"/>
                  </a:lnTo>
                  <a:lnTo>
                    <a:pt x="186491" y="118603"/>
                  </a:lnTo>
                  <a:lnTo>
                    <a:pt x="185511" y="114399"/>
                  </a:lnTo>
                  <a:lnTo>
                    <a:pt x="181936" y="106550"/>
                  </a:lnTo>
                  <a:lnTo>
                    <a:pt x="179539" y="103441"/>
                  </a:lnTo>
                  <a:lnTo>
                    <a:pt x="112624" y="103441"/>
                  </a:lnTo>
                  <a:lnTo>
                    <a:pt x="111651" y="91180"/>
                  </a:lnTo>
                  <a:close/>
                </a:path>
                <a:path w="1316355" h="493395">
                  <a:moveTo>
                    <a:pt x="186491" y="118603"/>
                  </a:moveTo>
                  <a:lnTo>
                    <a:pt x="141566" y="118603"/>
                  </a:lnTo>
                  <a:lnTo>
                    <a:pt x="145911" y="120446"/>
                  </a:lnTo>
                  <a:lnTo>
                    <a:pt x="152194" y="127818"/>
                  </a:lnTo>
                  <a:lnTo>
                    <a:pt x="153733" y="132791"/>
                  </a:lnTo>
                  <a:lnTo>
                    <a:pt x="153733" y="203972"/>
                  </a:lnTo>
                  <a:lnTo>
                    <a:pt x="188381" y="203972"/>
                  </a:lnTo>
                  <a:lnTo>
                    <a:pt x="188283" y="132791"/>
                  </a:lnTo>
                  <a:lnTo>
                    <a:pt x="187662" y="123631"/>
                  </a:lnTo>
                  <a:lnTo>
                    <a:pt x="186491" y="118603"/>
                  </a:lnTo>
                  <a:close/>
                </a:path>
                <a:path w="1316355" h="493395">
                  <a:moveTo>
                    <a:pt x="146026" y="88562"/>
                  </a:moveTo>
                  <a:lnTo>
                    <a:pt x="139503" y="88562"/>
                  </a:lnTo>
                  <a:lnTo>
                    <a:pt x="133158" y="89903"/>
                  </a:lnTo>
                  <a:lnTo>
                    <a:pt x="121169" y="95379"/>
                  </a:lnTo>
                  <a:lnTo>
                    <a:pt x="116321" y="98970"/>
                  </a:lnTo>
                  <a:lnTo>
                    <a:pt x="112624" y="103441"/>
                  </a:lnTo>
                  <a:lnTo>
                    <a:pt x="179539" y="103441"/>
                  </a:lnTo>
                  <a:lnTo>
                    <a:pt x="146026" y="88562"/>
                  </a:lnTo>
                  <a:close/>
                </a:path>
                <a:path w="1316355" h="493395">
                  <a:moveTo>
                    <a:pt x="256421" y="118373"/>
                  </a:moveTo>
                  <a:lnTo>
                    <a:pt x="221794" y="118373"/>
                  </a:lnTo>
                  <a:lnTo>
                    <a:pt x="221830" y="168298"/>
                  </a:lnTo>
                  <a:lnTo>
                    <a:pt x="222537" y="174392"/>
                  </a:lnTo>
                  <a:lnTo>
                    <a:pt x="223982" y="180162"/>
                  </a:lnTo>
                  <a:lnTo>
                    <a:pt x="225375" y="185952"/>
                  </a:lnTo>
                  <a:lnTo>
                    <a:pt x="256589" y="208066"/>
                  </a:lnTo>
                  <a:lnTo>
                    <a:pt x="264609" y="208066"/>
                  </a:lnTo>
                  <a:lnTo>
                    <a:pt x="274058" y="207252"/>
                  </a:lnTo>
                  <a:lnTo>
                    <a:pt x="283135" y="204813"/>
                  </a:lnTo>
                  <a:lnTo>
                    <a:pt x="291847" y="200751"/>
                  </a:lnTo>
                  <a:lnTo>
                    <a:pt x="300200" y="195072"/>
                  </a:lnTo>
                  <a:lnTo>
                    <a:pt x="290223" y="179931"/>
                  </a:lnTo>
                  <a:lnTo>
                    <a:pt x="265217" y="179931"/>
                  </a:lnTo>
                  <a:lnTo>
                    <a:pt x="261834" y="178444"/>
                  </a:lnTo>
                  <a:lnTo>
                    <a:pt x="259698" y="175481"/>
                  </a:lnTo>
                  <a:lnTo>
                    <a:pt x="257489" y="172518"/>
                  </a:lnTo>
                  <a:lnTo>
                    <a:pt x="256421" y="168298"/>
                  </a:lnTo>
                  <a:lnTo>
                    <a:pt x="256421" y="118373"/>
                  </a:lnTo>
                  <a:close/>
                </a:path>
                <a:path w="1316355" h="493395">
                  <a:moveTo>
                    <a:pt x="286263" y="173921"/>
                  </a:moveTo>
                  <a:lnTo>
                    <a:pt x="284001" y="175523"/>
                  </a:lnTo>
                  <a:lnTo>
                    <a:pt x="281593" y="176926"/>
                  </a:lnTo>
                  <a:lnTo>
                    <a:pt x="276483" y="179324"/>
                  </a:lnTo>
                  <a:lnTo>
                    <a:pt x="273405" y="179931"/>
                  </a:lnTo>
                  <a:lnTo>
                    <a:pt x="290223" y="179931"/>
                  </a:lnTo>
                  <a:lnTo>
                    <a:pt x="286263" y="173921"/>
                  </a:lnTo>
                  <a:close/>
                </a:path>
                <a:path w="1316355" h="493395">
                  <a:moveTo>
                    <a:pt x="285541" y="91180"/>
                  </a:moveTo>
                  <a:lnTo>
                    <a:pt x="204035" y="91180"/>
                  </a:lnTo>
                  <a:lnTo>
                    <a:pt x="204035" y="118373"/>
                  </a:lnTo>
                  <a:lnTo>
                    <a:pt x="285541" y="118373"/>
                  </a:lnTo>
                  <a:lnTo>
                    <a:pt x="285541" y="91180"/>
                  </a:lnTo>
                  <a:close/>
                </a:path>
                <a:path w="1316355" h="493395">
                  <a:moveTo>
                    <a:pt x="256421" y="57045"/>
                  </a:moveTo>
                  <a:lnTo>
                    <a:pt x="221794" y="57045"/>
                  </a:lnTo>
                  <a:lnTo>
                    <a:pt x="221794" y="91180"/>
                  </a:lnTo>
                  <a:lnTo>
                    <a:pt x="256421" y="91180"/>
                  </a:lnTo>
                  <a:lnTo>
                    <a:pt x="256421" y="57045"/>
                  </a:lnTo>
                  <a:close/>
                </a:path>
                <a:path w="1316355" h="493395">
                  <a:moveTo>
                    <a:pt x="371370" y="87316"/>
                  </a:moveTo>
                  <a:lnTo>
                    <a:pt x="353099" y="87316"/>
                  </a:lnTo>
                  <a:lnTo>
                    <a:pt x="344921" y="89002"/>
                  </a:lnTo>
                  <a:lnTo>
                    <a:pt x="310650" y="117200"/>
                  </a:lnTo>
                  <a:lnTo>
                    <a:pt x="304043" y="139367"/>
                  </a:lnTo>
                  <a:lnTo>
                    <a:pt x="304043" y="156204"/>
                  </a:lnTo>
                  <a:lnTo>
                    <a:pt x="325885" y="196287"/>
                  </a:lnTo>
                  <a:lnTo>
                    <a:pt x="366104" y="207815"/>
                  </a:lnTo>
                  <a:lnTo>
                    <a:pt x="373318" y="207815"/>
                  </a:lnTo>
                  <a:lnTo>
                    <a:pt x="412406" y="193826"/>
                  </a:lnTo>
                  <a:lnTo>
                    <a:pt x="414343" y="192507"/>
                  </a:lnTo>
                  <a:lnTo>
                    <a:pt x="415620" y="191690"/>
                  </a:lnTo>
                  <a:lnTo>
                    <a:pt x="408452" y="180643"/>
                  </a:lnTo>
                  <a:lnTo>
                    <a:pt x="358146" y="180643"/>
                  </a:lnTo>
                  <a:lnTo>
                    <a:pt x="350952" y="178350"/>
                  </a:lnTo>
                  <a:lnTo>
                    <a:pt x="340555" y="169219"/>
                  </a:lnTo>
                  <a:lnTo>
                    <a:pt x="337853" y="163890"/>
                  </a:lnTo>
                  <a:lnTo>
                    <a:pt x="337717" y="157796"/>
                  </a:lnTo>
                  <a:lnTo>
                    <a:pt x="418018" y="157796"/>
                  </a:lnTo>
                  <a:lnTo>
                    <a:pt x="418018" y="152026"/>
                  </a:lnTo>
                  <a:lnTo>
                    <a:pt x="417796" y="145072"/>
                  </a:lnTo>
                  <a:lnTo>
                    <a:pt x="417126" y="138409"/>
                  </a:lnTo>
                  <a:lnTo>
                    <a:pt x="416644" y="135671"/>
                  </a:lnTo>
                  <a:lnTo>
                    <a:pt x="337717" y="135671"/>
                  </a:lnTo>
                  <a:lnTo>
                    <a:pt x="337717" y="133283"/>
                  </a:lnTo>
                  <a:lnTo>
                    <a:pt x="338220" y="130823"/>
                  </a:lnTo>
                  <a:lnTo>
                    <a:pt x="339288" y="128320"/>
                  </a:lnTo>
                  <a:lnTo>
                    <a:pt x="340314" y="125849"/>
                  </a:lnTo>
                  <a:lnTo>
                    <a:pt x="357989" y="114279"/>
                  </a:lnTo>
                  <a:lnTo>
                    <a:pt x="410053" y="114279"/>
                  </a:lnTo>
                  <a:lnTo>
                    <a:pt x="408427" y="111169"/>
                  </a:lnTo>
                  <a:lnTo>
                    <a:pt x="398982" y="99808"/>
                  </a:lnTo>
                  <a:lnTo>
                    <a:pt x="393181" y="95379"/>
                  </a:lnTo>
                  <a:lnTo>
                    <a:pt x="379391" y="88960"/>
                  </a:lnTo>
                  <a:lnTo>
                    <a:pt x="371370" y="87316"/>
                  </a:lnTo>
                  <a:close/>
                </a:path>
                <a:path w="1316355" h="493395">
                  <a:moveTo>
                    <a:pt x="401432" y="169827"/>
                  </a:moveTo>
                  <a:lnTo>
                    <a:pt x="398867" y="171743"/>
                  </a:lnTo>
                  <a:lnTo>
                    <a:pt x="394783" y="174026"/>
                  </a:lnTo>
                  <a:lnTo>
                    <a:pt x="383579" y="179324"/>
                  </a:lnTo>
                  <a:lnTo>
                    <a:pt x="376260" y="180643"/>
                  </a:lnTo>
                  <a:lnTo>
                    <a:pt x="408452" y="180643"/>
                  </a:lnTo>
                  <a:lnTo>
                    <a:pt x="401432" y="169827"/>
                  </a:lnTo>
                  <a:close/>
                </a:path>
                <a:path w="1316355" h="493395">
                  <a:moveTo>
                    <a:pt x="410053" y="114279"/>
                  </a:moveTo>
                  <a:lnTo>
                    <a:pt x="365999" y="114279"/>
                  </a:lnTo>
                  <a:lnTo>
                    <a:pt x="369433" y="114949"/>
                  </a:lnTo>
                  <a:lnTo>
                    <a:pt x="375213" y="117703"/>
                  </a:lnTo>
                  <a:lnTo>
                    <a:pt x="377622" y="119399"/>
                  </a:lnTo>
                  <a:lnTo>
                    <a:pt x="379538" y="121504"/>
                  </a:lnTo>
                  <a:lnTo>
                    <a:pt x="381475" y="123556"/>
                  </a:lnTo>
                  <a:lnTo>
                    <a:pt x="382941" y="125849"/>
                  </a:lnTo>
                  <a:lnTo>
                    <a:pt x="384805" y="130823"/>
                  </a:lnTo>
                  <a:lnTo>
                    <a:pt x="385307" y="133283"/>
                  </a:lnTo>
                  <a:lnTo>
                    <a:pt x="385307" y="135671"/>
                  </a:lnTo>
                  <a:lnTo>
                    <a:pt x="416644" y="135671"/>
                  </a:lnTo>
                  <a:lnTo>
                    <a:pt x="416004" y="132036"/>
                  </a:lnTo>
                  <a:lnTo>
                    <a:pt x="414395" y="125849"/>
                  </a:lnTo>
                  <a:lnTo>
                    <a:pt x="411997" y="117996"/>
                  </a:lnTo>
                  <a:lnTo>
                    <a:pt x="410053" y="114279"/>
                  </a:lnTo>
                  <a:close/>
                </a:path>
                <a:path w="1316355" h="493395">
                  <a:moveTo>
                    <a:pt x="470928" y="91180"/>
                  </a:moveTo>
                  <a:lnTo>
                    <a:pt x="437756" y="91180"/>
                  </a:lnTo>
                  <a:lnTo>
                    <a:pt x="437756" y="203972"/>
                  </a:lnTo>
                  <a:lnTo>
                    <a:pt x="472383" y="203972"/>
                  </a:lnTo>
                  <a:lnTo>
                    <a:pt x="472383" y="139220"/>
                  </a:lnTo>
                  <a:lnTo>
                    <a:pt x="474896" y="132268"/>
                  </a:lnTo>
                  <a:lnTo>
                    <a:pt x="484979" y="122488"/>
                  </a:lnTo>
                  <a:lnTo>
                    <a:pt x="491629" y="120048"/>
                  </a:lnTo>
                  <a:lnTo>
                    <a:pt x="512603" y="120048"/>
                  </a:lnTo>
                  <a:lnTo>
                    <a:pt x="515252" y="105378"/>
                  </a:lnTo>
                  <a:lnTo>
                    <a:pt x="472132" y="105378"/>
                  </a:lnTo>
                  <a:lnTo>
                    <a:pt x="470928" y="91180"/>
                  </a:lnTo>
                  <a:close/>
                </a:path>
                <a:path w="1316355" h="493395">
                  <a:moveTo>
                    <a:pt x="512603" y="120048"/>
                  </a:moveTo>
                  <a:lnTo>
                    <a:pt x="504591" y="120048"/>
                  </a:lnTo>
                  <a:lnTo>
                    <a:pt x="508748" y="120593"/>
                  </a:lnTo>
                  <a:lnTo>
                    <a:pt x="512298" y="121734"/>
                  </a:lnTo>
                  <a:lnTo>
                    <a:pt x="512603" y="120048"/>
                  </a:lnTo>
                  <a:close/>
                </a:path>
                <a:path w="1316355" h="493395">
                  <a:moveTo>
                    <a:pt x="506686" y="89023"/>
                  </a:moveTo>
                  <a:lnTo>
                    <a:pt x="495618" y="89023"/>
                  </a:lnTo>
                  <a:lnTo>
                    <a:pt x="489084" y="90782"/>
                  </a:lnTo>
                  <a:lnTo>
                    <a:pt x="484058" y="94332"/>
                  </a:lnTo>
                  <a:lnTo>
                    <a:pt x="478969" y="97839"/>
                  </a:lnTo>
                  <a:lnTo>
                    <a:pt x="475022" y="101536"/>
                  </a:lnTo>
                  <a:lnTo>
                    <a:pt x="472132" y="105378"/>
                  </a:lnTo>
                  <a:lnTo>
                    <a:pt x="515252" y="105378"/>
                  </a:lnTo>
                  <a:lnTo>
                    <a:pt x="517816" y="91180"/>
                  </a:lnTo>
                  <a:lnTo>
                    <a:pt x="515722" y="90384"/>
                  </a:lnTo>
                  <a:lnTo>
                    <a:pt x="513607" y="89819"/>
                  </a:lnTo>
                  <a:lnTo>
                    <a:pt x="509293" y="89191"/>
                  </a:lnTo>
                  <a:lnTo>
                    <a:pt x="506686" y="89023"/>
                  </a:lnTo>
                  <a:close/>
                </a:path>
                <a:path w="1316355" h="493395">
                  <a:moveTo>
                    <a:pt x="565658" y="91180"/>
                  </a:moveTo>
                  <a:lnTo>
                    <a:pt x="532507" y="91180"/>
                  </a:lnTo>
                  <a:lnTo>
                    <a:pt x="532507" y="203972"/>
                  </a:lnTo>
                  <a:lnTo>
                    <a:pt x="566914" y="203972"/>
                  </a:lnTo>
                  <a:lnTo>
                    <a:pt x="566914" y="139995"/>
                  </a:lnTo>
                  <a:lnTo>
                    <a:pt x="567354" y="136844"/>
                  </a:lnTo>
                  <a:lnTo>
                    <a:pt x="586139" y="118603"/>
                  </a:lnTo>
                  <a:lnTo>
                    <a:pt x="640496" y="118603"/>
                  </a:lnTo>
                  <a:lnTo>
                    <a:pt x="639521" y="114399"/>
                  </a:lnTo>
                  <a:lnTo>
                    <a:pt x="635959" y="106550"/>
                  </a:lnTo>
                  <a:lnTo>
                    <a:pt x="633570" y="103441"/>
                  </a:lnTo>
                  <a:lnTo>
                    <a:pt x="566611" y="103441"/>
                  </a:lnTo>
                  <a:lnTo>
                    <a:pt x="565658" y="91180"/>
                  </a:lnTo>
                  <a:close/>
                </a:path>
                <a:path w="1316355" h="493395">
                  <a:moveTo>
                    <a:pt x="640496" y="118603"/>
                  </a:moveTo>
                  <a:lnTo>
                    <a:pt x="595542" y="118603"/>
                  </a:lnTo>
                  <a:lnTo>
                    <a:pt x="599950" y="120446"/>
                  </a:lnTo>
                  <a:lnTo>
                    <a:pt x="606180" y="127818"/>
                  </a:lnTo>
                  <a:lnTo>
                    <a:pt x="607740" y="132791"/>
                  </a:lnTo>
                  <a:lnTo>
                    <a:pt x="607740" y="203972"/>
                  </a:lnTo>
                  <a:lnTo>
                    <a:pt x="642378" y="203972"/>
                  </a:lnTo>
                  <a:lnTo>
                    <a:pt x="642280" y="132791"/>
                  </a:lnTo>
                  <a:lnTo>
                    <a:pt x="641662" y="123631"/>
                  </a:lnTo>
                  <a:lnTo>
                    <a:pt x="640496" y="118603"/>
                  </a:lnTo>
                  <a:close/>
                </a:path>
                <a:path w="1316355" h="493395">
                  <a:moveTo>
                    <a:pt x="600065" y="88562"/>
                  </a:moveTo>
                  <a:lnTo>
                    <a:pt x="593468" y="88562"/>
                  </a:lnTo>
                  <a:lnTo>
                    <a:pt x="587207" y="89903"/>
                  </a:lnTo>
                  <a:lnTo>
                    <a:pt x="581134" y="92635"/>
                  </a:lnTo>
                  <a:lnTo>
                    <a:pt x="575176" y="95379"/>
                  </a:lnTo>
                  <a:lnTo>
                    <a:pt x="570328" y="98970"/>
                  </a:lnTo>
                  <a:lnTo>
                    <a:pt x="566611" y="103441"/>
                  </a:lnTo>
                  <a:lnTo>
                    <a:pt x="633570" y="103441"/>
                  </a:lnTo>
                  <a:lnTo>
                    <a:pt x="600065" y="88562"/>
                  </a:lnTo>
                  <a:close/>
                </a:path>
                <a:path w="1316355" h="493395">
                  <a:moveTo>
                    <a:pt x="729663" y="87316"/>
                  </a:moveTo>
                  <a:lnTo>
                    <a:pt x="711412" y="87316"/>
                  </a:lnTo>
                  <a:lnTo>
                    <a:pt x="703245" y="89002"/>
                  </a:lnTo>
                  <a:lnTo>
                    <a:pt x="668963" y="117200"/>
                  </a:lnTo>
                  <a:lnTo>
                    <a:pt x="662346" y="139367"/>
                  </a:lnTo>
                  <a:lnTo>
                    <a:pt x="662346" y="156204"/>
                  </a:lnTo>
                  <a:lnTo>
                    <a:pt x="663718" y="164413"/>
                  </a:lnTo>
                  <a:lnTo>
                    <a:pt x="667374" y="174026"/>
                  </a:lnTo>
                  <a:lnTo>
                    <a:pt x="669361" y="179324"/>
                  </a:lnTo>
                  <a:lnTo>
                    <a:pt x="704375" y="205315"/>
                  </a:lnTo>
                  <a:lnTo>
                    <a:pt x="724407" y="207815"/>
                  </a:lnTo>
                  <a:lnTo>
                    <a:pt x="731600" y="207815"/>
                  </a:lnTo>
                  <a:lnTo>
                    <a:pt x="770709" y="193826"/>
                  </a:lnTo>
                  <a:lnTo>
                    <a:pt x="772594" y="192507"/>
                  </a:lnTo>
                  <a:lnTo>
                    <a:pt x="773913" y="191690"/>
                  </a:lnTo>
                  <a:lnTo>
                    <a:pt x="766755" y="180643"/>
                  </a:lnTo>
                  <a:lnTo>
                    <a:pt x="716438" y="180643"/>
                  </a:lnTo>
                  <a:lnTo>
                    <a:pt x="709297" y="178350"/>
                  </a:lnTo>
                  <a:lnTo>
                    <a:pt x="704020" y="173806"/>
                  </a:lnTo>
                  <a:lnTo>
                    <a:pt x="698858" y="169219"/>
                  </a:lnTo>
                  <a:lnTo>
                    <a:pt x="696167" y="163890"/>
                  </a:lnTo>
                  <a:lnTo>
                    <a:pt x="696020" y="157796"/>
                  </a:lnTo>
                  <a:lnTo>
                    <a:pt x="776332" y="157796"/>
                  </a:lnTo>
                  <a:lnTo>
                    <a:pt x="776332" y="152026"/>
                  </a:lnTo>
                  <a:lnTo>
                    <a:pt x="776104" y="145072"/>
                  </a:lnTo>
                  <a:lnTo>
                    <a:pt x="775422" y="138409"/>
                  </a:lnTo>
                  <a:lnTo>
                    <a:pt x="774934" y="135671"/>
                  </a:lnTo>
                  <a:lnTo>
                    <a:pt x="696020" y="135671"/>
                  </a:lnTo>
                  <a:lnTo>
                    <a:pt x="696020" y="133283"/>
                  </a:lnTo>
                  <a:lnTo>
                    <a:pt x="696512" y="130823"/>
                  </a:lnTo>
                  <a:lnTo>
                    <a:pt x="698607" y="125849"/>
                  </a:lnTo>
                  <a:lnTo>
                    <a:pt x="700125" y="123556"/>
                  </a:lnTo>
                  <a:lnTo>
                    <a:pt x="702156" y="121504"/>
                  </a:lnTo>
                  <a:lnTo>
                    <a:pt x="704125" y="119399"/>
                  </a:lnTo>
                  <a:lnTo>
                    <a:pt x="706680" y="117703"/>
                  </a:lnTo>
                  <a:lnTo>
                    <a:pt x="712753" y="114949"/>
                  </a:lnTo>
                  <a:lnTo>
                    <a:pt x="716281" y="114279"/>
                  </a:lnTo>
                  <a:lnTo>
                    <a:pt x="768367" y="114279"/>
                  </a:lnTo>
                  <a:lnTo>
                    <a:pt x="766741" y="111169"/>
                  </a:lnTo>
                  <a:lnTo>
                    <a:pt x="757296" y="99808"/>
                  </a:lnTo>
                  <a:lnTo>
                    <a:pt x="751453" y="95379"/>
                  </a:lnTo>
                  <a:lnTo>
                    <a:pt x="737705" y="88960"/>
                  </a:lnTo>
                  <a:lnTo>
                    <a:pt x="729663" y="87316"/>
                  </a:lnTo>
                  <a:close/>
                </a:path>
                <a:path w="1316355" h="493395">
                  <a:moveTo>
                    <a:pt x="759746" y="169827"/>
                  </a:moveTo>
                  <a:lnTo>
                    <a:pt x="757160" y="171743"/>
                  </a:lnTo>
                  <a:lnTo>
                    <a:pt x="753066" y="174026"/>
                  </a:lnTo>
                  <a:lnTo>
                    <a:pt x="741862" y="179324"/>
                  </a:lnTo>
                  <a:lnTo>
                    <a:pt x="734553" y="180643"/>
                  </a:lnTo>
                  <a:lnTo>
                    <a:pt x="766755" y="180643"/>
                  </a:lnTo>
                  <a:lnTo>
                    <a:pt x="759746" y="169827"/>
                  </a:lnTo>
                  <a:close/>
                </a:path>
                <a:path w="1316355" h="493395">
                  <a:moveTo>
                    <a:pt x="768367" y="114279"/>
                  </a:moveTo>
                  <a:lnTo>
                    <a:pt x="724302" y="114279"/>
                  </a:lnTo>
                  <a:lnTo>
                    <a:pt x="727747" y="114949"/>
                  </a:lnTo>
                  <a:lnTo>
                    <a:pt x="733506" y="117703"/>
                  </a:lnTo>
                  <a:lnTo>
                    <a:pt x="735935" y="119399"/>
                  </a:lnTo>
                  <a:lnTo>
                    <a:pt x="737851" y="121504"/>
                  </a:lnTo>
                  <a:lnTo>
                    <a:pt x="739788" y="123556"/>
                  </a:lnTo>
                  <a:lnTo>
                    <a:pt x="741223" y="125849"/>
                  </a:lnTo>
                  <a:lnTo>
                    <a:pt x="743129" y="130823"/>
                  </a:lnTo>
                  <a:lnTo>
                    <a:pt x="743610" y="133283"/>
                  </a:lnTo>
                  <a:lnTo>
                    <a:pt x="743610" y="135671"/>
                  </a:lnTo>
                  <a:lnTo>
                    <a:pt x="774934" y="135671"/>
                  </a:lnTo>
                  <a:lnTo>
                    <a:pt x="774287" y="132036"/>
                  </a:lnTo>
                  <a:lnTo>
                    <a:pt x="772667" y="125849"/>
                  </a:lnTo>
                  <a:lnTo>
                    <a:pt x="770311" y="117996"/>
                  </a:lnTo>
                  <a:lnTo>
                    <a:pt x="768367" y="114279"/>
                  </a:lnTo>
                  <a:close/>
                </a:path>
                <a:path w="1316355" h="493395">
                  <a:moveTo>
                    <a:pt x="839105" y="118373"/>
                  </a:moveTo>
                  <a:lnTo>
                    <a:pt x="804446" y="118373"/>
                  </a:lnTo>
                  <a:lnTo>
                    <a:pt x="804481" y="168298"/>
                  </a:lnTo>
                  <a:lnTo>
                    <a:pt x="832498" y="206883"/>
                  </a:lnTo>
                  <a:lnTo>
                    <a:pt x="839251" y="208066"/>
                  </a:lnTo>
                  <a:lnTo>
                    <a:pt x="847272" y="208066"/>
                  </a:lnTo>
                  <a:lnTo>
                    <a:pt x="856699" y="207252"/>
                  </a:lnTo>
                  <a:lnTo>
                    <a:pt x="865772" y="204813"/>
                  </a:lnTo>
                  <a:lnTo>
                    <a:pt x="874495" y="200751"/>
                  </a:lnTo>
                  <a:lnTo>
                    <a:pt x="882873" y="195072"/>
                  </a:lnTo>
                  <a:lnTo>
                    <a:pt x="872874" y="179931"/>
                  </a:lnTo>
                  <a:lnTo>
                    <a:pt x="847879" y="179931"/>
                  </a:lnTo>
                  <a:lnTo>
                    <a:pt x="844508" y="178444"/>
                  </a:lnTo>
                  <a:lnTo>
                    <a:pt x="840162" y="172518"/>
                  </a:lnTo>
                  <a:lnTo>
                    <a:pt x="839105" y="168298"/>
                  </a:lnTo>
                  <a:lnTo>
                    <a:pt x="839105" y="118373"/>
                  </a:lnTo>
                  <a:close/>
                </a:path>
                <a:path w="1316355" h="493395">
                  <a:moveTo>
                    <a:pt x="868905" y="173921"/>
                  </a:moveTo>
                  <a:lnTo>
                    <a:pt x="866654" y="175523"/>
                  </a:lnTo>
                  <a:lnTo>
                    <a:pt x="864266" y="176926"/>
                  </a:lnTo>
                  <a:lnTo>
                    <a:pt x="859115" y="179324"/>
                  </a:lnTo>
                  <a:lnTo>
                    <a:pt x="856047" y="179931"/>
                  </a:lnTo>
                  <a:lnTo>
                    <a:pt x="872874" y="179931"/>
                  </a:lnTo>
                  <a:lnTo>
                    <a:pt x="868905" y="173921"/>
                  </a:lnTo>
                  <a:close/>
                </a:path>
                <a:path w="1316355" h="493395">
                  <a:moveTo>
                    <a:pt x="868172" y="91180"/>
                  </a:moveTo>
                  <a:lnTo>
                    <a:pt x="786656" y="91180"/>
                  </a:lnTo>
                  <a:lnTo>
                    <a:pt x="786656" y="118373"/>
                  </a:lnTo>
                  <a:lnTo>
                    <a:pt x="868172" y="118373"/>
                  </a:lnTo>
                  <a:lnTo>
                    <a:pt x="868172" y="91180"/>
                  </a:lnTo>
                  <a:close/>
                </a:path>
                <a:path w="1316355" h="493395">
                  <a:moveTo>
                    <a:pt x="839105" y="57045"/>
                  </a:moveTo>
                  <a:lnTo>
                    <a:pt x="804446" y="57045"/>
                  </a:lnTo>
                  <a:lnTo>
                    <a:pt x="804446" y="91180"/>
                  </a:lnTo>
                  <a:lnTo>
                    <a:pt x="839105" y="91180"/>
                  </a:lnTo>
                  <a:lnTo>
                    <a:pt x="839105" y="57045"/>
                  </a:lnTo>
                  <a:close/>
                </a:path>
                <a:path w="1316355" h="493395">
                  <a:moveTo>
                    <a:pt x="50228" y="329414"/>
                  </a:moveTo>
                  <a:lnTo>
                    <a:pt x="17078" y="329414"/>
                  </a:lnTo>
                  <a:lnTo>
                    <a:pt x="17078" y="442185"/>
                  </a:lnTo>
                  <a:lnTo>
                    <a:pt x="51694" y="442185"/>
                  </a:lnTo>
                  <a:lnTo>
                    <a:pt x="51694" y="374365"/>
                  </a:lnTo>
                  <a:lnTo>
                    <a:pt x="53726" y="368428"/>
                  </a:lnTo>
                  <a:lnTo>
                    <a:pt x="61914" y="359151"/>
                  </a:lnTo>
                  <a:lnTo>
                    <a:pt x="67233" y="356795"/>
                  </a:lnTo>
                  <a:lnTo>
                    <a:pt x="197509" y="356795"/>
                  </a:lnTo>
                  <a:lnTo>
                    <a:pt x="196723" y="353519"/>
                  </a:lnTo>
                  <a:lnTo>
                    <a:pt x="193156" y="345712"/>
                  </a:lnTo>
                  <a:lnTo>
                    <a:pt x="190684" y="342397"/>
                  </a:lnTo>
                  <a:lnTo>
                    <a:pt x="117357" y="342397"/>
                  </a:lnTo>
                  <a:lnTo>
                    <a:pt x="116988" y="341884"/>
                  </a:lnTo>
                  <a:lnTo>
                    <a:pt x="51464" y="341884"/>
                  </a:lnTo>
                  <a:lnTo>
                    <a:pt x="50228" y="329414"/>
                  </a:lnTo>
                  <a:close/>
                </a:path>
                <a:path w="1316355" h="493395">
                  <a:moveTo>
                    <a:pt x="140404" y="356795"/>
                  </a:moveTo>
                  <a:lnTo>
                    <a:pt x="79767" y="356795"/>
                  </a:lnTo>
                  <a:lnTo>
                    <a:pt x="84185" y="358669"/>
                  </a:lnTo>
                  <a:lnTo>
                    <a:pt x="87260" y="362435"/>
                  </a:lnTo>
                  <a:lnTo>
                    <a:pt x="90112" y="366030"/>
                  </a:lnTo>
                  <a:lnTo>
                    <a:pt x="91609" y="371245"/>
                  </a:lnTo>
                  <a:lnTo>
                    <a:pt x="91609" y="442185"/>
                  </a:lnTo>
                  <a:lnTo>
                    <a:pt x="125043" y="442185"/>
                  </a:lnTo>
                  <a:lnTo>
                    <a:pt x="125043" y="374365"/>
                  </a:lnTo>
                  <a:lnTo>
                    <a:pt x="127032" y="368428"/>
                  </a:lnTo>
                  <a:lnTo>
                    <a:pt x="135063" y="359151"/>
                  </a:lnTo>
                  <a:lnTo>
                    <a:pt x="140404" y="356795"/>
                  </a:lnTo>
                  <a:close/>
                </a:path>
                <a:path w="1316355" h="493395">
                  <a:moveTo>
                    <a:pt x="197509" y="356795"/>
                  </a:moveTo>
                  <a:lnTo>
                    <a:pt x="153084" y="356795"/>
                  </a:lnTo>
                  <a:lnTo>
                    <a:pt x="157534" y="358669"/>
                  </a:lnTo>
                  <a:lnTo>
                    <a:pt x="160598" y="362435"/>
                  </a:lnTo>
                  <a:lnTo>
                    <a:pt x="163450" y="366030"/>
                  </a:lnTo>
                  <a:lnTo>
                    <a:pt x="164947" y="371245"/>
                  </a:lnTo>
                  <a:lnTo>
                    <a:pt x="164947" y="442185"/>
                  </a:lnTo>
                  <a:lnTo>
                    <a:pt x="199575" y="442185"/>
                  </a:lnTo>
                  <a:lnTo>
                    <a:pt x="199488" y="371245"/>
                  </a:lnTo>
                  <a:lnTo>
                    <a:pt x="198862" y="362435"/>
                  </a:lnTo>
                  <a:lnTo>
                    <a:pt x="197509" y="356795"/>
                  </a:lnTo>
                  <a:close/>
                </a:path>
                <a:path w="1316355" h="493395">
                  <a:moveTo>
                    <a:pt x="155073" y="326754"/>
                  </a:moveTo>
                  <a:lnTo>
                    <a:pt x="147869" y="326754"/>
                  </a:lnTo>
                  <a:lnTo>
                    <a:pt x="140948" y="328115"/>
                  </a:lnTo>
                  <a:lnTo>
                    <a:pt x="127640" y="333570"/>
                  </a:lnTo>
                  <a:lnTo>
                    <a:pt x="121964" y="337413"/>
                  </a:lnTo>
                  <a:lnTo>
                    <a:pt x="117357" y="342397"/>
                  </a:lnTo>
                  <a:lnTo>
                    <a:pt x="190684" y="342397"/>
                  </a:lnTo>
                  <a:lnTo>
                    <a:pt x="155073" y="326754"/>
                  </a:lnTo>
                  <a:close/>
                </a:path>
                <a:path w="1316355" h="493395">
                  <a:moveTo>
                    <a:pt x="88615" y="326754"/>
                  </a:moveTo>
                  <a:lnTo>
                    <a:pt x="76762" y="326754"/>
                  </a:lnTo>
                  <a:lnTo>
                    <a:pt x="70343" y="328178"/>
                  </a:lnTo>
                  <a:lnTo>
                    <a:pt x="59464" y="333947"/>
                  </a:lnTo>
                  <a:lnTo>
                    <a:pt x="54951" y="337581"/>
                  </a:lnTo>
                  <a:lnTo>
                    <a:pt x="51464" y="341884"/>
                  </a:lnTo>
                  <a:lnTo>
                    <a:pt x="116988" y="341884"/>
                  </a:lnTo>
                  <a:lnTo>
                    <a:pt x="105431" y="331937"/>
                  </a:lnTo>
                  <a:lnTo>
                    <a:pt x="102792" y="330408"/>
                  </a:lnTo>
                  <a:lnTo>
                    <a:pt x="99693" y="329162"/>
                  </a:lnTo>
                  <a:lnTo>
                    <a:pt x="96196" y="328178"/>
                  </a:lnTo>
                  <a:lnTo>
                    <a:pt x="92656" y="327236"/>
                  </a:lnTo>
                  <a:lnTo>
                    <a:pt x="88615" y="326754"/>
                  </a:lnTo>
                  <a:close/>
                </a:path>
                <a:path w="1316355" h="493395">
                  <a:moveTo>
                    <a:pt x="273782" y="369789"/>
                  </a:moveTo>
                  <a:lnTo>
                    <a:pt x="262431" y="369789"/>
                  </a:lnTo>
                  <a:lnTo>
                    <a:pt x="255573" y="370669"/>
                  </a:lnTo>
                  <a:lnTo>
                    <a:pt x="219166" y="398260"/>
                  </a:lnTo>
                  <a:lnTo>
                    <a:pt x="217857" y="404102"/>
                  </a:lnTo>
                  <a:lnTo>
                    <a:pt x="217893" y="417578"/>
                  </a:lnTo>
                  <a:lnTo>
                    <a:pt x="247625" y="444991"/>
                  </a:lnTo>
                  <a:lnTo>
                    <a:pt x="251824" y="445546"/>
                  </a:lnTo>
                  <a:lnTo>
                    <a:pt x="263039" y="445546"/>
                  </a:lnTo>
                  <a:lnTo>
                    <a:pt x="269583" y="444342"/>
                  </a:lnTo>
                  <a:lnTo>
                    <a:pt x="281279" y="439536"/>
                  </a:lnTo>
                  <a:lnTo>
                    <a:pt x="286148" y="436101"/>
                  </a:lnTo>
                  <a:lnTo>
                    <a:pt x="289970" y="431599"/>
                  </a:lnTo>
                  <a:lnTo>
                    <a:pt x="323414" y="431599"/>
                  </a:lnTo>
                  <a:lnTo>
                    <a:pt x="323414" y="421023"/>
                  </a:lnTo>
                  <a:lnTo>
                    <a:pt x="256861" y="421023"/>
                  </a:lnTo>
                  <a:lnTo>
                    <a:pt x="251269" y="416353"/>
                  </a:lnTo>
                  <a:lnTo>
                    <a:pt x="251269" y="402102"/>
                  </a:lnTo>
                  <a:lnTo>
                    <a:pt x="253290" y="398260"/>
                  </a:lnTo>
                  <a:lnTo>
                    <a:pt x="261290" y="392804"/>
                  </a:lnTo>
                  <a:lnTo>
                    <a:pt x="268086" y="391464"/>
                  </a:lnTo>
                  <a:lnTo>
                    <a:pt x="323414" y="391464"/>
                  </a:lnTo>
                  <a:lnTo>
                    <a:pt x="323414" y="376533"/>
                  </a:lnTo>
                  <a:lnTo>
                    <a:pt x="323014" y="370763"/>
                  </a:lnTo>
                  <a:lnTo>
                    <a:pt x="289970" y="370763"/>
                  </a:lnTo>
                  <a:lnTo>
                    <a:pt x="288703" y="370438"/>
                  </a:lnTo>
                  <a:lnTo>
                    <a:pt x="286012" y="370208"/>
                  </a:lnTo>
                  <a:lnTo>
                    <a:pt x="277844" y="369873"/>
                  </a:lnTo>
                  <a:lnTo>
                    <a:pt x="273782" y="369789"/>
                  </a:lnTo>
                  <a:close/>
                </a:path>
                <a:path w="1316355" h="493395">
                  <a:moveTo>
                    <a:pt x="323414" y="431599"/>
                  </a:moveTo>
                  <a:lnTo>
                    <a:pt x="289970" y="431599"/>
                  </a:lnTo>
                  <a:lnTo>
                    <a:pt x="290954" y="442185"/>
                  </a:lnTo>
                  <a:lnTo>
                    <a:pt x="323414" y="442185"/>
                  </a:lnTo>
                  <a:lnTo>
                    <a:pt x="323414" y="431599"/>
                  </a:lnTo>
                  <a:close/>
                </a:path>
                <a:path w="1316355" h="493395">
                  <a:moveTo>
                    <a:pt x="323414" y="391464"/>
                  </a:moveTo>
                  <a:lnTo>
                    <a:pt x="280619" y="391464"/>
                  </a:lnTo>
                  <a:lnTo>
                    <a:pt x="283195" y="391569"/>
                  </a:lnTo>
                  <a:lnTo>
                    <a:pt x="287656" y="392050"/>
                  </a:lnTo>
                  <a:lnTo>
                    <a:pt x="289195" y="392260"/>
                  </a:lnTo>
                  <a:lnTo>
                    <a:pt x="289970" y="392385"/>
                  </a:lnTo>
                  <a:lnTo>
                    <a:pt x="289970" y="404752"/>
                  </a:lnTo>
                  <a:lnTo>
                    <a:pt x="270818" y="421023"/>
                  </a:lnTo>
                  <a:lnTo>
                    <a:pt x="323414" y="421023"/>
                  </a:lnTo>
                  <a:lnTo>
                    <a:pt x="323414" y="391464"/>
                  </a:lnTo>
                  <a:close/>
                </a:path>
                <a:path w="1316355" h="493395">
                  <a:moveTo>
                    <a:pt x="318885" y="352261"/>
                  </a:moveTo>
                  <a:lnTo>
                    <a:pt x="271248" y="352261"/>
                  </a:lnTo>
                  <a:lnTo>
                    <a:pt x="273949" y="352533"/>
                  </a:lnTo>
                  <a:lnTo>
                    <a:pt x="279101" y="353664"/>
                  </a:lnTo>
                  <a:lnTo>
                    <a:pt x="289970" y="365465"/>
                  </a:lnTo>
                  <a:lnTo>
                    <a:pt x="289970" y="370763"/>
                  </a:lnTo>
                  <a:lnTo>
                    <a:pt x="323014" y="370763"/>
                  </a:lnTo>
                  <a:lnTo>
                    <a:pt x="322647" y="365465"/>
                  </a:lnTo>
                  <a:lnTo>
                    <a:pt x="320348" y="355580"/>
                  </a:lnTo>
                  <a:lnTo>
                    <a:pt x="318885" y="352261"/>
                  </a:lnTo>
                  <a:close/>
                </a:path>
                <a:path w="1316355" h="493395">
                  <a:moveTo>
                    <a:pt x="273133" y="325560"/>
                  </a:moveTo>
                  <a:lnTo>
                    <a:pt x="266421" y="325560"/>
                  </a:lnTo>
                  <a:lnTo>
                    <a:pt x="260442" y="326000"/>
                  </a:lnTo>
                  <a:lnTo>
                    <a:pt x="250013" y="327759"/>
                  </a:lnTo>
                  <a:lnTo>
                    <a:pt x="245311" y="328911"/>
                  </a:lnTo>
                  <a:lnTo>
                    <a:pt x="241175" y="330366"/>
                  </a:lnTo>
                  <a:lnTo>
                    <a:pt x="236998" y="331790"/>
                  </a:lnTo>
                  <a:lnTo>
                    <a:pt x="233396" y="333403"/>
                  </a:lnTo>
                  <a:lnTo>
                    <a:pt x="227291" y="336932"/>
                  </a:lnTo>
                  <a:lnTo>
                    <a:pt x="224579" y="338722"/>
                  </a:lnTo>
                  <a:lnTo>
                    <a:pt x="222160" y="340460"/>
                  </a:lnTo>
                  <a:lnTo>
                    <a:pt x="236348" y="361622"/>
                  </a:lnTo>
                  <a:lnTo>
                    <a:pt x="239877" y="359214"/>
                  </a:lnTo>
                  <a:lnTo>
                    <a:pt x="244170" y="357046"/>
                  </a:lnTo>
                  <a:lnTo>
                    <a:pt x="254274" y="353203"/>
                  </a:lnTo>
                  <a:lnTo>
                    <a:pt x="260641" y="352261"/>
                  </a:lnTo>
                  <a:lnTo>
                    <a:pt x="318885" y="352261"/>
                  </a:lnTo>
                  <a:lnTo>
                    <a:pt x="316514" y="346880"/>
                  </a:lnTo>
                  <a:lnTo>
                    <a:pt x="311142" y="339371"/>
                  </a:lnTo>
                  <a:lnTo>
                    <a:pt x="304166" y="333335"/>
                  </a:lnTo>
                  <a:lnTo>
                    <a:pt x="295506" y="329018"/>
                  </a:lnTo>
                  <a:lnTo>
                    <a:pt x="285162" y="326425"/>
                  </a:lnTo>
                  <a:lnTo>
                    <a:pt x="273133" y="325560"/>
                  </a:lnTo>
                  <a:close/>
                </a:path>
                <a:path w="1316355" h="493395">
                  <a:moveTo>
                    <a:pt x="391474" y="356565"/>
                  </a:moveTo>
                  <a:lnTo>
                    <a:pt x="356847" y="356565"/>
                  </a:lnTo>
                  <a:lnTo>
                    <a:pt x="356882" y="406511"/>
                  </a:lnTo>
                  <a:lnTo>
                    <a:pt x="384888" y="445106"/>
                  </a:lnTo>
                  <a:lnTo>
                    <a:pt x="391632" y="446279"/>
                  </a:lnTo>
                  <a:lnTo>
                    <a:pt x="399642" y="446279"/>
                  </a:lnTo>
                  <a:lnTo>
                    <a:pt x="409076" y="445465"/>
                  </a:lnTo>
                  <a:lnTo>
                    <a:pt x="418153" y="443025"/>
                  </a:lnTo>
                  <a:lnTo>
                    <a:pt x="426875" y="438964"/>
                  </a:lnTo>
                  <a:lnTo>
                    <a:pt x="435243" y="433285"/>
                  </a:lnTo>
                  <a:lnTo>
                    <a:pt x="425284" y="418144"/>
                  </a:lnTo>
                  <a:lnTo>
                    <a:pt x="400270" y="418144"/>
                  </a:lnTo>
                  <a:lnTo>
                    <a:pt x="396898" y="416657"/>
                  </a:lnTo>
                  <a:lnTo>
                    <a:pt x="392543" y="410730"/>
                  </a:lnTo>
                  <a:lnTo>
                    <a:pt x="391474" y="406511"/>
                  </a:lnTo>
                  <a:lnTo>
                    <a:pt x="391474" y="356565"/>
                  </a:lnTo>
                  <a:close/>
                </a:path>
                <a:path w="1316355" h="493395">
                  <a:moveTo>
                    <a:pt x="421317" y="412113"/>
                  </a:moveTo>
                  <a:lnTo>
                    <a:pt x="419055" y="413736"/>
                  </a:lnTo>
                  <a:lnTo>
                    <a:pt x="416636" y="415118"/>
                  </a:lnTo>
                  <a:lnTo>
                    <a:pt x="411495" y="417537"/>
                  </a:lnTo>
                  <a:lnTo>
                    <a:pt x="408448" y="418144"/>
                  </a:lnTo>
                  <a:lnTo>
                    <a:pt x="425284" y="418144"/>
                  </a:lnTo>
                  <a:lnTo>
                    <a:pt x="421317" y="412113"/>
                  </a:lnTo>
                  <a:close/>
                </a:path>
                <a:path w="1316355" h="493395">
                  <a:moveTo>
                    <a:pt x="420563" y="329414"/>
                  </a:moveTo>
                  <a:lnTo>
                    <a:pt x="339078" y="329414"/>
                  </a:lnTo>
                  <a:lnTo>
                    <a:pt x="339078" y="356565"/>
                  </a:lnTo>
                  <a:lnTo>
                    <a:pt x="420563" y="356565"/>
                  </a:lnTo>
                  <a:lnTo>
                    <a:pt x="420563" y="329414"/>
                  </a:lnTo>
                  <a:close/>
                </a:path>
                <a:path w="1316355" h="493395">
                  <a:moveTo>
                    <a:pt x="391474" y="295258"/>
                  </a:moveTo>
                  <a:lnTo>
                    <a:pt x="356847" y="295258"/>
                  </a:lnTo>
                  <a:lnTo>
                    <a:pt x="356847" y="329414"/>
                  </a:lnTo>
                  <a:lnTo>
                    <a:pt x="391474" y="329414"/>
                  </a:lnTo>
                  <a:lnTo>
                    <a:pt x="391474" y="295258"/>
                  </a:lnTo>
                  <a:close/>
                </a:path>
                <a:path w="1316355" h="493395">
                  <a:moveTo>
                    <a:pt x="488403" y="356565"/>
                  </a:moveTo>
                  <a:lnTo>
                    <a:pt x="453734" y="356565"/>
                  </a:lnTo>
                  <a:lnTo>
                    <a:pt x="453771" y="406511"/>
                  </a:lnTo>
                  <a:lnTo>
                    <a:pt x="454488" y="412605"/>
                  </a:lnTo>
                  <a:lnTo>
                    <a:pt x="457378" y="424154"/>
                  </a:lnTo>
                  <a:lnTo>
                    <a:pt x="459766" y="429065"/>
                  </a:lnTo>
                  <a:lnTo>
                    <a:pt x="463257" y="433285"/>
                  </a:lnTo>
                  <a:lnTo>
                    <a:pt x="466498" y="437253"/>
                  </a:lnTo>
                  <a:lnTo>
                    <a:pt x="470896" y="440489"/>
                  </a:lnTo>
                  <a:lnTo>
                    <a:pt x="481796" y="445106"/>
                  </a:lnTo>
                  <a:lnTo>
                    <a:pt x="488550" y="446279"/>
                  </a:lnTo>
                  <a:lnTo>
                    <a:pt x="496571" y="446279"/>
                  </a:lnTo>
                  <a:lnTo>
                    <a:pt x="506001" y="445465"/>
                  </a:lnTo>
                  <a:lnTo>
                    <a:pt x="515077" y="443025"/>
                  </a:lnTo>
                  <a:lnTo>
                    <a:pt x="523789" y="438964"/>
                  </a:lnTo>
                  <a:lnTo>
                    <a:pt x="532130" y="433285"/>
                  </a:lnTo>
                  <a:lnTo>
                    <a:pt x="522171" y="418144"/>
                  </a:lnTo>
                  <a:lnTo>
                    <a:pt x="497220" y="418144"/>
                  </a:lnTo>
                  <a:lnTo>
                    <a:pt x="493786" y="416657"/>
                  </a:lnTo>
                  <a:lnTo>
                    <a:pt x="489482" y="410730"/>
                  </a:lnTo>
                  <a:lnTo>
                    <a:pt x="488403" y="406511"/>
                  </a:lnTo>
                  <a:lnTo>
                    <a:pt x="488403" y="356565"/>
                  </a:lnTo>
                  <a:close/>
                </a:path>
                <a:path w="1316355" h="493395">
                  <a:moveTo>
                    <a:pt x="518204" y="412113"/>
                  </a:moveTo>
                  <a:lnTo>
                    <a:pt x="505366" y="418144"/>
                  </a:lnTo>
                  <a:lnTo>
                    <a:pt x="522171" y="418144"/>
                  </a:lnTo>
                  <a:lnTo>
                    <a:pt x="518204" y="412113"/>
                  </a:lnTo>
                  <a:close/>
                </a:path>
                <a:path w="1316355" h="493395">
                  <a:moveTo>
                    <a:pt x="517481" y="329414"/>
                  </a:moveTo>
                  <a:lnTo>
                    <a:pt x="435976" y="329414"/>
                  </a:lnTo>
                  <a:lnTo>
                    <a:pt x="435976" y="356565"/>
                  </a:lnTo>
                  <a:lnTo>
                    <a:pt x="517481" y="356565"/>
                  </a:lnTo>
                  <a:lnTo>
                    <a:pt x="517481" y="329414"/>
                  </a:lnTo>
                  <a:close/>
                </a:path>
                <a:path w="1316355" h="493395">
                  <a:moveTo>
                    <a:pt x="488403" y="295258"/>
                  </a:moveTo>
                  <a:lnTo>
                    <a:pt x="453734" y="295258"/>
                  </a:lnTo>
                  <a:lnTo>
                    <a:pt x="453734" y="329414"/>
                  </a:lnTo>
                  <a:lnTo>
                    <a:pt x="488403" y="329414"/>
                  </a:lnTo>
                  <a:lnTo>
                    <a:pt x="488403" y="295258"/>
                  </a:lnTo>
                  <a:close/>
                </a:path>
                <a:path w="1316355" h="493395">
                  <a:moveTo>
                    <a:pt x="603332" y="325560"/>
                  </a:moveTo>
                  <a:lnTo>
                    <a:pt x="585060" y="325560"/>
                  </a:lnTo>
                  <a:lnTo>
                    <a:pt x="576893" y="327194"/>
                  </a:lnTo>
                  <a:lnTo>
                    <a:pt x="542632" y="355413"/>
                  </a:lnTo>
                  <a:lnTo>
                    <a:pt x="536015" y="377580"/>
                  </a:lnTo>
                  <a:lnTo>
                    <a:pt x="536015" y="394417"/>
                  </a:lnTo>
                  <a:lnTo>
                    <a:pt x="537386" y="402626"/>
                  </a:lnTo>
                  <a:lnTo>
                    <a:pt x="541032" y="412249"/>
                  </a:lnTo>
                  <a:lnTo>
                    <a:pt x="543009" y="417537"/>
                  </a:lnTo>
                  <a:lnTo>
                    <a:pt x="578013" y="443519"/>
                  </a:lnTo>
                  <a:lnTo>
                    <a:pt x="598044" y="446028"/>
                  </a:lnTo>
                  <a:lnTo>
                    <a:pt x="605269" y="446028"/>
                  </a:lnTo>
                  <a:lnTo>
                    <a:pt x="611667" y="445358"/>
                  </a:lnTo>
                  <a:lnTo>
                    <a:pt x="622902" y="442625"/>
                  </a:lnTo>
                  <a:lnTo>
                    <a:pt x="627750" y="441075"/>
                  </a:lnTo>
                  <a:lnTo>
                    <a:pt x="631844" y="439285"/>
                  </a:lnTo>
                  <a:lnTo>
                    <a:pt x="635917" y="437546"/>
                  </a:lnTo>
                  <a:lnTo>
                    <a:pt x="639247" y="435714"/>
                  </a:lnTo>
                  <a:lnTo>
                    <a:pt x="641812" y="433892"/>
                  </a:lnTo>
                  <a:lnTo>
                    <a:pt x="644367" y="432039"/>
                  </a:lnTo>
                  <a:lnTo>
                    <a:pt x="646283" y="430719"/>
                  </a:lnTo>
                  <a:lnTo>
                    <a:pt x="647592" y="429903"/>
                  </a:lnTo>
                  <a:lnTo>
                    <a:pt x="640415" y="418856"/>
                  </a:lnTo>
                  <a:lnTo>
                    <a:pt x="590097" y="418856"/>
                  </a:lnTo>
                  <a:lnTo>
                    <a:pt x="582935" y="416573"/>
                  </a:lnTo>
                  <a:lnTo>
                    <a:pt x="572506" y="407432"/>
                  </a:lnTo>
                  <a:lnTo>
                    <a:pt x="569846" y="402102"/>
                  </a:lnTo>
                  <a:lnTo>
                    <a:pt x="569658" y="396019"/>
                  </a:lnTo>
                  <a:lnTo>
                    <a:pt x="650001" y="396019"/>
                  </a:lnTo>
                  <a:lnTo>
                    <a:pt x="650001" y="390239"/>
                  </a:lnTo>
                  <a:lnTo>
                    <a:pt x="649772" y="383285"/>
                  </a:lnTo>
                  <a:lnTo>
                    <a:pt x="649090" y="376619"/>
                  </a:lnTo>
                  <a:lnTo>
                    <a:pt x="648605" y="373883"/>
                  </a:lnTo>
                  <a:lnTo>
                    <a:pt x="569658" y="373883"/>
                  </a:lnTo>
                  <a:lnTo>
                    <a:pt x="569658" y="371475"/>
                  </a:lnTo>
                  <a:lnTo>
                    <a:pt x="589940" y="352491"/>
                  </a:lnTo>
                  <a:lnTo>
                    <a:pt x="642030" y="352491"/>
                  </a:lnTo>
                  <a:lnTo>
                    <a:pt x="640409" y="349402"/>
                  </a:lnTo>
                  <a:lnTo>
                    <a:pt x="630954" y="338021"/>
                  </a:lnTo>
                  <a:lnTo>
                    <a:pt x="625122" y="333570"/>
                  </a:lnTo>
                  <a:lnTo>
                    <a:pt x="611332" y="327173"/>
                  </a:lnTo>
                  <a:lnTo>
                    <a:pt x="603332" y="325560"/>
                  </a:lnTo>
                  <a:close/>
                </a:path>
                <a:path w="1316355" h="493395">
                  <a:moveTo>
                    <a:pt x="633394" y="408050"/>
                  </a:moveTo>
                  <a:lnTo>
                    <a:pt x="630828" y="409956"/>
                  </a:lnTo>
                  <a:lnTo>
                    <a:pt x="626724" y="412249"/>
                  </a:lnTo>
                  <a:lnTo>
                    <a:pt x="615530" y="417537"/>
                  </a:lnTo>
                  <a:lnTo>
                    <a:pt x="608222" y="418856"/>
                  </a:lnTo>
                  <a:lnTo>
                    <a:pt x="640415" y="418856"/>
                  </a:lnTo>
                  <a:lnTo>
                    <a:pt x="633394" y="408050"/>
                  </a:lnTo>
                  <a:close/>
                </a:path>
                <a:path w="1316355" h="493395">
                  <a:moveTo>
                    <a:pt x="642030" y="352491"/>
                  </a:moveTo>
                  <a:lnTo>
                    <a:pt x="597971" y="352491"/>
                  </a:lnTo>
                  <a:lnTo>
                    <a:pt x="601405" y="353182"/>
                  </a:lnTo>
                  <a:lnTo>
                    <a:pt x="607154" y="355894"/>
                  </a:lnTo>
                  <a:lnTo>
                    <a:pt x="617279" y="371475"/>
                  </a:lnTo>
                  <a:lnTo>
                    <a:pt x="617279" y="373883"/>
                  </a:lnTo>
                  <a:lnTo>
                    <a:pt x="648605" y="373883"/>
                  </a:lnTo>
                  <a:lnTo>
                    <a:pt x="647960" y="370240"/>
                  </a:lnTo>
                  <a:lnTo>
                    <a:pt x="646369" y="364083"/>
                  </a:lnTo>
                  <a:lnTo>
                    <a:pt x="643980" y="356209"/>
                  </a:lnTo>
                  <a:lnTo>
                    <a:pt x="642030" y="352491"/>
                  </a:lnTo>
                  <a:close/>
                </a:path>
                <a:path w="1316355" h="493395">
                  <a:moveTo>
                    <a:pt x="702868" y="329414"/>
                  </a:moveTo>
                  <a:lnTo>
                    <a:pt x="669696" y="329414"/>
                  </a:lnTo>
                  <a:lnTo>
                    <a:pt x="669696" y="442185"/>
                  </a:lnTo>
                  <a:lnTo>
                    <a:pt x="704313" y="442185"/>
                  </a:lnTo>
                  <a:lnTo>
                    <a:pt x="704313" y="377412"/>
                  </a:lnTo>
                  <a:lnTo>
                    <a:pt x="706837" y="370480"/>
                  </a:lnTo>
                  <a:lnTo>
                    <a:pt x="716941" y="360722"/>
                  </a:lnTo>
                  <a:lnTo>
                    <a:pt x="723569" y="358250"/>
                  </a:lnTo>
                  <a:lnTo>
                    <a:pt x="744536" y="358250"/>
                  </a:lnTo>
                  <a:lnTo>
                    <a:pt x="747201" y="343591"/>
                  </a:lnTo>
                  <a:lnTo>
                    <a:pt x="704104" y="343591"/>
                  </a:lnTo>
                  <a:lnTo>
                    <a:pt x="702868" y="329414"/>
                  </a:lnTo>
                  <a:close/>
                </a:path>
                <a:path w="1316355" h="493395">
                  <a:moveTo>
                    <a:pt x="744536" y="358250"/>
                  </a:moveTo>
                  <a:lnTo>
                    <a:pt x="736543" y="358250"/>
                  </a:lnTo>
                  <a:lnTo>
                    <a:pt x="740720" y="358816"/>
                  </a:lnTo>
                  <a:lnTo>
                    <a:pt x="744228" y="359947"/>
                  </a:lnTo>
                  <a:lnTo>
                    <a:pt x="744536" y="358250"/>
                  </a:lnTo>
                  <a:close/>
                </a:path>
                <a:path w="1316355" h="493395">
                  <a:moveTo>
                    <a:pt x="738626" y="327236"/>
                  </a:moveTo>
                  <a:lnTo>
                    <a:pt x="727569" y="327236"/>
                  </a:lnTo>
                  <a:lnTo>
                    <a:pt x="721067" y="328995"/>
                  </a:lnTo>
                  <a:lnTo>
                    <a:pt x="710910" y="336052"/>
                  </a:lnTo>
                  <a:lnTo>
                    <a:pt x="706994" y="339748"/>
                  </a:lnTo>
                  <a:lnTo>
                    <a:pt x="704104" y="343591"/>
                  </a:lnTo>
                  <a:lnTo>
                    <a:pt x="747201" y="343591"/>
                  </a:lnTo>
                  <a:lnTo>
                    <a:pt x="749778" y="329414"/>
                  </a:lnTo>
                  <a:lnTo>
                    <a:pt x="747704" y="328597"/>
                  </a:lnTo>
                  <a:lnTo>
                    <a:pt x="745589" y="328031"/>
                  </a:lnTo>
                  <a:lnTo>
                    <a:pt x="741213" y="327403"/>
                  </a:lnTo>
                  <a:lnTo>
                    <a:pt x="738626" y="327236"/>
                  </a:lnTo>
                  <a:close/>
                </a:path>
                <a:path w="1316355" h="493395">
                  <a:moveTo>
                    <a:pt x="772133" y="407306"/>
                  </a:moveTo>
                  <a:lnTo>
                    <a:pt x="755066" y="429421"/>
                  </a:lnTo>
                  <a:lnTo>
                    <a:pt x="760667" y="435044"/>
                  </a:lnTo>
                  <a:lnTo>
                    <a:pt x="767976" y="439201"/>
                  </a:lnTo>
                  <a:lnTo>
                    <a:pt x="805556" y="446028"/>
                  </a:lnTo>
                  <a:lnTo>
                    <a:pt x="811818" y="446028"/>
                  </a:lnTo>
                  <a:lnTo>
                    <a:pt x="848581" y="430552"/>
                  </a:lnTo>
                  <a:lnTo>
                    <a:pt x="854829" y="419086"/>
                  </a:lnTo>
                  <a:lnTo>
                    <a:pt x="798509" y="419086"/>
                  </a:lnTo>
                  <a:lnTo>
                    <a:pt x="792708" y="417976"/>
                  </a:lnTo>
                  <a:lnTo>
                    <a:pt x="780677" y="413484"/>
                  </a:lnTo>
                  <a:lnTo>
                    <a:pt x="775829" y="410689"/>
                  </a:lnTo>
                  <a:lnTo>
                    <a:pt x="772133" y="407306"/>
                  </a:lnTo>
                  <a:close/>
                </a:path>
                <a:path w="1316355" h="493395">
                  <a:moveTo>
                    <a:pt x="808205" y="325560"/>
                  </a:moveTo>
                  <a:lnTo>
                    <a:pt x="801504" y="325560"/>
                  </a:lnTo>
                  <a:lnTo>
                    <a:pt x="795169" y="326398"/>
                  </a:lnTo>
                  <a:lnTo>
                    <a:pt x="761830" y="350607"/>
                  </a:lnTo>
                  <a:lnTo>
                    <a:pt x="760605" y="355371"/>
                  </a:lnTo>
                  <a:lnTo>
                    <a:pt x="760605" y="365779"/>
                  </a:lnTo>
                  <a:lnTo>
                    <a:pt x="791368" y="394166"/>
                  </a:lnTo>
                  <a:lnTo>
                    <a:pt x="800991" y="396731"/>
                  </a:lnTo>
                  <a:lnTo>
                    <a:pt x="805357" y="398029"/>
                  </a:lnTo>
                  <a:lnTo>
                    <a:pt x="821912" y="408280"/>
                  </a:lnTo>
                  <a:lnTo>
                    <a:pt x="821855" y="413484"/>
                  </a:lnTo>
                  <a:lnTo>
                    <a:pt x="820215" y="415903"/>
                  </a:lnTo>
                  <a:lnTo>
                    <a:pt x="816865" y="417160"/>
                  </a:lnTo>
                  <a:lnTo>
                    <a:pt x="813493" y="418458"/>
                  </a:lnTo>
                  <a:lnTo>
                    <a:pt x="809242" y="419086"/>
                  </a:lnTo>
                  <a:lnTo>
                    <a:pt x="854829" y="419086"/>
                  </a:lnTo>
                  <a:lnTo>
                    <a:pt x="855576" y="416217"/>
                  </a:lnTo>
                  <a:lnTo>
                    <a:pt x="855576" y="400657"/>
                  </a:lnTo>
                  <a:lnTo>
                    <a:pt x="822634" y="374365"/>
                  </a:lnTo>
                  <a:lnTo>
                    <a:pt x="814132" y="372124"/>
                  </a:lnTo>
                  <a:lnTo>
                    <a:pt x="807409" y="370124"/>
                  </a:lnTo>
                  <a:lnTo>
                    <a:pt x="797452" y="366606"/>
                  </a:lnTo>
                  <a:lnTo>
                    <a:pt x="794981" y="363873"/>
                  </a:lnTo>
                  <a:lnTo>
                    <a:pt x="794981" y="357612"/>
                  </a:lnTo>
                  <a:lnTo>
                    <a:pt x="796185" y="355559"/>
                  </a:lnTo>
                  <a:lnTo>
                    <a:pt x="798614" y="354052"/>
                  </a:lnTo>
                  <a:lnTo>
                    <a:pt x="800991" y="352533"/>
                  </a:lnTo>
                  <a:lnTo>
                    <a:pt x="804834" y="351779"/>
                  </a:lnTo>
                  <a:lnTo>
                    <a:pt x="844751" y="351779"/>
                  </a:lnTo>
                  <a:lnTo>
                    <a:pt x="853429" y="338293"/>
                  </a:lnTo>
                  <a:lnTo>
                    <a:pt x="815199" y="325761"/>
                  </a:lnTo>
                  <a:lnTo>
                    <a:pt x="808205" y="325560"/>
                  </a:lnTo>
                  <a:close/>
                </a:path>
                <a:path w="1316355" h="493395">
                  <a:moveTo>
                    <a:pt x="844751" y="351779"/>
                  </a:moveTo>
                  <a:lnTo>
                    <a:pt x="816058" y="351779"/>
                  </a:lnTo>
                  <a:lnTo>
                    <a:pt x="821409" y="352722"/>
                  </a:lnTo>
                  <a:lnTo>
                    <a:pt x="830875" y="356565"/>
                  </a:lnTo>
                  <a:lnTo>
                    <a:pt x="835053" y="358732"/>
                  </a:lnTo>
                  <a:lnTo>
                    <a:pt x="838728" y="361140"/>
                  </a:lnTo>
                  <a:lnTo>
                    <a:pt x="844751" y="351779"/>
                  </a:lnTo>
                  <a:close/>
                </a:path>
                <a:path w="1316355" h="493395">
                  <a:moveTo>
                    <a:pt x="1042408" y="325560"/>
                  </a:moveTo>
                  <a:lnTo>
                    <a:pt x="1024460" y="325560"/>
                  </a:lnTo>
                  <a:lnTo>
                    <a:pt x="1016251" y="327110"/>
                  </a:lnTo>
                  <a:lnTo>
                    <a:pt x="984388" y="348565"/>
                  </a:lnTo>
                  <a:lnTo>
                    <a:pt x="972808" y="377328"/>
                  </a:lnTo>
                  <a:lnTo>
                    <a:pt x="972808" y="393998"/>
                  </a:lnTo>
                  <a:lnTo>
                    <a:pt x="994943" y="433683"/>
                  </a:lnTo>
                  <a:lnTo>
                    <a:pt x="1024460" y="446028"/>
                  </a:lnTo>
                  <a:lnTo>
                    <a:pt x="1042408" y="446028"/>
                  </a:lnTo>
                  <a:lnTo>
                    <a:pt x="1082228" y="422803"/>
                  </a:lnTo>
                  <a:lnTo>
                    <a:pt x="1086538" y="415976"/>
                  </a:lnTo>
                  <a:lnTo>
                    <a:pt x="1029099" y="415976"/>
                  </a:lnTo>
                  <a:lnTo>
                    <a:pt x="1025214" y="415118"/>
                  </a:lnTo>
                  <a:lnTo>
                    <a:pt x="1006252" y="389527"/>
                  </a:lnTo>
                  <a:lnTo>
                    <a:pt x="1006252" y="381799"/>
                  </a:lnTo>
                  <a:lnTo>
                    <a:pt x="1029099" y="355622"/>
                  </a:lnTo>
                  <a:lnTo>
                    <a:pt x="1086637" y="355622"/>
                  </a:lnTo>
                  <a:lnTo>
                    <a:pt x="1086354" y="354931"/>
                  </a:lnTo>
                  <a:lnTo>
                    <a:pt x="1082228" y="348565"/>
                  </a:lnTo>
                  <a:lnTo>
                    <a:pt x="1076941" y="343130"/>
                  </a:lnTo>
                  <a:lnTo>
                    <a:pt x="1071674" y="337665"/>
                  </a:lnTo>
                  <a:lnTo>
                    <a:pt x="1065349" y="333361"/>
                  </a:lnTo>
                  <a:lnTo>
                    <a:pt x="1050575" y="327110"/>
                  </a:lnTo>
                  <a:lnTo>
                    <a:pt x="1042408" y="325560"/>
                  </a:lnTo>
                  <a:close/>
                </a:path>
                <a:path w="1316355" h="493395">
                  <a:moveTo>
                    <a:pt x="1086637" y="355622"/>
                  </a:moveTo>
                  <a:lnTo>
                    <a:pt x="1037748" y="355622"/>
                  </a:lnTo>
                  <a:lnTo>
                    <a:pt x="1041591" y="356460"/>
                  </a:lnTo>
                  <a:lnTo>
                    <a:pt x="1048355" y="359821"/>
                  </a:lnTo>
                  <a:lnTo>
                    <a:pt x="1060365" y="381799"/>
                  </a:lnTo>
                  <a:lnTo>
                    <a:pt x="1060365" y="389527"/>
                  </a:lnTo>
                  <a:lnTo>
                    <a:pt x="1037748" y="415976"/>
                  </a:lnTo>
                  <a:lnTo>
                    <a:pt x="1086538" y="415976"/>
                  </a:lnTo>
                  <a:lnTo>
                    <a:pt x="1089338" y="409139"/>
                  </a:lnTo>
                  <a:lnTo>
                    <a:pt x="1092291" y="401830"/>
                  </a:lnTo>
                  <a:lnTo>
                    <a:pt x="1093788" y="393998"/>
                  </a:lnTo>
                  <a:lnTo>
                    <a:pt x="1093788" y="377328"/>
                  </a:lnTo>
                  <a:lnTo>
                    <a:pt x="1092291" y="369517"/>
                  </a:lnTo>
                  <a:lnTo>
                    <a:pt x="1089278" y="362062"/>
                  </a:lnTo>
                  <a:lnTo>
                    <a:pt x="1086637" y="355622"/>
                  </a:lnTo>
                  <a:close/>
                </a:path>
                <a:path w="1316355" h="493395">
                  <a:moveTo>
                    <a:pt x="1147640" y="329414"/>
                  </a:moveTo>
                  <a:lnTo>
                    <a:pt x="1114468" y="329414"/>
                  </a:lnTo>
                  <a:lnTo>
                    <a:pt x="1114468" y="442185"/>
                  </a:lnTo>
                  <a:lnTo>
                    <a:pt x="1149095" y="442185"/>
                  </a:lnTo>
                  <a:lnTo>
                    <a:pt x="1149095" y="377412"/>
                  </a:lnTo>
                  <a:lnTo>
                    <a:pt x="1151608" y="370480"/>
                  </a:lnTo>
                  <a:lnTo>
                    <a:pt x="1161692" y="360722"/>
                  </a:lnTo>
                  <a:lnTo>
                    <a:pt x="1168341" y="358250"/>
                  </a:lnTo>
                  <a:lnTo>
                    <a:pt x="1189288" y="358250"/>
                  </a:lnTo>
                  <a:lnTo>
                    <a:pt x="1191957" y="343591"/>
                  </a:lnTo>
                  <a:lnTo>
                    <a:pt x="1148855" y="343591"/>
                  </a:lnTo>
                  <a:lnTo>
                    <a:pt x="1147640" y="329414"/>
                  </a:lnTo>
                  <a:close/>
                </a:path>
                <a:path w="1316355" h="493395">
                  <a:moveTo>
                    <a:pt x="1189288" y="358250"/>
                  </a:moveTo>
                  <a:lnTo>
                    <a:pt x="1181314" y="358250"/>
                  </a:lnTo>
                  <a:lnTo>
                    <a:pt x="1185492" y="358816"/>
                  </a:lnTo>
                  <a:lnTo>
                    <a:pt x="1188979" y="359947"/>
                  </a:lnTo>
                  <a:lnTo>
                    <a:pt x="1189288" y="358250"/>
                  </a:lnTo>
                  <a:close/>
                </a:path>
                <a:path w="1316355" h="493395">
                  <a:moveTo>
                    <a:pt x="1183408" y="327236"/>
                  </a:moveTo>
                  <a:lnTo>
                    <a:pt x="1172330" y="327236"/>
                  </a:lnTo>
                  <a:lnTo>
                    <a:pt x="1165796" y="328995"/>
                  </a:lnTo>
                  <a:lnTo>
                    <a:pt x="1155723" y="336052"/>
                  </a:lnTo>
                  <a:lnTo>
                    <a:pt x="1151734" y="339748"/>
                  </a:lnTo>
                  <a:lnTo>
                    <a:pt x="1148855" y="343591"/>
                  </a:lnTo>
                  <a:lnTo>
                    <a:pt x="1191957" y="343591"/>
                  </a:lnTo>
                  <a:lnTo>
                    <a:pt x="1194539" y="329414"/>
                  </a:lnTo>
                  <a:lnTo>
                    <a:pt x="1192445" y="328597"/>
                  </a:lnTo>
                  <a:lnTo>
                    <a:pt x="1190340" y="328031"/>
                  </a:lnTo>
                  <a:lnTo>
                    <a:pt x="1185995" y="327403"/>
                  </a:lnTo>
                  <a:lnTo>
                    <a:pt x="1183408" y="327236"/>
                  </a:lnTo>
                  <a:close/>
                </a:path>
                <a:path w="1316355" h="493395">
                  <a:moveTo>
                    <a:pt x="1225575" y="456603"/>
                  </a:moveTo>
                  <a:lnTo>
                    <a:pt x="1211607" y="481126"/>
                  </a:lnTo>
                  <a:lnTo>
                    <a:pt x="1217868" y="485304"/>
                  </a:lnTo>
                  <a:lnTo>
                    <a:pt x="1224748" y="488351"/>
                  </a:lnTo>
                  <a:lnTo>
                    <a:pt x="1258747" y="493157"/>
                  </a:lnTo>
                  <a:lnTo>
                    <a:pt x="1271371" y="492323"/>
                  </a:lnTo>
                  <a:lnTo>
                    <a:pt x="1307549" y="472232"/>
                  </a:lnTo>
                  <a:lnTo>
                    <a:pt x="1311107" y="465263"/>
                  </a:lnTo>
                  <a:lnTo>
                    <a:pt x="1250475" y="465263"/>
                  </a:lnTo>
                  <a:lnTo>
                    <a:pt x="1244956" y="464498"/>
                  </a:lnTo>
                  <a:lnTo>
                    <a:pt x="1234810" y="461462"/>
                  </a:lnTo>
                  <a:lnTo>
                    <a:pt x="1230067" y="459315"/>
                  </a:lnTo>
                  <a:lnTo>
                    <a:pt x="1225575" y="456603"/>
                  </a:lnTo>
                  <a:close/>
                </a:path>
                <a:path w="1316355" h="493395">
                  <a:moveTo>
                    <a:pt x="1316190" y="432321"/>
                  </a:moveTo>
                  <a:lnTo>
                    <a:pt x="1281824" y="432321"/>
                  </a:lnTo>
                  <a:lnTo>
                    <a:pt x="1281824" y="448604"/>
                  </a:lnTo>
                  <a:lnTo>
                    <a:pt x="1279605" y="454844"/>
                  </a:lnTo>
                  <a:lnTo>
                    <a:pt x="1270610" y="463179"/>
                  </a:lnTo>
                  <a:lnTo>
                    <a:pt x="1264401" y="465263"/>
                  </a:lnTo>
                  <a:lnTo>
                    <a:pt x="1311107" y="465263"/>
                  </a:lnTo>
                  <a:lnTo>
                    <a:pt x="1312350" y="462830"/>
                  </a:lnTo>
                  <a:lnTo>
                    <a:pt x="1315230" y="451608"/>
                  </a:lnTo>
                  <a:lnTo>
                    <a:pt x="1316132" y="439357"/>
                  </a:lnTo>
                  <a:lnTo>
                    <a:pt x="1316190" y="432321"/>
                  </a:lnTo>
                  <a:close/>
                </a:path>
                <a:path w="1316355" h="493395">
                  <a:moveTo>
                    <a:pt x="1266935" y="327005"/>
                  </a:moveTo>
                  <a:lnTo>
                    <a:pt x="1225575" y="338335"/>
                  </a:lnTo>
                  <a:lnTo>
                    <a:pt x="1203534" y="370397"/>
                  </a:lnTo>
                  <a:lnTo>
                    <a:pt x="1201973" y="395705"/>
                  </a:lnTo>
                  <a:lnTo>
                    <a:pt x="1203167" y="402919"/>
                  </a:lnTo>
                  <a:lnTo>
                    <a:pt x="1225135" y="435107"/>
                  </a:lnTo>
                  <a:lnTo>
                    <a:pt x="1244956" y="441703"/>
                  </a:lnTo>
                  <a:lnTo>
                    <a:pt x="1252977" y="441703"/>
                  </a:lnTo>
                  <a:lnTo>
                    <a:pt x="1261541" y="441116"/>
                  </a:lnTo>
                  <a:lnTo>
                    <a:pt x="1269211" y="439357"/>
                  </a:lnTo>
                  <a:lnTo>
                    <a:pt x="1275976" y="436425"/>
                  </a:lnTo>
                  <a:lnTo>
                    <a:pt x="1281824" y="432321"/>
                  </a:lnTo>
                  <a:lnTo>
                    <a:pt x="1316190" y="432321"/>
                  </a:lnTo>
                  <a:lnTo>
                    <a:pt x="1316190" y="413338"/>
                  </a:lnTo>
                  <a:lnTo>
                    <a:pt x="1252412" y="413338"/>
                  </a:lnTo>
                  <a:lnTo>
                    <a:pt x="1246695" y="410919"/>
                  </a:lnTo>
                  <a:lnTo>
                    <a:pt x="1238810" y="401307"/>
                  </a:lnTo>
                  <a:lnTo>
                    <a:pt x="1236873" y="394794"/>
                  </a:lnTo>
                  <a:lnTo>
                    <a:pt x="1236873" y="382470"/>
                  </a:lnTo>
                  <a:lnTo>
                    <a:pt x="1261469" y="355622"/>
                  </a:lnTo>
                  <a:lnTo>
                    <a:pt x="1316190" y="355622"/>
                  </a:lnTo>
                  <a:lnTo>
                    <a:pt x="1316190" y="335424"/>
                  </a:lnTo>
                  <a:lnTo>
                    <a:pt x="1273815" y="327155"/>
                  </a:lnTo>
                  <a:lnTo>
                    <a:pt x="1266935" y="327005"/>
                  </a:lnTo>
                  <a:close/>
                </a:path>
                <a:path w="1316355" h="493395">
                  <a:moveTo>
                    <a:pt x="1316190" y="355622"/>
                  </a:moveTo>
                  <a:lnTo>
                    <a:pt x="1270107" y="355622"/>
                  </a:lnTo>
                  <a:lnTo>
                    <a:pt x="1273071" y="355811"/>
                  </a:lnTo>
                  <a:lnTo>
                    <a:pt x="1277573" y="356627"/>
                  </a:lnTo>
                  <a:lnTo>
                    <a:pt x="1279824" y="357214"/>
                  </a:lnTo>
                  <a:lnTo>
                    <a:pt x="1282097" y="358041"/>
                  </a:lnTo>
                  <a:lnTo>
                    <a:pt x="1282097" y="399307"/>
                  </a:lnTo>
                  <a:lnTo>
                    <a:pt x="1280149" y="404710"/>
                  </a:lnTo>
                  <a:lnTo>
                    <a:pt x="1272432" y="411610"/>
                  </a:lnTo>
                  <a:lnTo>
                    <a:pt x="1266998" y="413338"/>
                  </a:lnTo>
                  <a:lnTo>
                    <a:pt x="1316190" y="413338"/>
                  </a:lnTo>
                  <a:lnTo>
                    <a:pt x="1316190" y="355622"/>
                  </a:lnTo>
                  <a:close/>
                </a:path>
                <a:path w="1316355" h="493395">
                  <a:moveTo>
                    <a:pt x="34491" y="0"/>
                  </a:moveTo>
                  <a:lnTo>
                    <a:pt x="21057" y="2711"/>
                  </a:lnTo>
                  <a:lnTo>
                    <a:pt x="10095" y="10104"/>
                  </a:lnTo>
                  <a:lnTo>
                    <a:pt x="2707" y="21062"/>
                  </a:lnTo>
                  <a:lnTo>
                    <a:pt x="0" y="34470"/>
                  </a:lnTo>
                  <a:lnTo>
                    <a:pt x="2707" y="47896"/>
                  </a:lnTo>
                  <a:lnTo>
                    <a:pt x="10095" y="58863"/>
                  </a:lnTo>
                  <a:lnTo>
                    <a:pt x="21057" y="66259"/>
                  </a:lnTo>
                  <a:lnTo>
                    <a:pt x="34491" y="68971"/>
                  </a:lnTo>
                  <a:lnTo>
                    <a:pt x="47894" y="66259"/>
                  </a:lnTo>
                  <a:lnTo>
                    <a:pt x="58841" y="58863"/>
                  </a:lnTo>
                  <a:lnTo>
                    <a:pt x="66222" y="47896"/>
                  </a:lnTo>
                  <a:lnTo>
                    <a:pt x="68929" y="34470"/>
                  </a:lnTo>
                  <a:lnTo>
                    <a:pt x="66222" y="21062"/>
                  </a:lnTo>
                  <a:lnTo>
                    <a:pt x="58841" y="10104"/>
                  </a:lnTo>
                  <a:lnTo>
                    <a:pt x="47894" y="2711"/>
                  </a:lnTo>
                  <a:lnTo>
                    <a:pt x="34491" y="0"/>
                  </a:lnTo>
                  <a:close/>
                </a:path>
                <a:path w="1316355" h="493395">
                  <a:moveTo>
                    <a:pt x="914317" y="377098"/>
                  </a:moveTo>
                  <a:lnTo>
                    <a:pt x="900899" y="379807"/>
                  </a:lnTo>
                  <a:lnTo>
                    <a:pt x="889950" y="387192"/>
                  </a:lnTo>
                  <a:lnTo>
                    <a:pt x="882572" y="398142"/>
                  </a:lnTo>
                  <a:lnTo>
                    <a:pt x="879868" y="411547"/>
                  </a:lnTo>
                  <a:lnTo>
                    <a:pt x="882572" y="424970"/>
                  </a:lnTo>
                  <a:lnTo>
                    <a:pt x="889950" y="435930"/>
                  </a:lnTo>
                  <a:lnTo>
                    <a:pt x="900899" y="443319"/>
                  </a:lnTo>
                  <a:lnTo>
                    <a:pt x="914317" y="446028"/>
                  </a:lnTo>
                  <a:lnTo>
                    <a:pt x="927734" y="443319"/>
                  </a:lnTo>
                  <a:lnTo>
                    <a:pt x="938691" y="435930"/>
                  </a:lnTo>
                  <a:lnTo>
                    <a:pt x="946078" y="424970"/>
                  </a:lnTo>
                  <a:lnTo>
                    <a:pt x="948787" y="411547"/>
                  </a:lnTo>
                  <a:lnTo>
                    <a:pt x="946078" y="398142"/>
                  </a:lnTo>
                  <a:lnTo>
                    <a:pt x="938691" y="387192"/>
                  </a:lnTo>
                  <a:lnTo>
                    <a:pt x="927734" y="379807"/>
                  </a:lnTo>
                  <a:lnTo>
                    <a:pt x="914317" y="37709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6" name="object 6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85" dirty="0"/>
              <a:t>“My</a:t>
            </a:r>
            <a:r>
              <a:rPr sz="4950" spc="-330" dirty="0"/>
              <a:t> </a:t>
            </a:r>
            <a:r>
              <a:rPr sz="4950" spc="-250" dirty="0"/>
              <a:t>kids</a:t>
            </a:r>
            <a:r>
              <a:rPr sz="4950" spc="-330" dirty="0"/>
              <a:t> </a:t>
            </a:r>
            <a:r>
              <a:rPr sz="4950" spc="-155" dirty="0"/>
              <a:t>know</a:t>
            </a:r>
            <a:r>
              <a:rPr sz="4950" spc="-330" dirty="0"/>
              <a:t> </a:t>
            </a:r>
            <a:r>
              <a:rPr sz="4950" spc="-155" dirty="0"/>
              <a:t>more</a:t>
            </a:r>
            <a:r>
              <a:rPr sz="4950" spc="-330" dirty="0"/>
              <a:t> </a:t>
            </a:r>
            <a:r>
              <a:rPr sz="4950" spc="-165" dirty="0"/>
              <a:t>about</a:t>
            </a:r>
            <a:r>
              <a:rPr sz="4950" spc="-330" dirty="0"/>
              <a:t> </a:t>
            </a:r>
            <a:r>
              <a:rPr sz="4950" spc="-160" dirty="0"/>
              <a:t>the</a:t>
            </a:r>
            <a:r>
              <a:rPr sz="4950" spc="-325" dirty="0"/>
              <a:t> </a:t>
            </a:r>
            <a:r>
              <a:rPr sz="4950" spc="-215" dirty="0"/>
              <a:t>internet</a:t>
            </a:r>
            <a:r>
              <a:rPr sz="4950" spc="-330" dirty="0"/>
              <a:t> </a:t>
            </a:r>
            <a:r>
              <a:rPr sz="4950" spc="-165" dirty="0"/>
              <a:t>than</a:t>
            </a:r>
            <a:r>
              <a:rPr sz="4950" spc="-330" dirty="0"/>
              <a:t> </a:t>
            </a:r>
            <a:r>
              <a:rPr sz="4950" spc="-310" dirty="0"/>
              <a:t>I</a:t>
            </a:r>
            <a:r>
              <a:rPr sz="4950" spc="-330" dirty="0"/>
              <a:t> </a:t>
            </a:r>
            <a:r>
              <a:rPr sz="4950" spc="-425" dirty="0"/>
              <a:t>do…”</a:t>
            </a:r>
            <a:endParaRPr sz="4950"/>
          </a:p>
        </p:txBody>
      </p:sp>
      <p:grpSp>
        <p:nvGrpSpPr>
          <p:cNvPr id="9" name="object 9"/>
          <p:cNvGrpSpPr/>
          <p:nvPr/>
        </p:nvGrpSpPr>
        <p:grpSpPr>
          <a:xfrm>
            <a:off x="4928806" y="2847731"/>
            <a:ext cx="11050270" cy="8461375"/>
            <a:chOff x="4928806" y="2847731"/>
            <a:chExt cx="11050270" cy="846137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928806" y="2847731"/>
              <a:ext cx="6349761" cy="846082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11466576" y="9156274"/>
              <a:ext cx="2687320" cy="1371600"/>
            </a:xfrm>
            <a:custGeom>
              <a:avLst/>
              <a:gdLst/>
              <a:ahLst/>
              <a:cxnLst/>
              <a:rect l="l" t="t" r="r" b="b"/>
              <a:pathLst>
                <a:path w="2687319" h="1371600">
                  <a:moveTo>
                    <a:pt x="687501" y="0"/>
                  </a:moveTo>
                  <a:lnTo>
                    <a:pt x="45681" y="0"/>
                  </a:lnTo>
                  <a:lnTo>
                    <a:pt x="0" y="1006348"/>
                  </a:lnTo>
                  <a:lnTo>
                    <a:pt x="1168" y="1055306"/>
                  </a:lnTo>
                  <a:lnTo>
                    <a:pt x="8890" y="1102448"/>
                  </a:lnTo>
                  <a:lnTo>
                    <a:pt x="22707" y="1147305"/>
                  </a:lnTo>
                  <a:lnTo>
                    <a:pt x="42202" y="1189405"/>
                  </a:lnTo>
                  <a:lnTo>
                    <a:pt x="66916" y="1228280"/>
                  </a:lnTo>
                  <a:lnTo>
                    <a:pt x="96405" y="1263484"/>
                  </a:lnTo>
                  <a:lnTo>
                    <a:pt x="130225" y="1294536"/>
                  </a:lnTo>
                  <a:lnTo>
                    <a:pt x="167957" y="1320990"/>
                  </a:lnTo>
                  <a:lnTo>
                    <a:pt x="209118" y="1342364"/>
                  </a:lnTo>
                  <a:lnTo>
                    <a:pt x="253301" y="1358214"/>
                  </a:lnTo>
                  <a:lnTo>
                    <a:pt x="300050" y="1368056"/>
                  </a:lnTo>
                  <a:lnTo>
                    <a:pt x="348907" y="1371447"/>
                  </a:lnTo>
                  <a:lnTo>
                    <a:pt x="500748" y="1371447"/>
                  </a:lnTo>
                  <a:lnTo>
                    <a:pt x="687501" y="0"/>
                  </a:lnTo>
                  <a:close/>
                </a:path>
                <a:path w="2687319" h="1371600">
                  <a:moveTo>
                    <a:pt x="2686939" y="1006348"/>
                  </a:moveTo>
                  <a:lnTo>
                    <a:pt x="2641244" y="0"/>
                  </a:lnTo>
                  <a:lnTo>
                    <a:pt x="1999437" y="0"/>
                  </a:lnTo>
                  <a:lnTo>
                    <a:pt x="2186178" y="1371447"/>
                  </a:lnTo>
                  <a:lnTo>
                    <a:pt x="2338019" y="1371447"/>
                  </a:lnTo>
                  <a:lnTo>
                    <a:pt x="2386888" y="1368056"/>
                  </a:lnTo>
                  <a:lnTo>
                    <a:pt x="2433637" y="1358214"/>
                  </a:lnTo>
                  <a:lnTo>
                    <a:pt x="2477808" y="1342364"/>
                  </a:lnTo>
                  <a:lnTo>
                    <a:pt x="2518981" y="1320990"/>
                  </a:lnTo>
                  <a:lnTo>
                    <a:pt x="2556700" y="1294536"/>
                  </a:lnTo>
                  <a:lnTo>
                    <a:pt x="2590533" y="1263484"/>
                  </a:lnTo>
                  <a:lnTo>
                    <a:pt x="2620022" y="1228280"/>
                  </a:lnTo>
                  <a:lnTo>
                    <a:pt x="2644737" y="1189405"/>
                  </a:lnTo>
                  <a:lnTo>
                    <a:pt x="2664218" y="1147305"/>
                  </a:lnTo>
                  <a:lnTo>
                    <a:pt x="2678049" y="1102448"/>
                  </a:lnTo>
                  <a:lnTo>
                    <a:pt x="2685770" y="1055306"/>
                  </a:lnTo>
                  <a:lnTo>
                    <a:pt x="2686939" y="1006348"/>
                  </a:lnTo>
                  <a:close/>
                </a:path>
              </a:pathLst>
            </a:custGeom>
            <a:solidFill>
              <a:srgbClr val="99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512263" y="8113532"/>
              <a:ext cx="2604770" cy="3060065"/>
            </a:xfrm>
            <a:custGeom>
              <a:avLst/>
              <a:gdLst/>
              <a:ahLst/>
              <a:cxnLst/>
              <a:rect l="l" t="t" r="r" b="b"/>
              <a:pathLst>
                <a:path w="2604769" h="3060065">
                  <a:moveTo>
                    <a:pt x="1357503" y="86"/>
                  </a:moveTo>
                  <a:lnTo>
                    <a:pt x="1302106" y="0"/>
                  </a:lnTo>
                  <a:lnTo>
                    <a:pt x="1252344" y="1569"/>
                  </a:lnTo>
                  <a:lnTo>
                    <a:pt x="1202739" y="4784"/>
                  </a:lnTo>
                  <a:lnTo>
                    <a:pt x="1153347" y="9615"/>
                  </a:lnTo>
                  <a:lnTo>
                    <a:pt x="1104227" y="16031"/>
                  </a:lnTo>
                  <a:lnTo>
                    <a:pt x="1055435" y="24001"/>
                  </a:lnTo>
                  <a:lnTo>
                    <a:pt x="1007028" y="33494"/>
                  </a:lnTo>
                  <a:lnTo>
                    <a:pt x="959065" y="44479"/>
                  </a:lnTo>
                  <a:lnTo>
                    <a:pt x="911602" y="56926"/>
                  </a:lnTo>
                  <a:lnTo>
                    <a:pt x="864698" y="70804"/>
                  </a:lnTo>
                  <a:lnTo>
                    <a:pt x="818408" y="86081"/>
                  </a:lnTo>
                  <a:lnTo>
                    <a:pt x="772790" y="102728"/>
                  </a:lnTo>
                  <a:lnTo>
                    <a:pt x="727902" y="120714"/>
                  </a:lnTo>
                  <a:lnTo>
                    <a:pt x="683802" y="140007"/>
                  </a:lnTo>
                  <a:lnTo>
                    <a:pt x="640545" y="160577"/>
                  </a:lnTo>
                  <a:lnTo>
                    <a:pt x="598190" y="182393"/>
                  </a:lnTo>
                  <a:lnTo>
                    <a:pt x="556794" y="205424"/>
                  </a:lnTo>
                  <a:lnTo>
                    <a:pt x="516415" y="229640"/>
                  </a:lnTo>
                  <a:lnTo>
                    <a:pt x="477109" y="255010"/>
                  </a:lnTo>
                  <a:lnTo>
                    <a:pt x="438934" y="281502"/>
                  </a:lnTo>
                  <a:lnTo>
                    <a:pt x="401947" y="309087"/>
                  </a:lnTo>
                  <a:lnTo>
                    <a:pt x="366205" y="337733"/>
                  </a:lnTo>
                  <a:lnTo>
                    <a:pt x="331767" y="367410"/>
                  </a:lnTo>
                  <a:lnTo>
                    <a:pt x="298688" y="398087"/>
                  </a:lnTo>
                  <a:lnTo>
                    <a:pt x="267028" y="429732"/>
                  </a:lnTo>
                  <a:lnTo>
                    <a:pt x="236841" y="462316"/>
                  </a:lnTo>
                  <a:lnTo>
                    <a:pt x="208187" y="495807"/>
                  </a:lnTo>
                  <a:lnTo>
                    <a:pt x="181123" y="530176"/>
                  </a:lnTo>
                  <a:lnTo>
                    <a:pt x="155705" y="565390"/>
                  </a:lnTo>
                  <a:lnTo>
                    <a:pt x="131991" y="601419"/>
                  </a:lnTo>
                  <a:lnTo>
                    <a:pt x="110039" y="638232"/>
                  </a:lnTo>
                  <a:lnTo>
                    <a:pt x="89905" y="675799"/>
                  </a:lnTo>
                  <a:lnTo>
                    <a:pt x="71647" y="714089"/>
                  </a:lnTo>
                  <a:lnTo>
                    <a:pt x="55323" y="753070"/>
                  </a:lnTo>
                  <a:lnTo>
                    <a:pt x="40989" y="792713"/>
                  </a:lnTo>
                  <a:lnTo>
                    <a:pt x="28703" y="832987"/>
                  </a:lnTo>
                  <a:lnTo>
                    <a:pt x="18523" y="873860"/>
                  </a:lnTo>
                  <a:lnTo>
                    <a:pt x="10505" y="915302"/>
                  </a:lnTo>
                  <a:lnTo>
                    <a:pt x="4707" y="957281"/>
                  </a:lnTo>
                  <a:lnTo>
                    <a:pt x="1186" y="999769"/>
                  </a:lnTo>
                  <a:lnTo>
                    <a:pt x="0" y="1042732"/>
                  </a:lnTo>
                  <a:lnTo>
                    <a:pt x="405505" y="1260600"/>
                  </a:lnTo>
                  <a:lnTo>
                    <a:pt x="379192" y="2966862"/>
                  </a:lnTo>
                  <a:lnTo>
                    <a:pt x="384751" y="3002650"/>
                  </a:lnTo>
                  <a:lnTo>
                    <a:pt x="403321" y="3032186"/>
                  </a:lnTo>
                  <a:lnTo>
                    <a:pt x="431855" y="3052261"/>
                  </a:lnTo>
                  <a:lnTo>
                    <a:pt x="467305" y="3059666"/>
                  </a:lnTo>
                  <a:lnTo>
                    <a:pt x="2184635" y="3059666"/>
                  </a:lnTo>
                  <a:lnTo>
                    <a:pt x="2220676" y="3052000"/>
                  </a:lnTo>
                  <a:lnTo>
                    <a:pt x="2249453" y="3031287"/>
                  </a:lnTo>
                  <a:lnTo>
                    <a:pt x="2267807" y="3000949"/>
                  </a:lnTo>
                  <a:lnTo>
                    <a:pt x="2272580" y="2964412"/>
                  </a:lnTo>
                  <a:lnTo>
                    <a:pt x="2198707" y="1260600"/>
                  </a:lnTo>
                  <a:lnTo>
                    <a:pt x="2604213" y="1042732"/>
                  </a:lnTo>
                  <a:lnTo>
                    <a:pt x="2603172" y="999730"/>
                  </a:lnTo>
                  <a:lnTo>
                    <a:pt x="2600069" y="957133"/>
                  </a:lnTo>
                  <a:lnTo>
                    <a:pt x="2594942" y="914977"/>
                  </a:lnTo>
                  <a:lnTo>
                    <a:pt x="2587824" y="873298"/>
                  </a:lnTo>
                  <a:lnTo>
                    <a:pt x="2578751" y="832134"/>
                  </a:lnTo>
                  <a:lnTo>
                    <a:pt x="2567758" y="791520"/>
                  </a:lnTo>
                  <a:lnTo>
                    <a:pt x="2554880" y="751494"/>
                  </a:lnTo>
                  <a:lnTo>
                    <a:pt x="2540153" y="712092"/>
                  </a:lnTo>
                  <a:lnTo>
                    <a:pt x="2523610" y="673351"/>
                  </a:lnTo>
                  <a:lnTo>
                    <a:pt x="2505288" y="635308"/>
                  </a:lnTo>
                  <a:lnTo>
                    <a:pt x="2485222" y="597998"/>
                  </a:lnTo>
                  <a:lnTo>
                    <a:pt x="2463445" y="561459"/>
                  </a:lnTo>
                  <a:lnTo>
                    <a:pt x="2439995" y="525728"/>
                  </a:lnTo>
                  <a:lnTo>
                    <a:pt x="2414905" y="490840"/>
                  </a:lnTo>
                  <a:lnTo>
                    <a:pt x="2388211" y="456833"/>
                  </a:lnTo>
                  <a:lnTo>
                    <a:pt x="2359947" y="423743"/>
                  </a:lnTo>
                  <a:lnTo>
                    <a:pt x="2330150" y="391607"/>
                  </a:lnTo>
                  <a:lnTo>
                    <a:pt x="2298853" y="360462"/>
                  </a:lnTo>
                  <a:lnTo>
                    <a:pt x="2266093" y="330343"/>
                  </a:lnTo>
                  <a:lnTo>
                    <a:pt x="2231904" y="301289"/>
                  </a:lnTo>
                  <a:lnTo>
                    <a:pt x="2196321" y="273335"/>
                  </a:lnTo>
                  <a:lnTo>
                    <a:pt x="2159380" y="246517"/>
                  </a:lnTo>
                  <a:lnTo>
                    <a:pt x="2121115" y="220874"/>
                  </a:lnTo>
                  <a:lnTo>
                    <a:pt x="2081561" y="196441"/>
                  </a:lnTo>
                  <a:lnTo>
                    <a:pt x="2040755" y="173254"/>
                  </a:lnTo>
                  <a:lnTo>
                    <a:pt x="1998729" y="151351"/>
                  </a:lnTo>
                  <a:lnTo>
                    <a:pt x="1955521" y="130769"/>
                  </a:lnTo>
                  <a:lnTo>
                    <a:pt x="1911165" y="111543"/>
                  </a:lnTo>
                  <a:lnTo>
                    <a:pt x="1865695" y="93711"/>
                  </a:lnTo>
                  <a:lnTo>
                    <a:pt x="1819148" y="77308"/>
                  </a:lnTo>
                  <a:lnTo>
                    <a:pt x="1771558" y="62373"/>
                  </a:lnTo>
                  <a:lnTo>
                    <a:pt x="1722960" y="48941"/>
                  </a:lnTo>
                  <a:lnTo>
                    <a:pt x="1673389" y="37048"/>
                  </a:lnTo>
                  <a:lnTo>
                    <a:pt x="1622881" y="26733"/>
                  </a:lnTo>
                  <a:lnTo>
                    <a:pt x="1571470" y="18030"/>
                  </a:lnTo>
                  <a:lnTo>
                    <a:pt x="1519192" y="10978"/>
                  </a:lnTo>
                  <a:lnTo>
                    <a:pt x="1466081" y="5612"/>
                  </a:lnTo>
                  <a:lnTo>
                    <a:pt x="1412173" y="1969"/>
                  </a:lnTo>
                  <a:lnTo>
                    <a:pt x="1357503" y="86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856600" y="5414646"/>
              <a:ext cx="1885314" cy="1257300"/>
            </a:xfrm>
            <a:custGeom>
              <a:avLst/>
              <a:gdLst/>
              <a:ahLst/>
              <a:cxnLst/>
              <a:rect l="l" t="t" r="r" b="b"/>
              <a:pathLst>
                <a:path w="1885315" h="1257300">
                  <a:moveTo>
                    <a:pt x="942599" y="0"/>
                  </a:moveTo>
                  <a:lnTo>
                    <a:pt x="895554" y="1192"/>
                  </a:lnTo>
                  <a:lnTo>
                    <a:pt x="849106" y="4732"/>
                  </a:lnTo>
                  <a:lnTo>
                    <a:pt x="803309" y="10563"/>
                  </a:lnTo>
                  <a:lnTo>
                    <a:pt x="758217" y="18630"/>
                  </a:lnTo>
                  <a:lnTo>
                    <a:pt x="713884" y="28877"/>
                  </a:lnTo>
                  <a:lnTo>
                    <a:pt x="670365" y="41248"/>
                  </a:lnTo>
                  <a:lnTo>
                    <a:pt x="627712" y="55688"/>
                  </a:lnTo>
                  <a:lnTo>
                    <a:pt x="585980" y="72140"/>
                  </a:lnTo>
                  <a:lnTo>
                    <a:pt x="545224" y="90548"/>
                  </a:lnTo>
                  <a:lnTo>
                    <a:pt x="505496" y="110858"/>
                  </a:lnTo>
                  <a:lnTo>
                    <a:pt x="466852" y="133012"/>
                  </a:lnTo>
                  <a:lnTo>
                    <a:pt x="429345" y="156956"/>
                  </a:lnTo>
                  <a:lnTo>
                    <a:pt x="393029" y="182633"/>
                  </a:lnTo>
                  <a:lnTo>
                    <a:pt x="357957" y="209988"/>
                  </a:lnTo>
                  <a:lnTo>
                    <a:pt x="324185" y="238965"/>
                  </a:lnTo>
                  <a:lnTo>
                    <a:pt x="291767" y="269507"/>
                  </a:lnTo>
                  <a:lnTo>
                    <a:pt x="260755" y="301560"/>
                  </a:lnTo>
                  <a:lnTo>
                    <a:pt x="231204" y="335067"/>
                  </a:lnTo>
                  <a:lnTo>
                    <a:pt x="203169" y="369972"/>
                  </a:lnTo>
                  <a:lnTo>
                    <a:pt x="176702" y="406220"/>
                  </a:lnTo>
                  <a:lnTo>
                    <a:pt x="151859" y="443755"/>
                  </a:lnTo>
                  <a:lnTo>
                    <a:pt x="128692" y="482521"/>
                  </a:lnTo>
                  <a:lnTo>
                    <a:pt x="107257" y="522462"/>
                  </a:lnTo>
                  <a:lnTo>
                    <a:pt x="87607" y="563523"/>
                  </a:lnTo>
                  <a:lnTo>
                    <a:pt x="69797" y="605647"/>
                  </a:lnTo>
                  <a:lnTo>
                    <a:pt x="53879" y="648779"/>
                  </a:lnTo>
                  <a:lnTo>
                    <a:pt x="39908" y="692863"/>
                  </a:lnTo>
                  <a:lnTo>
                    <a:pt x="27939" y="737843"/>
                  </a:lnTo>
                  <a:lnTo>
                    <a:pt x="18025" y="783663"/>
                  </a:lnTo>
                  <a:lnTo>
                    <a:pt x="10220" y="830268"/>
                  </a:lnTo>
                  <a:lnTo>
                    <a:pt x="4578" y="877602"/>
                  </a:lnTo>
                  <a:lnTo>
                    <a:pt x="1153" y="925608"/>
                  </a:lnTo>
                  <a:lnTo>
                    <a:pt x="0" y="974232"/>
                  </a:lnTo>
                  <a:lnTo>
                    <a:pt x="0" y="1256799"/>
                  </a:lnTo>
                  <a:lnTo>
                    <a:pt x="721119" y="789462"/>
                  </a:lnTo>
                  <a:lnTo>
                    <a:pt x="734430" y="791320"/>
                  </a:lnTo>
                  <a:lnTo>
                    <a:pt x="800290" y="815944"/>
                  </a:lnTo>
                  <a:lnTo>
                    <a:pt x="848569" y="836590"/>
                  </a:lnTo>
                  <a:lnTo>
                    <a:pt x="904235" y="861376"/>
                  </a:lnTo>
                  <a:lnTo>
                    <a:pt x="965153" y="889243"/>
                  </a:lnTo>
                  <a:lnTo>
                    <a:pt x="1029187" y="919131"/>
                  </a:lnTo>
                  <a:lnTo>
                    <a:pt x="1094205" y="949979"/>
                  </a:lnTo>
                  <a:lnTo>
                    <a:pt x="1158070" y="980725"/>
                  </a:lnTo>
                  <a:lnTo>
                    <a:pt x="1218649" y="1010311"/>
                  </a:lnTo>
                  <a:lnTo>
                    <a:pt x="1273806" y="1037675"/>
                  </a:lnTo>
                  <a:lnTo>
                    <a:pt x="1321407" y="1061757"/>
                  </a:lnTo>
                  <a:lnTo>
                    <a:pt x="1359318" y="1081496"/>
                  </a:lnTo>
                  <a:lnTo>
                    <a:pt x="1397528" y="1103704"/>
                  </a:lnTo>
                  <a:lnTo>
                    <a:pt x="1885199" y="1233344"/>
                  </a:lnTo>
                  <a:lnTo>
                    <a:pt x="1885199" y="974232"/>
                  </a:lnTo>
                  <a:lnTo>
                    <a:pt x="1884045" y="925608"/>
                  </a:lnTo>
                  <a:lnTo>
                    <a:pt x="1880620" y="877602"/>
                  </a:lnTo>
                  <a:lnTo>
                    <a:pt x="1874979" y="830268"/>
                  </a:lnTo>
                  <a:lnTo>
                    <a:pt x="1867174" y="783663"/>
                  </a:lnTo>
                  <a:lnTo>
                    <a:pt x="1857260" y="737843"/>
                  </a:lnTo>
                  <a:lnTo>
                    <a:pt x="1845291" y="692863"/>
                  </a:lnTo>
                  <a:lnTo>
                    <a:pt x="1831320" y="648779"/>
                  </a:lnTo>
                  <a:lnTo>
                    <a:pt x="1815403" y="605647"/>
                  </a:lnTo>
                  <a:lnTo>
                    <a:pt x="1797592" y="563523"/>
                  </a:lnTo>
                  <a:lnTo>
                    <a:pt x="1777943" y="522462"/>
                  </a:lnTo>
                  <a:lnTo>
                    <a:pt x="1756508" y="482521"/>
                  </a:lnTo>
                  <a:lnTo>
                    <a:pt x="1733342" y="443755"/>
                  </a:lnTo>
                  <a:lnTo>
                    <a:pt x="1708499" y="406220"/>
                  </a:lnTo>
                  <a:lnTo>
                    <a:pt x="1682033" y="369972"/>
                  </a:lnTo>
                  <a:lnTo>
                    <a:pt x="1653998" y="335067"/>
                  </a:lnTo>
                  <a:lnTo>
                    <a:pt x="1624447" y="301560"/>
                  </a:lnTo>
                  <a:lnTo>
                    <a:pt x="1593436" y="269507"/>
                  </a:lnTo>
                  <a:lnTo>
                    <a:pt x="1561017" y="238965"/>
                  </a:lnTo>
                  <a:lnTo>
                    <a:pt x="1527245" y="209988"/>
                  </a:lnTo>
                  <a:lnTo>
                    <a:pt x="1492174" y="182633"/>
                  </a:lnTo>
                  <a:lnTo>
                    <a:pt x="1455858" y="156956"/>
                  </a:lnTo>
                  <a:lnTo>
                    <a:pt x="1418351" y="133012"/>
                  </a:lnTo>
                  <a:lnTo>
                    <a:pt x="1379706" y="110858"/>
                  </a:lnTo>
                  <a:lnTo>
                    <a:pt x="1339979" y="90548"/>
                  </a:lnTo>
                  <a:lnTo>
                    <a:pt x="1299222" y="72140"/>
                  </a:lnTo>
                  <a:lnTo>
                    <a:pt x="1257490" y="55688"/>
                  </a:lnTo>
                  <a:lnTo>
                    <a:pt x="1214837" y="41248"/>
                  </a:lnTo>
                  <a:lnTo>
                    <a:pt x="1171317" y="28877"/>
                  </a:lnTo>
                  <a:lnTo>
                    <a:pt x="1126984" y="18630"/>
                  </a:lnTo>
                  <a:lnTo>
                    <a:pt x="1081891" y="10563"/>
                  </a:lnTo>
                  <a:lnTo>
                    <a:pt x="1036094" y="4732"/>
                  </a:lnTo>
                  <a:lnTo>
                    <a:pt x="989645" y="1192"/>
                  </a:lnTo>
                  <a:lnTo>
                    <a:pt x="942599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1705828" y="5867954"/>
              <a:ext cx="2217420" cy="2553970"/>
            </a:xfrm>
            <a:custGeom>
              <a:avLst/>
              <a:gdLst/>
              <a:ahLst/>
              <a:cxnLst/>
              <a:rect l="l" t="t" r="r" b="b"/>
              <a:pathLst>
                <a:path w="2217419" h="2553970">
                  <a:moveTo>
                    <a:pt x="1301939" y="0"/>
                  </a:moveTo>
                  <a:lnTo>
                    <a:pt x="915165" y="0"/>
                  </a:lnTo>
                  <a:lnTo>
                    <a:pt x="864376" y="1366"/>
                  </a:lnTo>
                  <a:lnTo>
                    <a:pt x="814656" y="5446"/>
                  </a:lnTo>
                  <a:lnTo>
                    <a:pt x="766150" y="12211"/>
                  </a:lnTo>
                  <a:lnTo>
                    <a:pt x="719001" y="21633"/>
                  </a:lnTo>
                  <a:lnTo>
                    <a:pt x="673356" y="33682"/>
                  </a:lnTo>
                  <a:lnTo>
                    <a:pt x="629358" y="48331"/>
                  </a:lnTo>
                  <a:lnTo>
                    <a:pt x="587151" y="65550"/>
                  </a:lnTo>
                  <a:lnTo>
                    <a:pt x="546881" y="85311"/>
                  </a:lnTo>
                  <a:lnTo>
                    <a:pt x="508691" y="107586"/>
                  </a:lnTo>
                  <a:lnTo>
                    <a:pt x="472726" y="132345"/>
                  </a:lnTo>
                  <a:lnTo>
                    <a:pt x="439131" y="159560"/>
                  </a:lnTo>
                  <a:lnTo>
                    <a:pt x="408049" y="189202"/>
                  </a:lnTo>
                  <a:lnTo>
                    <a:pt x="379626" y="221243"/>
                  </a:lnTo>
                  <a:lnTo>
                    <a:pt x="354006" y="255654"/>
                  </a:lnTo>
                  <a:lnTo>
                    <a:pt x="331333" y="292406"/>
                  </a:lnTo>
                  <a:lnTo>
                    <a:pt x="311752" y="331471"/>
                  </a:lnTo>
                  <a:lnTo>
                    <a:pt x="295407" y="372820"/>
                  </a:lnTo>
                  <a:lnTo>
                    <a:pt x="282443" y="416425"/>
                  </a:lnTo>
                  <a:lnTo>
                    <a:pt x="273004" y="462256"/>
                  </a:lnTo>
                  <a:lnTo>
                    <a:pt x="267235" y="510286"/>
                  </a:lnTo>
                  <a:lnTo>
                    <a:pt x="265279" y="560485"/>
                  </a:lnTo>
                  <a:lnTo>
                    <a:pt x="265279" y="716857"/>
                  </a:lnTo>
                  <a:lnTo>
                    <a:pt x="255685" y="714860"/>
                  </a:lnTo>
                  <a:lnTo>
                    <a:pt x="245971" y="713395"/>
                  </a:lnTo>
                  <a:lnTo>
                    <a:pt x="236139" y="712494"/>
                  </a:lnTo>
                  <a:lnTo>
                    <a:pt x="226192" y="712187"/>
                  </a:lnTo>
                  <a:lnTo>
                    <a:pt x="185540" y="717132"/>
                  </a:lnTo>
                  <a:lnTo>
                    <a:pt x="147276" y="731390"/>
                  </a:lnTo>
                  <a:lnTo>
                    <a:pt x="112040" y="754092"/>
                  </a:lnTo>
                  <a:lnTo>
                    <a:pt x="80469" y="784372"/>
                  </a:lnTo>
                  <a:lnTo>
                    <a:pt x="53206" y="821362"/>
                  </a:lnTo>
                  <a:lnTo>
                    <a:pt x="30887" y="864197"/>
                  </a:lnTo>
                  <a:lnTo>
                    <a:pt x="14154" y="912007"/>
                  </a:lnTo>
                  <a:lnTo>
                    <a:pt x="3645" y="963927"/>
                  </a:lnTo>
                  <a:lnTo>
                    <a:pt x="0" y="1019089"/>
                  </a:lnTo>
                  <a:lnTo>
                    <a:pt x="3645" y="1074253"/>
                  </a:lnTo>
                  <a:lnTo>
                    <a:pt x="14154" y="1126174"/>
                  </a:lnTo>
                  <a:lnTo>
                    <a:pt x="30887" y="1173983"/>
                  </a:lnTo>
                  <a:lnTo>
                    <a:pt x="53206" y="1216815"/>
                  </a:lnTo>
                  <a:lnTo>
                    <a:pt x="80469" y="1253803"/>
                  </a:lnTo>
                  <a:lnTo>
                    <a:pt x="112040" y="1284081"/>
                  </a:lnTo>
                  <a:lnTo>
                    <a:pt x="147276" y="1306780"/>
                  </a:lnTo>
                  <a:lnTo>
                    <a:pt x="185540" y="1321036"/>
                  </a:lnTo>
                  <a:lnTo>
                    <a:pt x="226192" y="1325980"/>
                  </a:lnTo>
                  <a:lnTo>
                    <a:pt x="240063" y="1325402"/>
                  </a:lnTo>
                  <a:lnTo>
                    <a:pt x="253708" y="1323699"/>
                  </a:lnTo>
                  <a:lnTo>
                    <a:pt x="267107" y="1320913"/>
                  </a:lnTo>
                  <a:lnTo>
                    <a:pt x="280242" y="1317090"/>
                  </a:lnTo>
                  <a:lnTo>
                    <a:pt x="291293" y="1365903"/>
                  </a:lnTo>
                  <a:lnTo>
                    <a:pt x="305225" y="1413554"/>
                  </a:lnTo>
                  <a:lnTo>
                    <a:pt x="321941" y="1459946"/>
                  </a:lnTo>
                  <a:lnTo>
                    <a:pt x="341343" y="1504981"/>
                  </a:lnTo>
                  <a:lnTo>
                    <a:pt x="363336" y="1548564"/>
                  </a:lnTo>
                  <a:lnTo>
                    <a:pt x="387820" y="1590596"/>
                  </a:lnTo>
                  <a:lnTo>
                    <a:pt x="414699" y="1630980"/>
                  </a:lnTo>
                  <a:lnTo>
                    <a:pt x="443876" y="1669619"/>
                  </a:lnTo>
                  <a:lnTo>
                    <a:pt x="475254" y="1706415"/>
                  </a:lnTo>
                  <a:lnTo>
                    <a:pt x="508734" y="1741272"/>
                  </a:lnTo>
                  <a:lnTo>
                    <a:pt x="544221" y="1774092"/>
                  </a:lnTo>
                  <a:lnTo>
                    <a:pt x="581616" y="1804778"/>
                  </a:lnTo>
                  <a:lnTo>
                    <a:pt x="620822" y="1833233"/>
                  </a:lnTo>
                  <a:lnTo>
                    <a:pt x="661743" y="1859359"/>
                  </a:lnTo>
                  <a:lnTo>
                    <a:pt x="704280" y="1883059"/>
                  </a:lnTo>
                  <a:lnTo>
                    <a:pt x="748337" y="1904237"/>
                  </a:lnTo>
                  <a:lnTo>
                    <a:pt x="793817" y="1922794"/>
                  </a:lnTo>
                  <a:lnTo>
                    <a:pt x="840621" y="1938633"/>
                  </a:lnTo>
                  <a:lnTo>
                    <a:pt x="888653" y="1951657"/>
                  </a:lnTo>
                  <a:lnTo>
                    <a:pt x="888653" y="2254224"/>
                  </a:lnTo>
                  <a:lnTo>
                    <a:pt x="842781" y="2263793"/>
                  </a:lnTo>
                  <a:lnTo>
                    <a:pt x="797611" y="2275101"/>
                  </a:lnTo>
                  <a:lnTo>
                    <a:pt x="753184" y="2288114"/>
                  </a:lnTo>
                  <a:lnTo>
                    <a:pt x="709544" y="2302799"/>
                  </a:lnTo>
                  <a:lnTo>
                    <a:pt x="666733" y="2319123"/>
                  </a:lnTo>
                  <a:lnTo>
                    <a:pt x="672749" y="2351105"/>
                  </a:lnTo>
                  <a:lnTo>
                    <a:pt x="705972" y="2410720"/>
                  </a:lnTo>
                  <a:lnTo>
                    <a:pt x="764197" y="2462728"/>
                  </a:lnTo>
                  <a:lnTo>
                    <a:pt x="801466" y="2485203"/>
                  </a:lnTo>
                  <a:lnTo>
                    <a:pt x="843523" y="2504963"/>
                  </a:lnTo>
                  <a:lnTo>
                    <a:pt x="889879" y="2521737"/>
                  </a:lnTo>
                  <a:lnTo>
                    <a:pt x="940048" y="2535256"/>
                  </a:lnTo>
                  <a:lnTo>
                    <a:pt x="993542" y="2545247"/>
                  </a:lnTo>
                  <a:lnTo>
                    <a:pt x="1049872" y="2551441"/>
                  </a:lnTo>
                  <a:lnTo>
                    <a:pt x="1108552" y="2553566"/>
                  </a:lnTo>
                  <a:lnTo>
                    <a:pt x="1167227" y="2551441"/>
                  </a:lnTo>
                  <a:lnTo>
                    <a:pt x="1223554" y="2545247"/>
                  </a:lnTo>
                  <a:lnTo>
                    <a:pt x="1277044" y="2535256"/>
                  </a:lnTo>
                  <a:lnTo>
                    <a:pt x="1327210" y="2521737"/>
                  </a:lnTo>
                  <a:lnTo>
                    <a:pt x="1373565" y="2504963"/>
                  </a:lnTo>
                  <a:lnTo>
                    <a:pt x="1415620" y="2485203"/>
                  </a:lnTo>
                  <a:lnTo>
                    <a:pt x="1452888" y="2462728"/>
                  </a:lnTo>
                  <a:lnTo>
                    <a:pt x="1484881" y="2437810"/>
                  </a:lnTo>
                  <a:lnTo>
                    <a:pt x="1531092" y="2381728"/>
                  </a:lnTo>
                  <a:lnTo>
                    <a:pt x="1550350" y="2319123"/>
                  </a:lnTo>
                  <a:lnTo>
                    <a:pt x="1503027" y="2301188"/>
                  </a:lnTo>
                  <a:lnTo>
                    <a:pt x="1454695" y="2285251"/>
                  </a:lnTo>
                  <a:lnTo>
                    <a:pt x="1405411" y="2271361"/>
                  </a:lnTo>
                  <a:lnTo>
                    <a:pt x="1355234" y="2259567"/>
                  </a:lnTo>
                  <a:lnTo>
                    <a:pt x="1304222" y="2249921"/>
                  </a:lnTo>
                  <a:lnTo>
                    <a:pt x="1304222" y="1957081"/>
                  </a:lnTo>
                  <a:lnTo>
                    <a:pt x="1351614" y="1945815"/>
                  </a:lnTo>
                  <a:lnTo>
                    <a:pt x="1397887" y="1931825"/>
                  </a:lnTo>
                  <a:lnTo>
                    <a:pt x="1442952" y="1915203"/>
                  </a:lnTo>
                  <a:lnTo>
                    <a:pt x="1486718" y="1896037"/>
                  </a:lnTo>
                  <a:lnTo>
                    <a:pt x="1529096" y="1874418"/>
                  </a:lnTo>
                  <a:lnTo>
                    <a:pt x="1569994" y="1850437"/>
                  </a:lnTo>
                  <a:lnTo>
                    <a:pt x="1609324" y="1824183"/>
                  </a:lnTo>
                  <a:lnTo>
                    <a:pt x="1646994" y="1795746"/>
                  </a:lnTo>
                  <a:lnTo>
                    <a:pt x="1682916" y="1765217"/>
                  </a:lnTo>
                  <a:lnTo>
                    <a:pt x="1716998" y="1732686"/>
                  </a:lnTo>
                  <a:lnTo>
                    <a:pt x="1749152" y="1698243"/>
                  </a:lnTo>
                  <a:lnTo>
                    <a:pt x="1779286" y="1661978"/>
                  </a:lnTo>
                  <a:lnTo>
                    <a:pt x="1807311" y="1623982"/>
                  </a:lnTo>
                  <a:lnTo>
                    <a:pt x="1833136" y="1584344"/>
                  </a:lnTo>
                  <a:lnTo>
                    <a:pt x="1856673" y="1543154"/>
                  </a:lnTo>
                  <a:lnTo>
                    <a:pt x="1877829" y="1500503"/>
                  </a:lnTo>
                  <a:lnTo>
                    <a:pt x="1896517" y="1456481"/>
                  </a:lnTo>
                  <a:lnTo>
                    <a:pt x="1912645" y="1411179"/>
                  </a:lnTo>
                  <a:lnTo>
                    <a:pt x="1926123" y="1364685"/>
                  </a:lnTo>
                  <a:lnTo>
                    <a:pt x="1936862" y="1317090"/>
                  </a:lnTo>
                  <a:lnTo>
                    <a:pt x="1949985" y="1320913"/>
                  </a:lnTo>
                  <a:lnTo>
                    <a:pt x="1963378" y="1323699"/>
                  </a:lnTo>
                  <a:lnTo>
                    <a:pt x="1977021" y="1325402"/>
                  </a:lnTo>
                  <a:lnTo>
                    <a:pt x="1990892" y="1325980"/>
                  </a:lnTo>
                  <a:lnTo>
                    <a:pt x="2031549" y="1321036"/>
                  </a:lnTo>
                  <a:lnTo>
                    <a:pt x="2069816" y="1306780"/>
                  </a:lnTo>
                  <a:lnTo>
                    <a:pt x="2105053" y="1284081"/>
                  </a:lnTo>
                  <a:lnTo>
                    <a:pt x="2136622" y="1253803"/>
                  </a:lnTo>
                  <a:lnTo>
                    <a:pt x="2163885" y="1216815"/>
                  </a:lnTo>
                  <a:lnTo>
                    <a:pt x="2186201" y="1173983"/>
                  </a:lnTo>
                  <a:lnTo>
                    <a:pt x="2202932" y="1126174"/>
                  </a:lnTo>
                  <a:lnTo>
                    <a:pt x="2213439" y="1074253"/>
                  </a:lnTo>
                  <a:lnTo>
                    <a:pt x="2217084" y="1019089"/>
                  </a:lnTo>
                  <a:lnTo>
                    <a:pt x="2213439" y="963927"/>
                  </a:lnTo>
                  <a:lnTo>
                    <a:pt x="2202932" y="912007"/>
                  </a:lnTo>
                  <a:lnTo>
                    <a:pt x="2186201" y="864197"/>
                  </a:lnTo>
                  <a:lnTo>
                    <a:pt x="2163885" y="821362"/>
                  </a:lnTo>
                  <a:lnTo>
                    <a:pt x="2136622" y="784372"/>
                  </a:lnTo>
                  <a:lnTo>
                    <a:pt x="2105053" y="754092"/>
                  </a:lnTo>
                  <a:lnTo>
                    <a:pt x="2069816" y="731390"/>
                  </a:lnTo>
                  <a:lnTo>
                    <a:pt x="2031549" y="717132"/>
                  </a:lnTo>
                  <a:lnTo>
                    <a:pt x="1990892" y="712187"/>
                  </a:lnTo>
                  <a:lnTo>
                    <a:pt x="1980944" y="712494"/>
                  </a:lnTo>
                  <a:lnTo>
                    <a:pt x="1971112" y="713395"/>
                  </a:lnTo>
                  <a:lnTo>
                    <a:pt x="1961398" y="714860"/>
                  </a:lnTo>
                  <a:lnTo>
                    <a:pt x="1951804" y="716857"/>
                  </a:lnTo>
                  <a:lnTo>
                    <a:pt x="1951804" y="560485"/>
                  </a:lnTo>
                  <a:lnTo>
                    <a:pt x="1949849" y="510286"/>
                  </a:lnTo>
                  <a:lnTo>
                    <a:pt x="1944079" y="462256"/>
                  </a:lnTo>
                  <a:lnTo>
                    <a:pt x="1934641" y="416425"/>
                  </a:lnTo>
                  <a:lnTo>
                    <a:pt x="1921677" y="372820"/>
                  </a:lnTo>
                  <a:lnTo>
                    <a:pt x="1905332" y="331471"/>
                  </a:lnTo>
                  <a:lnTo>
                    <a:pt x="1885751" y="292406"/>
                  </a:lnTo>
                  <a:lnTo>
                    <a:pt x="1863078" y="255654"/>
                  </a:lnTo>
                  <a:lnTo>
                    <a:pt x="1837458" y="221243"/>
                  </a:lnTo>
                  <a:lnTo>
                    <a:pt x="1809036" y="189202"/>
                  </a:lnTo>
                  <a:lnTo>
                    <a:pt x="1777955" y="159560"/>
                  </a:lnTo>
                  <a:lnTo>
                    <a:pt x="1744360" y="132345"/>
                  </a:lnTo>
                  <a:lnTo>
                    <a:pt x="1708396" y="107586"/>
                  </a:lnTo>
                  <a:lnTo>
                    <a:pt x="1670207" y="85311"/>
                  </a:lnTo>
                  <a:lnTo>
                    <a:pt x="1629938" y="65550"/>
                  </a:lnTo>
                  <a:lnTo>
                    <a:pt x="1587733" y="48331"/>
                  </a:lnTo>
                  <a:lnTo>
                    <a:pt x="1543737" y="33682"/>
                  </a:lnTo>
                  <a:lnTo>
                    <a:pt x="1498093" y="21633"/>
                  </a:lnTo>
                  <a:lnTo>
                    <a:pt x="1450947" y="12211"/>
                  </a:lnTo>
                  <a:lnTo>
                    <a:pt x="1402443" y="5446"/>
                  </a:lnTo>
                  <a:lnTo>
                    <a:pt x="1352725" y="1366"/>
                  </a:lnTo>
                  <a:lnTo>
                    <a:pt x="1301939" y="0"/>
                  </a:lnTo>
                  <a:close/>
                </a:path>
              </a:pathLst>
            </a:custGeom>
            <a:solidFill>
              <a:srgbClr val="CC9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12697836" y="6783180"/>
              <a:ext cx="233679" cy="357505"/>
            </a:xfrm>
            <a:custGeom>
              <a:avLst/>
              <a:gdLst/>
              <a:ahLst/>
              <a:cxnLst/>
              <a:rect l="l" t="t" r="r" b="b"/>
              <a:pathLst>
                <a:path w="233679" h="357504">
                  <a:moveTo>
                    <a:pt x="119709" y="0"/>
                  </a:moveTo>
                  <a:lnTo>
                    <a:pt x="117688" y="0"/>
                  </a:lnTo>
                  <a:lnTo>
                    <a:pt x="105783" y="2117"/>
                  </a:lnTo>
                  <a:lnTo>
                    <a:pt x="95476" y="8039"/>
                  </a:lnTo>
                  <a:lnTo>
                    <a:pt x="87699" y="17121"/>
                  </a:lnTo>
                  <a:lnTo>
                    <a:pt x="83386" y="28721"/>
                  </a:lnTo>
                  <a:lnTo>
                    <a:pt x="81532" y="45129"/>
                  </a:lnTo>
                  <a:lnTo>
                    <a:pt x="81719" y="82466"/>
                  </a:lnTo>
                  <a:lnTo>
                    <a:pt x="90858" y="132591"/>
                  </a:lnTo>
                  <a:lnTo>
                    <a:pt x="115856" y="187363"/>
                  </a:lnTo>
                  <a:lnTo>
                    <a:pt x="163624" y="238641"/>
                  </a:lnTo>
                  <a:lnTo>
                    <a:pt x="162855" y="242916"/>
                  </a:lnTo>
                  <a:lnTo>
                    <a:pt x="141334" y="276514"/>
                  </a:lnTo>
                  <a:lnTo>
                    <a:pt x="98506" y="287509"/>
                  </a:lnTo>
                  <a:lnTo>
                    <a:pt x="84620" y="286870"/>
                  </a:lnTo>
                  <a:lnTo>
                    <a:pt x="70521" y="285128"/>
                  </a:lnTo>
                  <a:lnTo>
                    <a:pt x="56577" y="282548"/>
                  </a:lnTo>
                  <a:lnTo>
                    <a:pt x="40256" y="278651"/>
                  </a:lnTo>
                  <a:lnTo>
                    <a:pt x="37356" y="278295"/>
                  </a:lnTo>
                  <a:lnTo>
                    <a:pt x="739" y="304440"/>
                  </a:lnTo>
                  <a:lnTo>
                    <a:pt x="0" y="318259"/>
                  </a:lnTo>
                  <a:lnTo>
                    <a:pt x="4467" y="330848"/>
                  </a:lnTo>
                  <a:lnTo>
                    <a:pt x="45880" y="351490"/>
                  </a:lnTo>
                  <a:lnTo>
                    <a:pt x="98349" y="357078"/>
                  </a:lnTo>
                  <a:lnTo>
                    <a:pt x="138371" y="352699"/>
                  </a:lnTo>
                  <a:lnTo>
                    <a:pt x="192158" y="324941"/>
                  </a:lnTo>
                  <a:lnTo>
                    <a:pt x="227356" y="270180"/>
                  </a:lnTo>
                  <a:lnTo>
                    <a:pt x="233448" y="236535"/>
                  </a:lnTo>
                  <a:lnTo>
                    <a:pt x="226557" y="207193"/>
                  </a:lnTo>
                  <a:lnTo>
                    <a:pt x="206701" y="183868"/>
                  </a:lnTo>
                  <a:lnTo>
                    <a:pt x="168957" y="140208"/>
                  </a:lnTo>
                  <a:lnTo>
                    <a:pt x="153246" y="94359"/>
                  </a:lnTo>
                  <a:lnTo>
                    <a:pt x="150593" y="57497"/>
                  </a:lnTo>
                  <a:lnTo>
                    <a:pt x="152022" y="40794"/>
                  </a:lnTo>
                  <a:lnTo>
                    <a:pt x="151648" y="27020"/>
                  </a:lnTo>
                  <a:lnTo>
                    <a:pt x="146224" y="14862"/>
                  </a:lnTo>
                  <a:lnTo>
                    <a:pt x="136650" y="5606"/>
                  </a:lnTo>
                  <a:lnTo>
                    <a:pt x="123824" y="544"/>
                  </a:lnTo>
                  <a:lnTo>
                    <a:pt x="119709" y="0"/>
                  </a:lnTo>
                  <a:close/>
                </a:path>
              </a:pathLst>
            </a:custGeom>
            <a:solidFill>
              <a:srgbClr val="A67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3010046" y="7824821"/>
              <a:ext cx="1270" cy="151130"/>
            </a:xfrm>
            <a:custGeom>
              <a:avLst/>
              <a:gdLst/>
              <a:ahLst/>
              <a:cxnLst/>
              <a:rect l="l" t="t" r="r" b="b"/>
              <a:pathLst>
                <a:path w="1269" h="151129">
                  <a:moveTo>
                    <a:pt x="1015" y="0"/>
                  </a:moveTo>
                  <a:lnTo>
                    <a:pt x="0" y="209"/>
                  </a:lnTo>
                  <a:lnTo>
                    <a:pt x="0" y="150895"/>
                  </a:lnTo>
                  <a:lnTo>
                    <a:pt x="1015" y="150372"/>
                  </a:lnTo>
                  <a:lnTo>
                    <a:pt x="1015" y="0"/>
                  </a:lnTo>
                  <a:close/>
                </a:path>
              </a:pathLst>
            </a:custGeom>
            <a:solidFill>
              <a:srgbClr val="D1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2595514" y="7818931"/>
              <a:ext cx="415925" cy="193675"/>
            </a:xfrm>
            <a:custGeom>
              <a:avLst/>
              <a:gdLst/>
              <a:ahLst/>
              <a:cxnLst/>
              <a:rect l="l" t="t" r="r" b="b"/>
              <a:pathLst>
                <a:path w="415925" h="193675">
                  <a:moveTo>
                    <a:pt x="0" y="0"/>
                  </a:moveTo>
                  <a:lnTo>
                    <a:pt x="0" y="156267"/>
                  </a:lnTo>
                  <a:lnTo>
                    <a:pt x="62976" y="173819"/>
                  </a:lnTo>
                  <a:lnTo>
                    <a:pt x="121356" y="185277"/>
                  </a:lnTo>
                  <a:lnTo>
                    <a:pt x="174974" y="191512"/>
                  </a:lnTo>
                  <a:lnTo>
                    <a:pt x="223668" y="193397"/>
                  </a:lnTo>
                  <a:lnTo>
                    <a:pt x="300524" y="188312"/>
                  </a:lnTo>
                  <a:lnTo>
                    <a:pt x="358680" y="176786"/>
                  </a:lnTo>
                  <a:lnTo>
                    <a:pt x="397045" y="164414"/>
                  </a:lnTo>
                  <a:lnTo>
                    <a:pt x="414531" y="156791"/>
                  </a:lnTo>
                  <a:lnTo>
                    <a:pt x="414531" y="6104"/>
                  </a:lnTo>
                  <a:lnTo>
                    <a:pt x="415547" y="5884"/>
                  </a:lnTo>
                  <a:lnTo>
                    <a:pt x="415547" y="5423"/>
                  </a:lnTo>
                  <a:lnTo>
                    <a:pt x="368334" y="21844"/>
                  </a:lnTo>
                  <a:lnTo>
                    <a:pt x="320953" y="32611"/>
                  </a:lnTo>
                  <a:lnTo>
                    <a:pt x="274146" y="38501"/>
                  </a:lnTo>
                  <a:lnTo>
                    <a:pt x="228652" y="40291"/>
                  </a:lnTo>
                  <a:lnTo>
                    <a:pt x="139430" y="33996"/>
                  </a:lnTo>
                  <a:lnTo>
                    <a:pt x="66775" y="20145"/>
                  </a:lnTo>
                  <a:lnTo>
                    <a:pt x="17895" y="62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73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2196229" y="6556228"/>
              <a:ext cx="1253490" cy="158750"/>
            </a:xfrm>
            <a:custGeom>
              <a:avLst/>
              <a:gdLst/>
              <a:ahLst/>
              <a:cxnLst/>
              <a:rect l="l" t="t" r="r" b="b"/>
              <a:pathLst>
                <a:path w="1253490" h="158750">
                  <a:moveTo>
                    <a:pt x="334835" y="46913"/>
                  </a:moveTo>
                  <a:lnTo>
                    <a:pt x="333971" y="33769"/>
                  </a:lnTo>
                  <a:lnTo>
                    <a:pt x="328066" y="21996"/>
                  </a:lnTo>
                  <a:lnTo>
                    <a:pt x="318427" y="13690"/>
                  </a:lnTo>
                  <a:lnTo>
                    <a:pt x="306387" y="9601"/>
                  </a:lnTo>
                  <a:lnTo>
                    <a:pt x="293255" y="10477"/>
                  </a:lnTo>
                  <a:lnTo>
                    <a:pt x="24168" y="83680"/>
                  </a:lnTo>
                  <a:lnTo>
                    <a:pt x="12395" y="89585"/>
                  </a:lnTo>
                  <a:lnTo>
                    <a:pt x="4089" y="99212"/>
                  </a:lnTo>
                  <a:lnTo>
                    <a:pt x="0" y="111252"/>
                  </a:lnTo>
                  <a:lnTo>
                    <a:pt x="876" y="124383"/>
                  </a:lnTo>
                  <a:lnTo>
                    <a:pt x="6781" y="136156"/>
                  </a:lnTo>
                  <a:lnTo>
                    <a:pt x="16395" y="144462"/>
                  </a:lnTo>
                  <a:lnTo>
                    <a:pt x="28435" y="148551"/>
                  </a:lnTo>
                  <a:lnTo>
                    <a:pt x="41579" y="147688"/>
                  </a:lnTo>
                  <a:lnTo>
                    <a:pt x="310667" y="74472"/>
                  </a:lnTo>
                  <a:lnTo>
                    <a:pt x="322440" y="68567"/>
                  </a:lnTo>
                  <a:lnTo>
                    <a:pt x="330746" y="58940"/>
                  </a:lnTo>
                  <a:lnTo>
                    <a:pt x="334835" y="46913"/>
                  </a:lnTo>
                  <a:close/>
                </a:path>
                <a:path w="1253490" h="158750">
                  <a:moveTo>
                    <a:pt x="1253223" y="122936"/>
                  </a:moveTo>
                  <a:lnTo>
                    <a:pt x="967778" y="1803"/>
                  </a:lnTo>
                  <a:lnTo>
                    <a:pt x="954735" y="0"/>
                  </a:lnTo>
                  <a:lnTo>
                    <a:pt x="942441" y="3238"/>
                  </a:lnTo>
                  <a:lnTo>
                    <a:pt x="932243" y="10845"/>
                  </a:lnTo>
                  <a:lnTo>
                    <a:pt x="925525" y="22174"/>
                  </a:lnTo>
                  <a:lnTo>
                    <a:pt x="923734" y="35217"/>
                  </a:lnTo>
                  <a:lnTo>
                    <a:pt x="926973" y="47510"/>
                  </a:lnTo>
                  <a:lnTo>
                    <a:pt x="934580" y="57696"/>
                  </a:lnTo>
                  <a:lnTo>
                    <a:pt x="945921" y="64414"/>
                  </a:lnTo>
                  <a:lnTo>
                    <a:pt x="1209192" y="156362"/>
                  </a:lnTo>
                  <a:lnTo>
                    <a:pt x="1222235" y="158153"/>
                  </a:lnTo>
                  <a:lnTo>
                    <a:pt x="1234528" y="154914"/>
                  </a:lnTo>
                  <a:lnTo>
                    <a:pt x="1244714" y="147307"/>
                  </a:lnTo>
                  <a:lnTo>
                    <a:pt x="1251419" y="135978"/>
                  </a:lnTo>
                  <a:lnTo>
                    <a:pt x="1253223" y="122936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12656" y="6747317"/>
              <a:ext cx="111724" cy="111724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3204358" y="6747317"/>
              <a:ext cx="111734" cy="111724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2559587" y="7288214"/>
              <a:ext cx="499109" cy="181610"/>
            </a:xfrm>
            <a:custGeom>
              <a:avLst/>
              <a:gdLst/>
              <a:ahLst/>
              <a:cxnLst/>
              <a:rect l="l" t="t" r="r" b="b"/>
              <a:pathLst>
                <a:path w="499109" h="181609">
                  <a:moveTo>
                    <a:pt x="498654" y="0"/>
                  </a:moveTo>
                  <a:lnTo>
                    <a:pt x="0" y="0"/>
                  </a:lnTo>
                  <a:lnTo>
                    <a:pt x="6585" y="41550"/>
                  </a:lnTo>
                  <a:lnTo>
                    <a:pt x="25344" y="79694"/>
                  </a:lnTo>
                  <a:lnTo>
                    <a:pt x="54778" y="113341"/>
                  </a:lnTo>
                  <a:lnTo>
                    <a:pt x="93390" y="141406"/>
                  </a:lnTo>
                  <a:lnTo>
                    <a:pt x="139683" y="162799"/>
                  </a:lnTo>
                  <a:lnTo>
                    <a:pt x="192159" y="176433"/>
                  </a:lnTo>
                  <a:lnTo>
                    <a:pt x="249322" y="181219"/>
                  </a:lnTo>
                  <a:lnTo>
                    <a:pt x="306488" y="176433"/>
                  </a:lnTo>
                  <a:lnTo>
                    <a:pt x="358967" y="162799"/>
                  </a:lnTo>
                  <a:lnTo>
                    <a:pt x="405262" y="141406"/>
                  </a:lnTo>
                  <a:lnTo>
                    <a:pt x="443876" y="113341"/>
                  </a:lnTo>
                  <a:lnTo>
                    <a:pt x="473310" y="79694"/>
                  </a:lnTo>
                  <a:lnTo>
                    <a:pt x="492069" y="41550"/>
                  </a:lnTo>
                  <a:lnTo>
                    <a:pt x="49865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847871" y="8925684"/>
              <a:ext cx="4020820" cy="2383155"/>
            </a:xfrm>
            <a:custGeom>
              <a:avLst/>
              <a:gdLst/>
              <a:ahLst/>
              <a:cxnLst/>
              <a:rect l="l" t="t" r="r" b="b"/>
              <a:pathLst>
                <a:path w="4020819" h="2383154">
                  <a:moveTo>
                    <a:pt x="3916582" y="0"/>
                  </a:moveTo>
                  <a:lnTo>
                    <a:pt x="103860" y="0"/>
                  </a:lnTo>
                  <a:lnTo>
                    <a:pt x="63433" y="8198"/>
                  </a:lnTo>
                  <a:lnTo>
                    <a:pt x="30420" y="30557"/>
                  </a:lnTo>
                  <a:lnTo>
                    <a:pt x="8162" y="63721"/>
                  </a:lnTo>
                  <a:lnTo>
                    <a:pt x="0" y="104331"/>
                  </a:lnTo>
                  <a:lnTo>
                    <a:pt x="0" y="2190980"/>
                  </a:lnTo>
                  <a:lnTo>
                    <a:pt x="3593" y="2323957"/>
                  </a:lnTo>
                  <a:lnTo>
                    <a:pt x="25299" y="2382871"/>
                  </a:lnTo>
                  <a:lnTo>
                    <a:pt x="3995122" y="2382871"/>
                  </a:lnTo>
                  <a:lnTo>
                    <a:pt x="4016828" y="2323957"/>
                  </a:lnTo>
                  <a:lnTo>
                    <a:pt x="4020422" y="2190980"/>
                  </a:lnTo>
                  <a:lnTo>
                    <a:pt x="4020422" y="104331"/>
                  </a:lnTo>
                  <a:lnTo>
                    <a:pt x="4012260" y="63721"/>
                  </a:lnTo>
                  <a:lnTo>
                    <a:pt x="3990004" y="30557"/>
                  </a:lnTo>
                  <a:lnTo>
                    <a:pt x="3956996" y="8198"/>
                  </a:lnTo>
                  <a:lnTo>
                    <a:pt x="391658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0540864" y="11125620"/>
              <a:ext cx="4634865" cy="183515"/>
            </a:xfrm>
            <a:custGeom>
              <a:avLst/>
              <a:gdLst/>
              <a:ahLst/>
              <a:cxnLst/>
              <a:rect l="l" t="t" r="r" b="b"/>
              <a:pathLst>
                <a:path w="4634865" h="183515">
                  <a:moveTo>
                    <a:pt x="4634434" y="0"/>
                  </a:moveTo>
                  <a:lnTo>
                    <a:pt x="0" y="0"/>
                  </a:lnTo>
                  <a:lnTo>
                    <a:pt x="0" y="65422"/>
                  </a:lnTo>
                  <a:lnTo>
                    <a:pt x="7901" y="114651"/>
                  </a:lnTo>
                  <a:lnTo>
                    <a:pt x="29905" y="157407"/>
                  </a:lnTo>
                  <a:lnTo>
                    <a:pt x="55312" y="182935"/>
                  </a:lnTo>
                  <a:lnTo>
                    <a:pt x="4579114" y="182935"/>
                  </a:lnTo>
                  <a:lnTo>
                    <a:pt x="4604522" y="157407"/>
                  </a:lnTo>
                  <a:lnTo>
                    <a:pt x="4626531" y="114651"/>
                  </a:lnTo>
                  <a:lnTo>
                    <a:pt x="4634434" y="65422"/>
                  </a:lnTo>
                  <a:lnTo>
                    <a:pt x="4634434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0847858" y="9666293"/>
              <a:ext cx="4020820" cy="1354455"/>
            </a:xfrm>
            <a:custGeom>
              <a:avLst/>
              <a:gdLst/>
              <a:ahLst/>
              <a:cxnLst/>
              <a:rect l="l" t="t" r="r" b="b"/>
              <a:pathLst>
                <a:path w="4020819" h="1354454">
                  <a:moveTo>
                    <a:pt x="2358225" y="391706"/>
                  </a:moveTo>
                  <a:lnTo>
                    <a:pt x="2355177" y="342569"/>
                  </a:lnTo>
                  <a:lnTo>
                    <a:pt x="2346261" y="295249"/>
                  </a:lnTo>
                  <a:lnTo>
                    <a:pt x="2331859" y="250126"/>
                  </a:lnTo>
                  <a:lnTo>
                    <a:pt x="2312327" y="207556"/>
                  </a:lnTo>
                  <a:lnTo>
                    <a:pt x="2288032" y="167906"/>
                  </a:lnTo>
                  <a:lnTo>
                    <a:pt x="2259355" y="131546"/>
                  </a:lnTo>
                  <a:lnTo>
                    <a:pt x="2226653" y="98856"/>
                  </a:lnTo>
                  <a:lnTo>
                    <a:pt x="2190292" y="70180"/>
                  </a:lnTo>
                  <a:lnTo>
                    <a:pt x="2150656" y="45885"/>
                  </a:lnTo>
                  <a:lnTo>
                    <a:pt x="2108085" y="26365"/>
                  </a:lnTo>
                  <a:lnTo>
                    <a:pt x="2062949" y="11963"/>
                  </a:lnTo>
                  <a:lnTo>
                    <a:pt x="2015642" y="3048"/>
                  </a:lnTo>
                  <a:lnTo>
                    <a:pt x="1966506" y="0"/>
                  </a:lnTo>
                  <a:lnTo>
                    <a:pt x="1917369" y="3048"/>
                  </a:lnTo>
                  <a:lnTo>
                    <a:pt x="1870062" y="11963"/>
                  </a:lnTo>
                  <a:lnTo>
                    <a:pt x="1824926" y="26365"/>
                  </a:lnTo>
                  <a:lnTo>
                    <a:pt x="1782356" y="45885"/>
                  </a:lnTo>
                  <a:lnTo>
                    <a:pt x="1742706" y="70180"/>
                  </a:lnTo>
                  <a:lnTo>
                    <a:pt x="1706359" y="98856"/>
                  </a:lnTo>
                  <a:lnTo>
                    <a:pt x="1673656" y="131546"/>
                  </a:lnTo>
                  <a:lnTo>
                    <a:pt x="1644980" y="167906"/>
                  </a:lnTo>
                  <a:lnTo>
                    <a:pt x="1620685" y="207556"/>
                  </a:lnTo>
                  <a:lnTo>
                    <a:pt x="1601152" y="250126"/>
                  </a:lnTo>
                  <a:lnTo>
                    <a:pt x="1586750" y="295249"/>
                  </a:lnTo>
                  <a:lnTo>
                    <a:pt x="1577848" y="342569"/>
                  </a:lnTo>
                  <a:lnTo>
                    <a:pt x="1574787" y="391706"/>
                  </a:lnTo>
                  <a:lnTo>
                    <a:pt x="1577848" y="440842"/>
                  </a:lnTo>
                  <a:lnTo>
                    <a:pt x="1586750" y="488149"/>
                  </a:lnTo>
                  <a:lnTo>
                    <a:pt x="1601152" y="533273"/>
                  </a:lnTo>
                  <a:lnTo>
                    <a:pt x="1620685" y="575843"/>
                  </a:lnTo>
                  <a:lnTo>
                    <a:pt x="1644980" y="615492"/>
                  </a:lnTo>
                  <a:lnTo>
                    <a:pt x="1673656" y="651852"/>
                  </a:lnTo>
                  <a:lnTo>
                    <a:pt x="1706359" y="684555"/>
                  </a:lnTo>
                  <a:lnTo>
                    <a:pt x="1742706" y="713232"/>
                  </a:lnTo>
                  <a:lnTo>
                    <a:pt x="1782356" y="737527"/>
                  </a:lnTo>
                  <a:lnTo>
                    <a:pt x="1824926" y="757047"/>
                  </a:lnTo>
                  <a:lnTo>
                    <a:pt x="1870062" y="771448"/>
                  </a:lnTo>
                  <a:lnTo>
                    <a:pt x="1917369" y="780364"/>
                  </a:lnTo>
                  <a:lnTo>
                    <a:pt x="1966506" y="783412"/>
                  </a:lnTo>
                  <a:lnTo>
                    <a:pt x="2015642" y="780364"/>
                  </a:lnTo>
                  <a:lnTo>
                    <a:pt x="2062949" y="771448"/>
                  </a:lnTo>
                  <a:lnTo>
                    <a:pt x="2108085" y="757047"/>
                  </a:lnTo>
                  <a:lnTo>
                    <a:pt x="2150656" y="737527"/>
                  </a:lnTo>
                  <a:lnTo>
                    <a:pt x="2190292" y="713232"/>
                  </a:lnTo>
                  <a:lnTo>
                    <a:pt x="2226653" y="684555"/>
                  </a:lnTo>
                  <a:lnTo>
                    <a:pt x="2259355" y="651852"/>
                  </a:lnTo>
                  <a:lnTo>
                    <a:pt x="2288032" y="615492"/>
                  </a:lnTo>
                  <a:lnTo>
                    <a:pt x="2312327" y="575843"/>
                  </a:lnTo>
                  <a:lnTo>
                    <a:pt x="2331859" y="533273"/>
                  </a:lnTo>
                  <a:lnTo>
                    <a:pt x="2346261" y="488149"/>
                  </a:lnTo>
                  <a:lnTo>
                    <a:pt x="2355177" y="440842"/>
                  </a:lnTo>
                  <a:lnTo>
                    <a:pt x="2358225" y="391706"/>
                  </a:lnTo>
                  <a:close/>
                </a:path>
                <a:path w="4020819" h="1354454">
                  <a:moveTo>
                    <a:pt x="4020426" y="1244955"/>
                  </a:moveTo>
                  <a:lnTo>
                    <a:pt x="0" y="1244955"/>
                  </a:lnTo>
                  <a:lnTo>
                    <a:pt x="0" y="1354226"/>
                  </a:lnTo>
                  <a:lnTo>
                    <a:pt x="4020426" y="1354226"/>
                  </a:lnTo>
                  <a:lnTo>
                    <a:pt x="4020426" y="1244955"/>
                  </a:lnTo>
                  <a:close/>
                </a:path>
              </a:pathLst>
            </a:custGeom>
            <a:solidFill>
              <a:srgbClr val="33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4701129" y="7012129"/>
              <a:ext cx="1277620" cy="1431925"/>
            </a:xfrm>
            <a:custGeom>
              <a:avLst/>
              <a:gdLst/>
              <a:ahLst/>
              <a:cxnLst/>
              <a:rect l="l" t="t" r="r" b="b"/>
              <a:pathLst>
                <a:path w="1277619" h="1431925">
                  <a:moveTo>
                    <a:pt x="438800" y="1120688"/>
                  </a:moveTo>
                  <a:lnTo>
                    <a:pt x="175397" y="1120688"/>
                  </a:lnTo>
                  <a:lnTo>
                    <a:pt x="149252" y="1282945"/>
                  </a:lnTo>
                  <a:lnTo>
                    <a:pt x="150222" y="1330745"/>
                  </a:lnTo>
                  <a:lnTo>
                    <a:pt x="166774" y="1371769"/>
                  </a:lnTo>
                  <a:lnTo>
                    <a:pt x="195805" y="1403742"/>
                  </a:lnTo>
                  <a:lnTo>
                    <a:pt x="234215" y="1424388"/>
                  </a:lnTo>
                  <a:lnTo>
                    <a:pt x="278902" y="1431432"/>
                  </a:lnTo>
                  <a:lnTo>
                    <a:pt x="327736" y="1421904"/>
                  </a:lnTo>
                  <a:lnTo>
                    <a:pt x="365721" y="1397689"/>
                  </a:lnTo>
                  <a:lnTo>
                    <a:pt x="391982" y="1363482"/>
                  </a:lnTo>
                  <a:lnTo>
                    <a:pt x="405642" y="1323980"/>
                  </a:lnTo>
                  <a:lnTo>
                    <a:pt x="438800" y="1120688"/>
                  </a:lnTo>
                  <a:close/>
                </a:path>
                <a:path w="1277619" h="1431925">
                  <a:moveTo>
                    <a:pt x="972691" y="1114667"/>
                  </a:moveTo>
                  <a:lnTo>
                    <a:pt x="709234" y="1114667"/>
                  </a:lnTo>
                  <a:lnTo>
                    <a:pt x="683078" y="1276924"/>
                  </a:lnTo>
                  <a:lnTo>
                    <a:pt x="684034" y="1321668"/>
                  </a:lnTo>
                  <a:lnTo>
                    <a:pt x="700583" y="1362309"/>
                  </a:lnTo>
                  <a:lnTo>
                    <a:pt x="729615" y="1395425"/>
                  </a:lnTo>
                  <a:lnTo>
                    <a:pt x="768020" y="1417593"/>
                  </a:lnTo>
                  <a:lnTo>
                    <a:pt x="812687" y="1425391"/>
                  </a:lnTo>
                  <a:lnTo>
                    <a:pt x="858206" y="1417036"/>
                  </a:lnTo>
                  <a:lnTo>
                    <a:pt x="896614" y="1394693"/>
                  </a:lnTo>
                  <a:lnTo>
                    <a:pt x="924753" y="1360841"/>
                  </a:lnTo>
                  <a:lnTo>
                    <a:pt x="939468" y="1317959"/>
                  </a:lnTo>
                  <a:lnTo>
                    <a:pt x="972691" y="1114667"/>
                  </a:lnTo>
                  <a:close/>
                </a:path>
                <a:path w="1277619" h="1431925">
                  <a:moveTo>
                    <a:pt x="526597" y="568003"/>
                  </a:moveTo>
                  <a:lnTo>
                    <a:pt x="263122" y="568003"/>
                  </a:lnTo>
                  <a:lnTo>
                    <a:pt x="216464" y="864371"/>
                  </a:lnTo>
                  <a:lnTo>
                    <a:pt x="126540" y="865387"/>
                  </a:lnTo>
                  <a:lnTo>
                    <a:pt x="77120" y="876078"/>
                  </a:lnTo>
                  <a:lnTo>
                    <a:pt x="36722" y="904111"/>
                  </a:lnTo>
                  <a:lnTo>
                    <a:pt x="9598" y="945121"/>
                  </a:lnTo>
                  <a:lnTo>
                    <a:pt x="0" y="994744"/>
                  </a:lnTo>
                  <a:lnTo>
                    <a:pt x="10703" y="1044135"/>
                  </a:lnTo>
                  <a:lnTo>
                    <a:pt x="38744" y="1084515"/>
                  </a:lnTo>
                  <a:lnTo>
                    <a:pt x="79763" y="1111621"/>
                  </a:lnTo>
                  <a:lnTo>
                    <a:pt x="129399" y="1121190"/>
                  </a:lnTo>
                  <a:lnTo>
                    <a:pt x="175397" y="1120688"/>
                  </a:lnTo>
                  <a:lnTo>
                    <a:pt x="438800" y="1120688"/>
                  </a:lnTo>
                  <a:lnTo>
                    <a:pt x="439285" y="1117714"/>
                  </a:lnTo>
                  <a:lnTo>
                    <a:pt x="709234" y="1114667"/>
                  </a:lnTo>
                  <a:lnTo>
                    <a:pt x="972691" y="1114667"/>
                  </a:lnTo>
                  <a:lnTo>
                    <a:pt x="973174" y="1111714"/>
                  </a:lnTo>
                  <a:lnTo>
                    <a:pt x="1087118" y="1110426"/>
                  </a:lnTo>
                  <a:lnTo>
                    <a:pt x="1136543" y="1099713"/>
                  </a:lnTo>
                  <a:lnTo>
                    <a:pt x="1176940" y="1071683"/>
                  </a:lnTo>
                  <a:lnTo>
                    <a:pt x="1204062" y="1030685"/>
                  </a:lnTo>
                  <a:lnTo>
                    <a:pt x="1213659" y="981069"/>
                  </a:lnTo>
                  <a:lnTo>
                    <a:pt x="1202956" y="931679"/>
                  </a:lnTo>
                  <a:lnTo>
                    <a:pt x="1174917" y="891297"/>
                  </a:lnTo>
                  <a:lnTo>
                    <a:pt x="1133904" y="864179"/>
                  </a:lnTo>
                  <a:lnTo>
                    <a:pt x="1119307" y="861355"/>
                  </a:lnTo>
                  <a:lnTo>
                    <a:pt x="480425" y="861355"/>
                  </a:lnTo>
                  <a:lnTo>
                    <a:pt x="526597" y="568003"/>
                  </a:lnTo>
                  <a:close/>
                </a:path>
                <a:path w="1277619" h="1431925">
                  <a:moveTo>
                    <a:pt x="1060431" y="561993"/>
                  </a:moveTo>
                  <a:lnTo>
                    <a:pt x="797012" y="561993"/>
                  </a:lnTo>
                  <a:lnTo>
                    <a:pt x="750354" y="858361"/>
                  </a:lnTo>
                  <a:lnTo>
                    <a:pt x="480425" y="861355"/>
                  </a:lnTo>
                  <a:lnTo>
                    <a:pt x="1119307" y="861355"/>
                  </a:lnTo>
                  <a:lnTo>
                    <a:pt x="1088178" y="855335"/>
                  </a:lnTo>
                  <a:lnTo>
                    <a:pt x="1014262" y="855335"/>
                  </a:lnTo>
                  <a:lnTo>
                    <a:pt x="1060431" y="561993"/>
                  </a:lnTo>
                  <a:close/>
                </a:path>
                <a:path w="1277619" h="1431925">
                  <a:moveTo>
                    <a:pt x="1084281" y="854581"/>
                  </a:moveTo>
                  <a:lnTo>
                    <a:pt x="1014262" y="855335"/>
                  </a:lnTo>
                  <a:lnTo>
                    <a:pt x="1088178" y="855335"/>
                  </a:lnTo>
                  <a:lnTo>
                    <a:pt x="1084281" y="854581"/>
                  </a:lnTo>
                  <a:close/>
                </a:path>
                <a:path w="1277619" h="1431925">
                  <a:moveTo>
                    <a:pt x="462739" y="6010"/>
                  </a:moveTo>
                  <a:lnTo>
                    <a:pt x="417277" y="14087"/>
                  </a:lnTo>
                  <a:lnTo>
                    <a:pt x="378886" y="35940"/>
                  </a:lnTo>
                  <a:lnTo>
                    <a:pt x="350732" y="69672"/>
                  </a:lnTo>
                  <a:lnTo>
                    <a:pt x="335979" y="113389"/>
                  </a:lnTo>
                  <a:lnTo>
                    <a:pt x="304262" y="311644"/>
                  </a:lnTo>
                  <a:lnTo>
                    <a:pt x="190255" y="312964"/>
                  </a:lnTo>
                  <a:lnTo>
                    <a:pt x="140855" y="323657"/>
                  </a:lnTo>
                  <a:lnTo>
                    <a:pt x="100462" y="351679"/>
                  </a:lnTo>
                  <a:lnTo>
                    <a:pt x="73342" y="392688"/>
                  </a:lnTo>
                  <a:lnTo>
                    <a:pt x="63757" y="442342"/>
                  </a:lnTo>
                  <a:lnTo>
                    <a:pt x="74472" y="491702"/>
                  </a:lnTo>
                  <a:lnTo>
                    <a:pt x="102517" y="532068"/>
                  </a:lnTo>
                  <a:lnTo>
                    <a:pt x="143532" y="559181"/>
                  </a:lnTo>
                  <a:lnTo>
                    <a:pt x="193156" y="568778"/>
                  </a:lnTo>
                  <a:lnTo>
                    <a:pt x="263122" y="568003"/>
                  </a:lnTo>
                  <a:lnTo>
                    <a:pt x="526597" y="568003"/>
                  </a:lnTo>
                  <a:lnTo>
                    <a:pt x="527062" y="565050"/>
                  </a:lnTo>
                  <a:lnTo>
                    <a:pt x="797012" y="561993"/>
                  </a:lnTo>
                  <a:lnTo>
                    <a:pt x="1060431" y="561993"/>
                  </a:lnTo>
                  <a:lnTo>
                    <a:pt x="1060899" y="559019"/>
                  </a:lnTo>
                  <a:lnTo>
                    <a:pt x="1150896" y="557972"/>
                  </a:lnTo>
                  <a:lnTo>
                    <a:pt x="1200317" y="547275"/>
                  </a:lnTo>
                  <a:lnTo>
                    <a:pt x="1240714" y="519239"/>
                  </a:lnTo>
                  <a:lnTo>
                    <a:pt x="1267838" y="478228"/>
                  </a:lnTo>
                  <a:lnTo>
                    <a:pt x="1277437" y="428604"/>
                  </a:lnTo>
                  <a:lnTo>
                    <a:pt x="1266734" y="379215"/>
                  </a:lnTo>
                  <a:lnTo>
                    <a:pt x="1238692" y="338839"/>
                  </a:lnTo>
                  <a:lnTo>
                    <a:pt x="1197673" y="311736"/>
                  </a:lnTo>
                  <a:lnTo>
                    <a:pt x="1181880" y="308692"/>
                  </a:lnTo>
                  <a:lnTo>
                    <a:pt x="568202" y="308692"/>
                  </a:lnTo>
                  <a:lnTo>
                    <a:pt x="592400" y="154497"/>
                  </a:lnTo>
                  <a:lnTo>
                    <a:pt x="590690" y="109749"/>
                  </a:lnTo>
                  <a:lnTo>
                    <a:pt x="574045" y="69106"/>
                  </a:lnTo>
                  <a:lnTo>
                    <a:pt x="545290" y="35989"/>
                  </a:lnTo>
                  <a:lnTo>
                    <a:pt x="507247" y="13817"/>
                  </a:lnTo>
                  <a:lnTo>
                    <a:pt x="462739" y="6010"/>
                  </a:lnTo>
                  <a:close/>
                </a:path>
                <a:path w="1277619" h="1431925">
                  <a:moveTo>
                    <a:pt x="996629" y="0"/>
                  </a:moveTo>
                  <a:lnTo>
                    <a:pt x="951129" y="8077"/>
                  </a:lnTo>
                  <a:lnTo>
                    <a:pt x="912723" y="29937"/>
                  </a:lnTo>
                  <a:lnTo>
                    <a:pt x="884577" y="63673"/>
                  </a:lnTo>
                  <a:lnTo>
                    <a:pt x="869858" y="107378"/>
                  </a:lnTo>
                  <a:lnTo>
                    <a:pt x="838100" y="305613"/>
                  </a:lnTo>
                  <a:lnTo>
                    <a:pt x="568202" y="308692"/>
                  </a:lnTo>
                  <a:lnTo>
                    <a:pt x="1181880" y="308692"/>
                  </a:lnTo>
                  <a:lnTo>
                    <a:pt x="1150591" y="302660"/>
                  </a:lnTo>
                  <a:lnTo>
                    <a:pt x="1102039" y="302660"/>
                  </a:lnTo>
                  <a:lnTo>
                    <a:pt x="1126290" y="148487"/>
                  </a:lnTo>
                  <a:lnTo>
                    <a:pt x="1124578" y="103743"/>
                  </a:lnTo>
                  <a:lnTo>
                    <a:pt x="1107931" y="63100"/>
                  </a:lnTo>
                  <a:lnTo>
                    <a:pt x="1079175" y="29982"/>
                  </a:lnTo>
                  <a:lnTo>
                    <a:pt x="1041132" y="7808"/>
                  </a:lnTo>
                  <a:lnTo>
                    <a:pt x="996629" y="0"/>
                  </a:lnTo>
                  <a:close/>
                </a:path>
                <a:path w="1277619" h="1431925">
                  <a:moveTo>
                    <a:pt x="1148038" y="302168"/>
                  </a:moveTo>
                  <a:lnTo>
                    <a:pt x="1102039" y="302660"/>
                  </a:lnTo>
                  <a:lnTo>
                    <a:pt x="1150591" y="302660"/>
                  </a:lnTo>
                  <a:lnTo>
                    <a:pt x="1148038" y="302168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10554743" y="3372795"/>
              <a:ext cx="1653539" cy="1653539"/>
            </a:xfrm>
            <a:custGeom>
              <a:avLst/>
              <a:gdLst/>
              <a:ahLst/>
              <a:cxnLst/>
              <a:rect l="l" t="t" r="r" b="b"/>
              <a:pathLst>
                <a:path w="1653540" h="1653539">
                  <a:moveTo>
                    <a:pt x="814887" y="0"/>
                  </a:moveTo>
                  <a:lnTo>
                    <a:pt x="767871" y="2046"/>
                  </a:lnTo>
                  <a:lnTo>
                    <a:pt x="720619" y="6830"/>
                  </a:lnTo>
                  <a:lnTo>
                    <a:pt x="673226" y="14409"/>
                  </a:lnTo>
                  <a:lnTo>
                    <a:pt x="625784" y="24839"/>
                  </a:lnTo>
                  <a:lnTo>
                    <a:pt x="579024" y="37992"/>
                  </a:lnTo>
                  <a:lnTo>
                    <a:pt x="533649" y="53636"/>
                  </a:lnTo>
                  <a:lnTo>
                    <a:pt x="489716" y="71679"/>
                  </a:lnTo>
                  <a:lnTo>
                    <a:pt x="447281" y="92025"/>
                  </a:lnTo>
                  <a:lnTo>
                    <a:pt x="406401" y="114582"/>
                  </a:lnTo>
                  <a:lnTo>
                    <a:pt x="367132" y="139255"/>
                  </a:lnTo>
                  <a:lnTo>
                    <a:pt x="329530" y="165950"/>
                  </a:lnTo>
                  <a:lnTo>
                    <a:pt x="293651" y="194573"/>
                  </a:lnTo>
                  <a:lnTo>
                    <a:pt x="259553" y="225030"/>
                  </a:lnTo>
                  <a:lnTo>
                    <a:pt x="227291" y="257227"/>
                  </a:lnTo>
                  <a:lnTo>
                    <a:pt x="196921" y="291070"/>
                  </a:lnTo>
                  <a:lnTo>
                    <a:pt x="168501" y="326465"/>
                  </a:lnTo>
                  <a:lnTo>
                    <a:pt x="142086" y="363318"/>
                  </a:lnTo>
                  <a:lnTo>
                    <a:pt x="117733" y="401534"/>
                  </a:lnTo>
                  <a:lnTo>
                    <a:pt x="95498" y="441021"/>
                  </a:lnTo>
                  <a:lnTo>
                    <a:pt x="75437" y="481684"/>
                  </a:lnTo>
                  <a:lnTo>
                    <a:pt x="57608" y="523429"/>
                  </a:lnTo>
                  <a:lnTo>
                    <a:pt x="42066" y="566162"/>
                  </a:lnTo>
                  <a:lnTo>
                    <a:pt x="28867" y="609788"/>
                  </a:lnTo>
                  <a:lnTo>
                    <a:pt x="18068" y="654215"/>
                  </a:lnTo>
                  <a:lnTo>
                    <a:pt x="9725" y="699347"/>
                  </a:lnTo>
                  <a:lnTo>
                    <a:pt x="3896" y="745092"/>
                  </a:lnTo>
                  <a:lnTo>
                    <a:pt x="635" y="791354"/>
                  </a:lnTo>
                  <a:lnTo>
                    <a:pt x="0" y="838040"/>
                  </a:lnTo>
                  <a:lnTo>
                    <a:pt x="2046" y="885056"/>
                  </a:lnTo>
                  <a:lnTo>
                    <a:pt x="6830" y="932308"/>
                  </a:lnTo>
                  <a:lnTo>
                    <a:pt x="14409" y="979702"/>
                  </a:lnTo>
                  <a:lnTo>
                    <a:pt x="24839" y="1027144"/>
                  </a:lnTo>
                  <a:lnTo>
                    <a:pt x="37992" y="1073904"/>
                  </a:lnTo>
                  <a:lnTo>
                    <a:pt x="53636" y="1119279"/>
                  </a:lnTo>
                  <a:lnTo>
                    <a:pt x="71678" y="1163212"/>
                  </a:lnTo>
                  <a:lnTo>
                    <a:pt x="92025" y="1205646"/>
                  </a:lnTo>
                  <a:lnTo>
                    <a:pt x="114581" y="1246527"/>
                  </a:lnTo>
                  <a:lnTo>
                    <a:pt x="139254" y="1285796"/>
                  </a:lnTo>
                  <a:lnTo>
                    <a:pt x="165948" y="1323398"/>
                  </a:lnTo>
                  <a:lnTo>
                    <a:pt x="194571" y="1359276"/>
                  </a:lnTo>
                  <a:lnTo>
                    <a:pt x="225027" y="1393375"/>
                  </a:lnTo>
                  <a:lnTo>
                    <a:pt x="257224" y="1425637"/>
                  </a:lnTo>
                  <a:lnTo>
                    <a:pt x="291066" y="1456006"/>
                  </a:lnTo>
                  <a:lnTo>
                    <a:pt x="326460" y="1484426"/>
                  </a:lnTo>
                  <a:lnTo>
                    <a:pt x="363313" y="1510841"/>
                  </a:lnTo>
                  <a:lnTo>
                    <a:pt x="401529" y="1535194"/>
                  </a:lnTo>
                  <a:lnTo>
                    <a:pt x="441015" y="1557428"/>
                  </a:lnTo>
                  <a:lnTo>
                    <a:pt x="481678" y="1577488"/>
                  </a:lnTo>
                  <a:lnTo>
                    <a:pt x="523422" y="1595318"/>
                  </a:lnTo>
                  <a:lnTo>
                    <a:pt x="566154" y="1610859"/>
                  </a:lnTo>
                  <a:lnTo>
                    <a:pt x="609780" y="1624058"/>
                  </a:lnTo>
                  <a:lnTo>
                    <a:pt x="654206" y="1634856"/>
                  </a:lnTo>
                  <a:lnTo>
                    <a:pt x="699338" y="1643198"/>
                  </a:lnTo>
                  <a:lnTo>
                    <a:pt x="745082" y="1649027"/>
                  </a:lnTo>
                  <a:lnTo>
                    <a:pt x="791344" y="1652287"/>
                  </a:lnTo>
                  <a:lnTo>
                    <a:pt x="838030" y="1652922"/>
                  </a:lnTo>
                  <a:lnTo>
                    <a:pt x="885046" y="1650874"/>
                  </a:lnTo>
                  <a:lnTo>
                    <a:pt x="932298" y="1646089"/>
                  </a:lnTo>
                  <a:lnTo>
                    <a:pt x="979692" y="1638509"/>
                  </a:lnTo>
                  <a:lnTo>
                    <a:pt x="1027133" y="1628078"/>
                  </a:lnTo>
                  <a:lnTo>
                    <a:pt x="1073895" y="1614926"/>
                  </a:lnTo>
                  <a:lnTo>
                    <a:pt x="1119270" y="1599281"/>
                  </a:lnTo>
                  <a:lnTo>
                    <a:pt x="1163204" y="1581239"/>
                  </a:lnTo>
                  <a:lnTo>
                    <a:pt x="1205640" y="1560892"/>
                  </a:lnTo>
                  <a:lnTo>
                    <a:pt x="1246521" y="1538336"/>
                  </a:lnTo>
                  <a:lnTo>
                    <a:pt x="1285791" y="1513663"/>
                  </a:lnTo>
                  <a:lnTo>
                    <a:pt x="1323394" y="1486969"/>
                  </a:lnTo>
                  <a:lnTo>
                    <a:pt x="1359273" y="1458346"/>
                  </a:lnTo>
                  <a:lnTo>
                    <a:pt x="1393371" y="1427890"/>
                  </a:lnTo>
                  <a:lnTo>
                    <a:pt x="1425634" y="1395694"/>
                  </a:lnTo>
                  <a:lnTo>
                    <a:pt x="1456004" y="1361851"/>
                  </a:lnTo>
                  <a:lnTo>
                    <a:pt x="1484424" y="1326457"/>
                  </a:lnTo>
                  <a:lnTo>
                    <a:pt x="1510839" y="1289604"/>
                  </a:lnTo>
                  <a:lnTo>
                    <a:pt x="1535192" y="1251388"/>
                  </a:lnTo>
                  <a:lnTo>
                    <a:pt x="1557427" y="1211902"/>
                  </a:lnTo>
                  <a:lnTo>
                    <a:pt x="1577488" y="1171240"/>
                  </a:lnTo>
                  <a:lnTo>
                    <a:pt x="1595317" y="1129495"/>
                  </a:lnTo>
                  <a:lnTo>
                    <a:pt x="1610859" y="1086763"/>
                  </a:lnTo>
                  <a:lnTo>
                    <a:pt x="1624057" y="1043137"/>
                  </a:lnTo>
                  <a:lnTo>
                    <a:pt x="1634856" y="998711"/>
                  </a:lnTo>
                  <a:lnTo>
                    <a:pt x="1643198" y="953579"/>
                  </a:lnTo>
                  <a:lnTo>
                    <a:pt x="1649027" y="907835"/>
                  </a:lnTo>
                  <a:lnTo>
                    <a:pt x="1652287" y="861573"/>
                  </a:lnTo>
                  <a:lnTo>
                    <a:pt x="1652922" y="814887"/>
                  </a:lnTo>
                  <a:lnTo>
                    <a:pt x="1650874" y="767871"/>
                  </a:lnTo>
                  <a:lnTo>
                    <a:pt x="1646089" y="720619"/>
                  </a:lnTo>
                  <a:lnTo>
                    <a:pt x="1638509" y="673226"/>
                  </a:lnTo>
                  <a:lnTo>
                    <a:pt x="1628078" y="625784"/>
                  </a:lnTo>
                  <a:lnTo>
                    <a:pt x="1614926" y="579024"/>
                  </a:lnTo>
                  <a:lnTo>
                    <a:pt x="1599281" y="533649"/>
                  </a:lnTo>
                  <a:lnTo>
                    <a:pt x="1581239" y="489716"/>
                  </a:lnTo>
                  <a:lnTo>
                    <a:pt x="1560892" y="447281"/>
                  </a:lnTo>
                  <a:lnTo>
                    <a:pt x="1538336" y="406401"/>
                  </a:lnTo>
                  <a:lnTo>
                    <a:pt x="1513663" y="367132"/>
                  </a:lnTo>
                  <a:lnTo>
                    <a:pt x="1486969" y="329530"/>
                  </a:lnTo>
                  <a:lnTo>
                    <a:pt x="1458346" y="293651"/>
                  </a:lnTo>
                  <a:lnTo>
                    <a:pt x="1427890" y="259553"/>
                  </a:lnTo>
                  <a:lnTo>
                    <a:pt x="1395694" y="227291"/>
                  </a:lnTo>
                  <a:lnTo>
                    <a:pt x="1361851" y="196921"/>
                  </a:lnTo>
                  <a:lnTo>
                    <a:pt x="1326457" y="168501"/>
                  </a:lnTo>
                  <a:lnTo>
                    <a:pt x="1289604" y="142086"/>
                  </a:lnTo>
                  <a:lnTo>
                    <a:pt x="1251388" y="117733"/>
                  </a:lnTo>
                  <a:lnTo>
                    <a:pt x="1211902" y="95498"/>
                  </a:lnTo>
                  <a:lnTo>
                    <a:pt x="1171240" y="75437"/>
                  </a:lnTo>
                  <a:lnTo>
                    <a:pt x="1129495" y="57608"/>
                  </a:lnTo>
                  <a:lnTo>
                    <a:pt x="1086763" y="42066"/>
                  </a:lnTo>
                  <a:lnTo>
                    <a:pt x="1043137" y="28867"/>
                  </a:lnTo>
                  <a:lnTo>
                    <a:pt x="998711" y="18068"/>
                  </a:lnTo>
                  <a:lnTo>
                    <a:pt x="953579" y="9725"/>
                  </a:lnTo>
                  <a:lnTo>
                    <a:pt x="907835" y="3896"/>
                  </a:lnTo>
                  <a:lnTo>
                    <a:pt x="861573" y="635"/>
                  </a:lnTo>
                  <a:lnTo>
                    <a:pt x="814887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0624884" y="4064031"/>
              <a:ext cx="1690370" cy="800735"/>
            </a:xfrm>
            <a:custGeom>
              <a:avLst/>
              <a:gdLst/>
              <a:ahLst/>
              <a:cxnLst/>
              <a:rect l="l" t="t" r="r" b="b"/>
              <a:pathLst>
                <a:path w="1690370" h="800735">
                  <a:moveTo>
                    <a:pt x="349148" y="576338"/>
                  </a:moveTo>
                  <a:lnTo>
                    <a:pt x="333146" y="520103"/>
                  </a:lnTo>
                  <a:lnTo>
                    <a:pt x="286004" y="434492"/>
                  </a:lnTo>
                  <a:lnTo>
                    <a:pt x="193128" y="286766"/>
                  </a:lnTo>
                  <a:lnTo>
                    <a:pt x="163703" y="324764"/>
                  </a:lnTo>
                  <a:lnTo>
                    <a:pt x="98564" y="415582"/>
                  </a:lnTo>
                  <a:lnTo>
                    <a:pt x="32435" y="524446"/>
                  </a:lnTo>
                  <a:lnTo>
                    <a:pt x="0" y="616597"/>
                  </a:lnTo>
                  <a:lnTo>
                    <a:pt x="3657" y="663270"/>
                  </a:lnTo>
                  <a:lnTo>
                    <a:pt x="18910" y="705878"/>
                  </a:lnTo>
                  <a:lnTo>
                    <a:pt x="44208" y="742670"/>
                  </a:lnTo>
                  <a:lnTo>
                    <a:pt x="77965" y="771880"/>
                  </a:lnTo>
                  <a:lnTo>
                    <a:pt x="118630" y="791756"/>
                  </a:lnTo>
                  <a:lnTo>
                    <a:pt x="164617" y="800557"/>
                  </a:lnTo>
                  <a:lnTo>
                    <a:pt x="211289" y="796899"/>
                  </a:lnTo>
                  <a:lnTo>
                    <a:pt x="253898" y="781646"/>
                  </a:lnTo>
                  <a:lnTo>
                    <a:pt x="290690" y="756348"/>
                  </a:lnTo>
                  <a:lnTo>
                    <a:pt x="319900" y="722591"/>
                  </a:lnTo>
                  <a:lnTo>
                    <a:pt x="339775" y="681926"/>
                  </a:lnTo>
                  <a:lnTo>
                    <a:pt x="348576" y="635939"/>
                  </a:lnTo>
                  <a:lnTo>
                    <a:pt x="349148" y="576338"/>
                  </a:lnTo>
                  <a:close/>
                </a:path>
                <a:path w="1690370" h="800735">
                  <a:moveTo>
                    <a:pt x="1689760" y="287604"/>
                  </a:moveTo>
                  <a:lnTo>
                    <a:pt x="1683143" y="242824"/>
                  </a:lnTo>
                  <a:lnTo>
                    <a:pt x="1664373" y="199936"/>
                  </a:lnTo>
                  <a:lnTo>
                    <a:pt x="1592351" y="133934"/>
                  </a:lnTo>
                  <a:lnTo>
                    <a:pt x="1482725" y="69075"/>
                  </a:lnTo>
                  <a:lnTo>
                    <a:pt x="1382471" y="19659"/>
                  </a:lnTo>
                  <a:lnTo>
                    <a:pt x="1338618" y="0"/>
                  </a:lnTo>
                  <a:lnTo>
                    <a:pt x="1326299" y="174053"/>
                  </a:lnTo>
                  <a:lnTo>
                    <a:pt x="1325054" y="271792"/>
                  </a:lnTo>
                  <a:lnTo>
                    <a:pt x="1337437" y="328930"/>
                  </a:lnTo>
                  <a:lnTo>
                    <a:pt x="1366024" y="381228"/>
                  </a:lnTo>
                  <a:lnTo>
                    <a:pt x="1395450" y="417652"/>
                  </a:lnTo>
                  <a:lnTo>
                    <a:pt x="1432140" y="444144"/>
                  </a:lnTo>
                  <a:lnTo>
                    <a:pt x="1473809" y="460159"/>
                  </a:lnTo>
                  <a:lnTo>
                    <a:pt x="1518183" y="465137"/>
                  </a:lnTo>
                  <a:lnTo>
                    <a:pt x="1562950" y="458520"/>
                  </a:lnTo>
                  <a:lnTo>
                    <a:pt x="1605851" y="439750"/>
                  </a:lnTo>
                  <a:lnTo>
                    <a:pt x="1642262" y="410324"/>
                  </a:lnTo>
                  <a:lnTo>
                    <a:pt x="1668767" y="373634"/>
                  </a:lnTo>
                  <a:lnTo>
                    <a:pt x="1684782" y="331965"/>
                  </a:lnTo>
                  <a:lnTo>
                    <a:pt x="1689760" y="287604"/>
                  </a:lnTo>
                  <a:close/>
                </a:path>
              </a:pathLst>
            </a:custGeom>
            <a:solidFill>
              <a:srgbClr val="99CC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834548" y="3745909"/>
              <a:ext cx="990600" cy="979805"/>
            </a:xfrm>
            <a:custGeom>
              <a:avLst/>
              <a:gdLst/>
              <a:ahLst/>
              <a:cxnLst/>
              <a:rect l="l" t="t" r="r" b="b"/>
              <a:pathLst>
                <a:path w="990600" h="979804">
                  <a:moveTo>
                    <a:pt x="327393" y="324396"/>
                  </a:moveTo>
                  <a:lnTo>
                    <a:pt x="308749" y="289890"/>
                  </a:lnTo>
                  <a:lnTo>
                    <a:pt x="50584" y="210756"/>
                  </a:lnTo>
                  <a:lnTo>
                    <a:pt x="34988" y="209207"/>
                  </a:lnTo>
                  <a:lnTo>
                    <a:pt x="20548" y="213715"/>
                  </a:lnTo>
                  <a:lnTo>
                    <a:pt x="8839" y="223342"/>
                  </a:lnTo>
                  <a:lnTo>
                    <a:pt x="1460" y="237172"/>
                  </a:lnTo>
                  <a:lnTo>
                    <a:pt x="0" y="252768"/>
                  </a:lnTo>
                  <a:lnTo>
                    <a:pt x="4470" y="267208"/>
                  </a:lnTo>
                  <a:lnTo>
                    <a:pt x="14033" y="278904"/>
                  </a:lnTo>
                  <a:lnTo>
                    <a:pt x="27838" y="286296"/>
                  </a:lnTo>
                  <a:lnTo>
                    <a:pt x="212090" y="341731"/>
                  </a:lnTo>
                  <a:lnTo>
                    <a:pt x="75298" y="473481"/>
                  </a:lnTo>
                  <a:lnTo>
                    <a:pt x="66395" y="486371"/>
                  </a:lnTo>
                  <a:lnTo>
                    <a:pt x="63220" y="501142"/>
                  </a:lnTo>
                  <a:lnTo>
                    <a:pt x="65836" y="516039"/>
                  </a:lnTo>
                  <a:lnTo>
                    <a:pt x="104089" y="541286"/>
                  </a:lnTo>
                  <a:lnTo>
                    <a:pt x="113347" y="539851"/>
                  </a:lnTo>
                  <a:lnTo>
                    <a:pt x="315315" y="351815"/>
                  </a:lnTo>
                  <a:lnTo>
                    <a:pt x="325831" y="334429"/>
                  </a:lnTo>
                  <a:lnTo>
                    <a:pt x="327393" y="324396"/>
                  </a:lnTo>
                  <a:close/>
                </a:path>
                <a:path w="990600" h="979804">
                  <a:moveTo>
                    <a:pt x="976845" y="287985"/>
                  </a:moveTo>
                  <a:lnTo>
                    <a:pt x="972134" y="273621"/>
                  </a:lnTo>
                  <a:lnTo>
                    <a:pt x="962380" y="262077"/>
                  </a:lnTo>
                  <a:lnTo>
                    <a:pt x="948448" y="254901"/>
                  </a:lnTo>
                  <a:lnTo>
                    <a:pt x="765708" y="203149"/>
                  </a:lnTo>
                  <a:lnTo>
                    <a:pt x="902093" y="67386"/>
                  </a:lnTo>
                  <a:lnTo>
                    <a:pt x="910869" y="24688"/>
                  </a:lnTo>
                  <a:lnTo>
                    <a:pt x="874344" y="0"/>
                  </a:lnTo>
                  <a:lnTo>
                    <a:pt x="859523" y="2857"/>
                  </a:lnTo>
                  <a:lnTo>
                    <a:pt x="662343" y="194767"/>
                  </a:lnTo>
                  <a:lnTo>
                    <a:pt x="650709" y="222377"/>
                  </a:lnTo>
                  <a:lnTo>
                    <a:pt x="651979" y="232613"/>
                  </a:lnTo>
                  <a:lnTo>
                    <a:pt x="679399" y="260654"/>
                  </a:lnTo>
                  <a:lnTo>
                    <a:pt x="926973" y="330771"/>
                  </a:lnTo>
                  <a:lnTo>
                    <a:pt x="944714" y="331647"/>
                  </a:lnTo>
                  <a:lnTo>
                    <a:pt x="958164" y="326542"/>
                  </a:lnTo>
                  <a:lnTo>
                    <a:pt x="968933" y="316941"/>
                  </a:lnTo>
                  <a:lnTo>
                    <a:pt x="975639" y="303593"/>
                  </a:lnTo>
                  <a:lnTo>
                    <a:pt x="976845" y="287985"/>
                  </a:lnTo>
                  <a:close/>
                </a:path>
                <a:path w="990600" h="979804">
                  <a:moveTo>
                    <a:pt x="990498" y="623379"/>
                  </a:moveTo>
                  <a:lnTo>
                    <a:pt x="235267" y="812431"/>
                  </a:lnTo>
                  <a:lnTo>
                    <a:pt x="267220" y="849579"/>
                  </a:lnTo>
                  <a:lnTo>
                    <a:pt x="303009" y="882611"/>
                  </a:lnTo>
                  <a:lnTo>
                    <a:pt x="342201" y="911237"/>
                  </a:lnTo>
                  <a:lnTo>
                    <a:pt x="384365" y="935215"/>
                  </a:lnTo>
                  <a:lnTo>
                    <a:pt x="429056" y="954265"/>
                  </a:lnTo>
                  <a:lnTo>
                    <a:pt x="475830" y="968133"/>
                  </a:lnTo>
                  <a:lnTo>
                    <a:pt x="524268" y="976553"/>
                  </a:lnTo>
                  <a:lnTo>
                    <a:pt x="573913" y="979271"/>
                  </a:lnTo>
                  <a:lnTo>
                    <a:pt x="624344" y="976007"/>
                  </a:lnTo>
                  <a:lnTo>
                    <a:pt x="675106" y="966495"/>
                  </a:lnTo>
                  <a:lnTo>
                    <a:pt x="724369" y="950963"/>
                  </a:lnTo>
                  <a:lnTo>
                    <a:pt x="770382" y="930084"/>
                  </a:lnTo>
                  <a:lnTo>
                    <a:pt x="812901" y="904303"/>
                  </a:lnTo>
                  <a:lnTo>
                    <a:pt x="851649" y="874052"/>
                  </a:lnTo>
                  <a:lnTo>
                    <a:pt x="886383" y="839774"/>
                  </a:lnTo>
                  <a:lnTo>
                    <a:pt x="916825" y="801916"/>
                  </a:lnTo>
                  <a:lnTo>
                    <a:pt x="942721" y="760907"/>
                  </a:lnTo>
                  <a:lnTo>
                    <a:pt x="963803" y="717181"/>
                  </a:lnTo>
                  <a:lnTo>
                    <a:pt x="979817" y="671195"/>
                  </a:lnTo>
                  <a:lnTo>
                    <a:pt x="990498" y="623379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10995611" y="4198345"/>
              <a:ext cx="835025" cy="360045"/>
            </a:xfrm>
            <a:custGeom>
              <a:avLst/>
              <a:gdLst/>
              <a:ahLst/>
              <a:cxnLst/>
              <a:rect l="l" t="t" r="r" b="b"/>
              <a:pathLst>
                <a:path w="835025" h="360045">
                  <a:moveTo>
                    <a:pt x="822257" y="0"/>
                  </a:moveTo>
                  <a:lnTo>
                    <a:pt x="0" y="205847"/>
                  </a:lnTo>
                  <a:lnTo>
                    <a:pt x="12917" y="248043"/>
                  </a:lnTo>
                  <a:lnTo>
                    <a:pt x="29784" y="287898"/>
                  </a:lnTo>
                  <a:lnTo>
                    <a:pt x="50311" y="325265"/>
                  </a:lnTo>
                  <a:lnTo>
                    <a:pt x="74207" y="359999"/>
                  </a:lnTo>
                  <a:lnTo>
                    <a:pt x="829430" y="170926"/>
                  </a:lnTo>
                  <a:lnTo>
                    <a:pt x="834146" y="129030"/>
                  </a:lnTo>
                  <a:lnTo>
                    <a:pt x="834647" y="86401"/>
                  </a:lnTo>
                  <a:lnTo>
                    <a:pt x="830746" y="43303"/>
                  </a:lnTo>
                  <a:lnTo>
                    <a:pt x="822257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13715999" y="4199257"/>
              <a:ext cx="1970405" cy="1312545"/>
            </a:xfrm>
            <a:custGeom>
              <a:avLst/>
              <a:gdLst/>
              <a:ahLst/>
              <a:cxnLst/>
              <a:rect l="l" t="t" r="r" b="b"/>
              <a:pathLst>
                <a:path w="1970405" h="1312545">
                  <a:moveTo>
                    <a:pt x="1667289" y="0"/>
                  </a:moveTo>
                  <a:lnTo>
                    <a:pt x="302964" y="0"/>
                  </a:lnTo>
                  <a:lnTo>
                    <a:pt x="253824" y="3897"/>
                  </a:lnTo>
                  <a:lnTo>
                    <a:pt x="207207" y="15182"/>
                  </a:lnTo>
                  <a:lnTo>
                    <a:pt x="163738" y="33242"/>
                  </a:lnTo>
                  <a:lnTo>
                    <a:pt x="124041" y="57465"/>
                  </a:lnTo>
                  <a:lnTo>
                    <a:pt x="88739" y="87239"/>
                  </a:lnTo>
                  <a:lnTo>
                    <a:pt x="58457" y="121951"/>
                  </a:lnTo>
                  <a:lnTo>
                    <a:pt x="33817" y="160989"/>
                  </a:lnTo>
                  <a:lnTo>
                    <a:pt x="15446" y="203741"/>
                  </a:lnTo>
                  <a:lnTo>
                    <a:pt x="3965" y="249595"/>
                  </a:lnTo>
                  <a:lnTo>
                    <a:pt x="0" y="297938"/>
                  </a:lnTo>
                  <a:lnTo>
                    <a:pt x="2041" y="1312158"/>
                  </a:lnTo>
                  <a:lnTo>
                    <a:pt x="268724" y="1080584"/>
                  </a:lnTo>
                  <a:lnTo>
                    <a:pt x="1667289" y="1080584"/>
                  </a:lnTo>
                  <a:lnTo>
                    <a:pt x="1716429" y="1076687"/>
                  </a:lnTo>
                  <a:lnTo>
                    <a:pt x="1763045" y="1065402"/>
                  </a:lnTo>
                  <a:lnTo>
                    <a:pt x="1806513" y="1047343"/>
                  </a:lnTo>
                  <a:lnTo>
                    <a:pt x="1846209" y="1023123"/>
                  </a:lnTo>
                  <a:lnTo>
                    <a:pt x="1881509" y="993354"/>
                  </a:lnTo>
                  <a:lnTo>
                    <a:pt x="1911790" y="958649"/>
                  </a:lnTo>
                  <a:lnTo>
                    <a:pt x="1936427" y="919620"/>
                  </a:lnTo>
                  <a:lnTo>
                    <a:pt x="1954798" y="876880"/>
                  </a:lnTo>
                  <a:lnTo>
                    <a:pt x="1966278" y="831042"/>
                  </a:lnTo>
                  <a:lnTo>
                    <a:pt x="1970243" y="782719"/>
                  </a:lnTo>
                  <a:lnTo>
                    <a:pt x="1970243" y="699256"/>
                  </a:lnTo>
                  <a:lnTo>
                    <a:pt x="546213" y="699256"/>
                  </a:lnTo>
                  <a:lnTo>
                    <a:pt x="503485" y="692478"/>
                  </a:lnTo>
                  <a:lnTo>
                    <a:pt x="466374" y="673603"/>
                  </a:lnTo>
                  <a:lnTo>
                    <a:pt x="437109" y="644823"/>
                  </a:lnTo>
                  <a:lnTo>
                    <a:pt x="417916" y="608328"/>
                  </a:lnTo>
                  <a:lnTo>
                    <a:pt x="411024" y="566307"/>
                  </a:lnTo>
                  <a:lnTo>
                    <a:pt x="417916" y="524281"/>
                  </a:lnTo>
                  <a:lnTo>
                    <a:pt x="437109" y="487782"/>
                  </a:lnTo>
                  <a:lnTo>
                    <a:pt x="466374" y="459001"/>
                  </a:lnTo>
                  <a:lnTo>
                    <a:pt x="503485" y="440126"/>
                  </a:lnTo>
                  <a:lnTo>
                    <a:pt x="546213" y="433348"/>
                  </a:lnTo>
                  <a:lnTo>
                    <a:pt x="1970243" y="433348"/>
                  </a:lnTo>
                  <a:lnTo>
                    <a:pt x="1970243" y="297938"/>
                  </a:lnTo>
                  <a:lnTo>
                    <a:pt x="1966278" y="249595"/>
                  </a:lnTo>
                  <a:lnTo>
                    <a:pt x="1954798" y="203741"/>
                  </a:lnTo>
                  <a:lnTo>
                    <a:pt x="1936427" y="160989"/>
                  </a:lnTo>
                  <a:lnTo>
                    <a:pt x="1911790" y="121951"/>
                  </a:lnTo>
                  <a:lnTo>
                    <a:pt x="1881509" y="87239"/>
                  </a:lnTo>
                  <a:lnTo>
                    <a:pt x="1846209" y="57465"/>
                  </a:lnTo>
                  <a:lnTo>
                    <a:pt x="1806513" y="33242"/>
                  </a:lnTo>
                  <a:lnTo>
                    <a:pt x="1763045" y="15182"/>
                  </a:lnTo>
                  <a:lnTo>
                    <a:pt x="1716429" y="3897"/>
                  </a:lnTo>
                  <a:lnTo>
                    <a:pt x="1667289" y="0"/>
                  </a:lnTo>
                  <a:close/>
                </a:path>
                <a:path w="1970405" h="1312545">
                  <a:moveTo>
                    <a:pt x="985069" y="433348"/>
                  </a:moveTo>
                  <a:lnTo>
                    <a:pt x="546213" y="433348"/>
                  </a:lnTo>
                  <a:lnTo>
                    <a:pt x="588947" y="440126"/>
                  </a:lnTo>
                  <a:lnTo>
                    <a:pt x="626060" y="459001"/>
                  </a:lnTo>
                  <a:lnTo>
                    <a:pt x="655327" y="487782"/>
                  </a:lnTo>
                  <a:lnTo>
                    <a:pt x="674521" y="524281"/>
                  </a:lnTo>
                  <a:lnTo>
                    <a:pt x="681413" y="566307"/>
                  </a:lnTo>
                  <a:lnTo>
                    <a:pt x="674521" y="608328"/>
                  </a:lnTo>
                  <a:lnTo>
                    <a:pt x="655327" y="644823"/>
                  </a:lnTo>
                  <a:lnTo>
                    <a:pt x="626060" y="673603"/>
                  </a:lnTo>
                  <a:lnTo>
                    <a:pt x="588947" y="692478"/>
                  </a:lnTo>
                  <a:lnTo>
                    <a:pt x="546213" y="699256"/>
                  </a:lnTo>
                  <a:lnTo>
                    <a:pt x="985069" y="699256"/>
                  </a:lnTo>
                  <a:lnTo>
                    <a:pt x="942377" y="692478"/>
                  </a:lnTo>
                  <a:lnTo>
                    <a:pt x="905288" y="673603"/>
                  </a:lnTo>
                  <a:lnTo>
                    <a:pt x="876033" y="644823"/>
                  </a:lnTo>
                  <a:lnTo>
                    <a:pt x="856845" y="608328"/>
                  </a:lnTo>
                  <a:lnTo>
                    <a:pt x="849953" y="566307"/>
                  </a:lnTo>
                  <a:lnTo>
                    <a:pt x="856845" y="524281"/>
                  </a:lnTo>
                  <a:lnTo>
                    <a:pt x="876033" y="487782"/>
                  </a:lnTo>
                  <a:lnTo>
                    <a:pt x="905288" y="459001"/>
                  </a:lnTo>
                  <a:lnTo>
                    <a:pt x="942377" y="440126"/>
                  </a:lnTo>
                  <a:lnTo>
                    <a:pt x="985069" y="433348"/>
                  </a:lnTo>
                  <a:close/>
                </a:path>
                <a:path w="1970405" h="1312545">
                  <a:moveTo>
                    <a:pt x="1424008" y="433348"/>
                  </a:moveTo>
                  <a:lnTo>
                    <a:pt x="985069" y="433348"/>
                  </a:lnTo>
                  <a:lnTo>
                    <a:pt x="1027810" y="440126"/>
                  </a:lnTo>
                  <a:lnTo>
                    <a:pt x="1064942" y="459001"/>
                  </a:lnTo>
                  <a:lnTo>
                    <a:pt x="1094230" y="487782"/>
                  </a:lnTo>
                  <a:lnTo>
                    <a:pt x="1113442" y="524281"/>
                  </a:lnTo>
                  <a:lnTo>
                    <a:pt x="1120342" y="566307"/>
                  </a:lnTo>
                  <a:lnTo>
                    <a:pt x="1113442" y="608328"/>
                  </a:lnTo>
                  <a:lnTo>
                    <a:pt x="1094230" y="644823"/>
                  </a:lnTo>
                  <a:lnTo>
                    <a:pt x="1064942" y="673603"/>
                  </a:lnTo>
                  <a:lnTo>
                    <a:pt x="1027810" y="692478"/>
                  </a:lnTo>
                  <a:lnTo>
                    <a:pt x="985069" y="699256"/>
                  </a:lnTo>
                  <a:lnTo>
                    <a:pt x="1424008" y="699256"/>
                  </a:lnTo>
                  <a:lnTo>
                    <a:pt x="1381279" y="692478"/>
                  </a:lnTo>
                  <a:lnTo>
                    <a:pt x="1344166" y="673603"/>
                  </a:lnTo>
                  <a:lnTo>
                    <a:pt x="1314898" y="644823"/>
                  </a:lnTo>
                  <a:lnTo>
                    <a:pt x="1295702" y="608328"/>
                  </a:lnTo>
                  <a:lnTo>
                    <a:pt x="1288808" y="566307"/>
                  </a:lnTo>
                  <a:lnTo>
                    <a:pt x="1295702" y="524281"/>
                  </a:lnTo>
                  <a:lnTo>
                    <a:pt x="1314898" y="487782"/>
                  </a:lnTo>
                  <a:lnTo>
                    <a:pt x="1344166" y="459001"/>
                  </a:lnTo>
                  <a:lnTo>
                    <a:pt x="1381279" y="440126"/>
                  </a:lnTo>
                  <a:lnTo>
                    <a:pt x="1424008" y="433348"/>
                  </a:lnTo>
                  <a:close/>
                </a:path>
                <a:path w="1970405" h="1312545">
                  <a:moveTo>
                    <a:pt x="1970243" y="433348"/>
                  </a:moveTo>
                  <a:lnTo>
                    <a:pt x="1424008" y="433348"/>
                  </a:lnTo>
                  <a:lnTo>
                    <a:pt x="1466741" y="440126"/>
                  </a:lnTo>
                  <a:lnTo>
                    <a:pt x="1503852" y="459001"/>
                  </a:lnTo>
                  <a:lnTo>
                    <a:pt x="1533116" y="487782"/>
                  </a:lnTo>
                  <a:lnTo>
                    <a:pt x="1552306" y="524281"/>
                  </a:lnTo>
                  <a:lnTo>
                    <a:pt x="1559198" y="566307"/>
                  </a:lnTo>
                  <a:lnTo>
                    <a:pt x="1552306" y="608328"/>
                  </a:lnTo>
                  <a:lnTo>
                    <a:pt x="1533116" y="644823"/>
                  </a:lnTo>
                  <a:lnTo>
                    <a:pt x="1503852" y="673603"/>
                  </a:lnTo>
                  <a:lnTo>
                    <a:pt x="1466741" y="692478"/>
                  </a:lnTo>
                  <a:lnTo>
                    <a:pt x="1424008" y="699256"/>
                  </a:lnTo>
                  <a:lnTo>
                    <a:pt x="1970243" y="699256"/>
                  </a:lnTo>
                  <a:lnTo>
                    <a:pt x="1970243" y="433348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/>
          <p:nvPr/>
        </p:nvSpPr>
        <p:spPr>
          <a:xfrm>
            <a:off x="1850249" y="7518678"/>
            <a:ext cx="2162175" cy="2193290"/>
          </a:xfrm>
          <a:custGeom>
            <a:avLst/>
            <a:gdLst/>
            <a:ahLst/>
            <a:cxnLst/>
            <a:rect l="l" t="t" r="r" b="b"/>
            <a:pathLst>
              <a:path w="2162175" h="2193290">
                <a:moveTo>
                  <a:pt x="1619688" y="0"/>
                </a:moveTo>
                <a:lnTo>
                  <a:pt x="1576848" y="2295"/>
                </a:lnTo>
                <a:lnTo>
                  <a:pt x="1537540" y="15661"/>
                </a:lnTo>
                <a:lnTo>
                  <a:pt x="1501134" y="38325"/>
                </a:lnTo>
                <a:lnTo>
                  <a:pt x="1466997" y="68511"/>
                </a:lnTo>
                <a:lnTo>
                  <a:pt x="1434498" y="104446"/>
                </a:lnTo>
                <a:lnTo>
                  <a:pt x="1403005" y="144355"/>
                </a:lnTo>
                <a:lnTo>
                  <a:pt x="1340514" y="229003"/>
                </a:lnTo>
                <a:lnTo>
                  <a:pt x="1299501" y="281258"/>
                </a:lnTo>
                <a:lnTo>
                  <a:pt x="1258389" y="329123"/>
                </a:lnTo>
                <a:lnTo>
                  <a:pt x="1217186" y="372762"/>
                </a:lnTo>
                <a:lnTo>
                  <a:pt x="1175899" y="412338"/>
                </a:lnTo>
                <a:lnTo>
                  <a:pt x="1134535" y="448012"/>
                </a:lnTo>
                <a:lnTo>
                  <a:pt x="1093102" y="479948"/>
                </a:lnTo>
                <a:lnTo>
                  <a:pt x="1051607" y="508309"/>
                </a:lnTo>
                <a:lnTo>
                  <a:pt x="1010057" y="533257"/>
                </a:lnTo>
                <a:lnTo>
                  <a:pt x="968460" y="554955"/>
                </a:lnTo>
                <a:lnTo>
                  <a:pt x="926824" y="573565"/>
                </a:lnTo>
                <a:lnTo>
                  <a:pt x="885155" y="589251"/>
                </a:lnTo>
                <a:lnTo>
                  <a:pt x="843461" y="602175"/>
                </a:lnTo>
                <a:lnTo>
                  <a:pt x="801749" y="612500"/>
                </a:lnTo>
                <a:lnTo>
                  <a:pt x="760027" y="620389"/>
                </a:lnTo>
                <a:lnTo>
                  <a:pt x="718303" y="626003"/>
                </a:lnTo>
                <a:lnTo>
                  <a:pt x="676582" y="629507"/>
                </a:lnTo>
                <a:lnTo>
                  <a:pt x="634874" y="631063"/>
                </a:lnTo>
                <a:lnTo>
                  <a:pt x="593185" y="630833"/>
                </a:lnTo>
                <a:lnTo>
                  <a:pt x="551523" y="628980"/>
                </a:lnTo>
                <a:lnTo>
                  <a:pt x="509895" y="625667"/>
                </a:lnTo>
                <a:lnTo>
                  <a:pt x="468308" y="621057"/>
                </a:lnTo>
                <a:lnTo>
                  <a:pt x="426771" y="615312"/>
                </a:lnTo>
                <a:lnTo>
                  <a:pt x="385289" y="608596"/>
                </a:lnTo>
                <a:lnTo>
                  <a:pt x="343871" y="601070"/>
                </a:lnTo>
                <a:lnTo>
                  <a:pt x="302524" y="592898"/>
                </a:lnTo>
                <a:lnTo>
                  <a:pt x="0" y="1442830"/>
                </a:lnTo>
                <a:lnTo>
                  <a:pt x="62307" y="1466017"/>
                </a:lnTo>
                <a:lnTo>
                  <a:pt x="120963" y="1489826"/>
                </a:lnTo>
                <a:lnTo>
                  <a:pt x="176196" y="1514198"/>
                </a:lnTo>
                <a:lnTo>
                  <a:pt x="228236" y="1539070"/>
                </a:lnTo>
                <a:lnTo>
                  <a:pt x="277311" y="1564382"/>
                </a:lnTo>
                <a:lnTo>
                  <a:pt x="323652" y="1590074"/>
                </a:lnTo>
                <a:lnTo>
                  <a:pt x="367487" y="1616084"/>
                </a:lnTo>
                <a:lnTo>
                  <a:pt x="409046" y="1642353"/>
                </a:lnTo>
                <a:lnTo>
                  <a:pt x="448557" y="1668817"/>
                </a:lnTo>
                <a:lnTo>
                  <a:pt x="486250" y="1695419"/>
                </a:lnTo>
                <a:lnTo>
                  <a:pt x="522354" y="1722095"/>
                </a:lnTo>
                <a:lnTo>
                  <a:pt x="557099" y="1748786"/>
                </a:lnTo>
                <a:lnTo>
                  <a:pt x="590713" y="1775430"/>
                </a:lnTo>
                <a:lnTo>
                  <a:pt x="623425" y="1801968"/>
                </a:lnTo>
                <a:lnTo>
                  <a:pt x="718447" y="1880329"/>
                </a:lnTo>
                <a:lnTo>
                  <a:pt x="749846" y="1905830"/>
                </a:lnTo>
                <a:lnTo>
                  <a:pt x="781490" y="1930920"/>
                </a:lnTo>
                <a:lnTo>
                  <a:pt x="813608" y="1955537"/>
                </a:lnTo>
                <a:lnTo>
                  <a:pt x="846429" y="1979622"/>
                </a:lnTo>
                <a:lnTo>
                  <a:pt x="880181" y="2003113"/>
                </a:lnTo>
                <a:lnTo>
                  <a:pt x="915096" y="2025950"/>
                </a:lnTo>
                <a:lnTo>
                  <a:pt x="951401" y="2048072"/>
                </a:lnTo>
                <a:lnTo>
                  <a:pt x="989326" y="2069418"/>
                </a:lnTo>
                <a:lnTo>
                  <a:pt x="1029099" y="2089927"/>
                </a:lnTo>
                <a:lnTo>
                  <a:pt x="1070952" y="2109538"/>
                </a:lnTo>
                <a:lnTo>
                  <a:pt x="1115111" y="2128191"/>
                </a:lnTo>
                <a:lnTo>
                  <a:pt x="1161807" y="2145824"/>
                </a:lnTo>
                <a:lnTo>
                  <a:pt x="1234097" y="2168199"/>
                </a:lnTo>
                <a:lnTo>
                  <a:pt x="1302304" y="2183005"/>
                </a:lnTo>
                <a:lnTo>
                  <a:pt x="1366125" y="2190981"/>
                </a:lnTo>
                <a:lnTo>
                  <a:pt x="1425258" y="2192871"/>
                </a:lnTo>
                <a:lnTo>
                  <a:pt x="1479401" y="2189415"/>
                </a:lnTo>
                <a:lnTo>
                  <a:pt x="1528251" y="2181356"/>
                </a:lnTo>
                <a:lnTo>
                  <a:pt x="1571507" y="2169434"/>
                </a:lnTo>
                <a:lnTo>
                  <a:pt x="1608865" y="2154392"/>
                </a:lnTo>
                <a:lnTo>
                  <a:pt x="1664680" y="2117911"/>
                </a:lnTo>
                <a:lnTo>
                  <a:pt x="1693278" y="2077847"/>
                </a:lnTo>
                <a:lnTo>
                  <a:pt x="1695390" y="2056295"/>
                </a:lnTo>
                <a:lnTo>
                  <a:pt x="1685448" y="2034728"/>
                </a:lnTo>
                <a:lnTo>
                  <a:pt x="1661932" y="2013421"/>
                </a:lnTo>
                <a:lnTo>
                  <a:pt x="1623322" y="1992646"/>
                </a:lnTo>
                <a:lnTo>
                  <a:pt x="1586812" y="1964625"/>
                </a:lnTo>
                <a:lnTo>
                  <a:pt x="1583585" y="1935324"/>
                </a:lnTo>
                <a:lnTo>
                  <a:pt x="1608220" y="1914553"/>
                </a:lnTo>
                <a:lnTo>
                  <a:pt x="1655300" y="1912124"/>
                </a:lnTo>
                <a:lnTo>
                  <a:pt x="1723882" y="1918181"/>
                </a:lnTo>
                <a:lnTo>
                  <a:pt x="1779886" y="1911749"/>
                </a:lnTo>
                <a:lnTo>
                  <a:pt x="1823249" y="1895107"/>
                </a:lnTo>
                <a:lnTo>
                  <a:pt x="1853906" y="1870536"/>
                </a:lnTo>
                <a:lnTo>
                  <a:pt x="1871796" y="1840315"/>
                </a:lnTo>
                <a:lnTo>
                  <a:pt x="1876770" y="1804895"/>
                </a:lnTo>
                <a:lnTo>
                  <a:pt x="1867494" y="1768384"/>
                </a:lnTo>
                <a:lnTo>
                  <a:pt x="1843903" y="1733489"/>
                </a:lnTo>
                <a:lnTo>
                  <a:pt x="1805934" y="1702916"/>
                </a:lnTo>
                <a:lnTo>
                  <a:pt x="1770655" y="1671136"/>
                </a:lnTo>
                <a:lnTo>
                  <a:pt x="1768023" y="1645342"/>
                </a:lnTo>
                <a:lnTo>
                  <a:pt x="1791273" y="1631210"/>
                </a:lnTo>
                <a:lnTo>
                  <a:pt x="1833640" y="1634416"/>
                </a:lnTo>
                <a:lnTo>
                  <a:pt x="1893919" y="1644361"/>
                </a:lnTo>
                <a:lnTo>
                  <a:pt x="1944801" y="1640284"/>
                </a:lnTo>
                <a:lnTo>
                  <a:pt x="1985500" y="1624733"/>
                </a:lnTo>
                <a:lnTo>
                  <a:pt x="2015229" y="1600253"/>
                </a:lnTo>
                <a:lnTo>
                  <a:pt x="2033205" y="1569391"/>
                </a:lnTo>
                <a:lnTo>
                  <a:pt x="2038435" y="1531429"/>
                </a:lnTo>
                <a:lnTo>
                  <a:pt x="2027607" y="1492194"/>
                </a:lnTo>
                <a:lnTo>
                  <a:pt x="1999649" y="1455029"/>
                </a:lnTo>
                <a:lnTo>
                  <a:pt x="1953490" y="1423281"/>
                </a:lnTo>
                <a:lnTo>
                  <a:pt x="1917466" y="1394464"/>
                </a:lnTo>
                <a:lnTo>
                  <a:pt x="1917097" y="1368525"/>
                </a:lnTo>
                <a:lnTo>
                  <a:pt x="1942680" y="1350495"/>
                </a:lnTo>
                <a:lnTo>
                  <a:pt x="1984515" y="1345409"/>
                </a:lnTo>
                <a:lnTo>
                  <a:pt x="2019835" y="1346277"/>
                </a:lnTo>
                <a:lnTo>
                  <a:pt x="2059025" y="1342099"/>
                </a:lnTo>
                <a:lnTo>
                  <a:pt x="2097711" y="1329036"/>
                </a:lnTo>
                <a:lnTo>
                  <a:pt x="2131521" y="1303249"/>
                </a:lnTo>
                <a:lnTo>
                  <a:pt x="2156080" y="1260898"/>
                </a:lnTo>
                <a:lnTo>
                  <a:pt x="2162125" y="1234302"/>
                </a:lnTo>
                <a:lnTo>
                  <a:pt x="2161419" y="1204714"/>
                </a:lnTo>
                <a:lnTo>
                  <a:pt x="2132222" y="1141860"/>
                </a:lnTo>
                <a:lnTo>
                  <a:pt x="2099963" y="1111242"/>
                </a:lnTo>
                <a:lnTo>
                  <a:pt x="2053418" y="1082929"/>
                </a:lnTo>
                <a:lnTo>
                  <a:pt x="1990703" y="1058245"/>
                </a:lnTo>
                <a:lnTo>
                  <a:pt x="1953165" y="1045480"/>
                </a:lnTo>
                <a:lnTo>
                  <a:pt x="1910768" y="1029170"/>
                </a:lnTo>
                <a:lnTo>
                  <a:pt x="1864835" y="1009707"/>
                </a:lnTo>
                <a:lnTo>
                  <a:pt x="1816693" y="987482"/>
                </a:lnTo>
                <a:lnTo>
                  <a:pt x="1767664" y="962885"/>
                </a:lnTo>
                <a:lnTo>
                  <a:pt x="1719075" y="936308"/>
                </a:lnTo>
                <a:lnTo>
                  <a:pt x="1672249" y="908140"/>
                </a:lnTo>
                <a:lnTo>
                  <a:pt x="1628511" y="878775"/>
                </a:lnTo>
                <a:lnTo>
                  <a:pt x="1589185" y="848601"/>
                </a:lnTo>
                <a:lnTo>
                  <a:pt x="1555596" y="818011"/>
                </a:lnTo>
                <a:lnTo>
                  <a:pt x="1583098" y="776523"/>
                </a:lnTo>
                <a:lnTo>
                  <a:pt x="1609596" y="733163"/>
                </a:lnTo>
                <a:lnTo>
                  <a:pt x="1634899" y="688274"/>
                </a:lnTo>
                <a:lnTo>
                  <a:pt x="1658813" y="642199"/>
                </a:lnTo>
                <a:lnTo>
                  <a:pt x="1681147" y="595283"/>
                </a:lnTo>
                <a:lnTo>
                  <a:pt x="1701709" y="547869"/>
                </a:lnTo>
                <a:lnTo>
                  <a:pt x="1720306" y="500300"/>
                </a:lnTo>
                <a:lnTo>
                  <a:pt x="1736746" y="452921"/>
                </a:lnTo>
                <a:lnTo>
                  <a:pt x="1750837" y="406074"/>
                </a:lnTo>
                <a:lnTo>
                  <a:pt x="1762386" y="360104"/>
                </a:lnTo>
                <a:lnTo>
                  <a:pt x="1771201" y="315354"/>
                </a:lnTo>
                <a:lnTo>
                  <a:pt x="1777090" y="272167"/>
                </a:lnTo>
                <a:lnTo>
                  <a:pt x="1779861" y="230888"/>
                </a:lnTo>
                <a:lnTo>
                  <a:pt x="1779321" y="191859"/>
                </a:lnTo>
                <a:lnTo>
                  <a:pt x="1767540" y="121930"/>
                </a:lnTo>
                <a:lnTo>
                  <a:pt x="1740209" y="65127"/>
                </a:lnTo>
                <a:lnTo>
                  <a:pt x="1695790" y="24200"/>
                </a:lnTo>
                <a:lnTo>
                  <a:pt x="1666692" y="10549"/>
                </a:lnTo>
                <a:lnTo>
                  <a:pt x="1619688" y="0"/>
                </a:lnTo>
                <a:close/>
              </a:path>
            </a:pathLst>
          </a:custGeom>
          <a:solidFill>
            <a:srgbClr val="99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2" name="object 32"/>
          <p:cNvGrpSpPr/>
          <p:nvPr/>
        </p:nvGrpSpPr>
        <p:grpSpPr>
          <a:xfrm>
            <a:off x="3013697" y="4565325"/>
            <a:ext cx="1593850" cy="1593850"/>
            <a:chOff x="3013697" y="4565325"/>
            <a:chExt cx="1593850" cy="1593850"/>
          </a:xfrm>
        </p:grpSpPr>
        <p:sp>
          <p:nvSpPr>
            <p:cNvPr id="33" name="object 33"/>
            <p:cNvSpPr/>
            <p:nvPr/>
          </p:nvSpPr>
          <p:spPr>
            <a:xfrm>
              <a:off x="3013697" y="4565325"/>
              <a:ext cx="1593850" cy="1593850"/>
            </a:xfrm>
            <a:custGeom>
              <a:avLst/>
              <a:gdLst/>
              <a:ahLst/>
              <a:cxnLst/>
              <a:rect l="l" t="t" r="r" b="b"/>
              <a:pathLst>
                <a:path w="1593850" h="1593850">
                  <a:moveTo>
                    <a:pt x="790946" y="0"/>
                  </a:moveTo>
                  <a:lnTo>
                    <a:pt x="744937" y="1679"/>
                  </a:lnTo>
                  <a:lnTo>
                    <a:pt x="699315" y="6003"/>
                  </a:lnTo>
                  <a:lnTo>
                    <a:pt x="654189" y="12922"/>
                  </a:lnTo>
                  <a:lnTo>
                    <a:pt x="609664" y="22384"/>
                  </a:lnTo>
                  <a:lnTo>
                    <a:pt x="565847" y="34342"/>
                  </a:lnTo>
                  <a:lnTo>
                    <a:pt x="522845" y="48744"/>
                  </a:lnTo>
                  <a:lnTo>
                    <a:pt x="480765" y="65542"/>
                  </a:lnTo>
                  <a:lnTo>
                    <a:pt x="439714" y="84685"/>
                  </a:lnTo>
                  <a:lnTo>
                    <a:pt x="399798" y="106123"/>
                  </a:lnTo>
                  <a:lnTo>
                    <a:pt x="361124" y="129807"/>
                  </a:lnTo>
                  <a:lnTo>
                    <a:pt x="323800" y="155687"/>
                  </a:lnTo>
                  <a:lnTo>
                    <a:pt x="287931" y="183713"/>
                  </a:lnTo>
                  <a:lnTo>
                    <a:pt x="253624" y="213835"/>
                  </a:lnTo>
                  <a:lnTo>
                    <a:pt x="220987" y="246004"/>
                  </a:lnTo>
                  <a:lnTo>
                    <a:pt x="190125" y="280169"/>
                  </a:lnTo>
                  <a:lnTo>
                    <a:pt x="161147" y="316282"/>
                  </a:lnTo>
                  <a:lnTo>
                    <a:pt x="134158" y="354291"/>
                  </a:lnTo>
                  <a:lnTo>
                    <a:pt x="109266" y="394148"/>
                  </a:lnTo>
                  <a:lnTo>
                    <a:pt x="86577" y="435802"/>
                  </a:lnTo>
                  <a:lnTo>
                    <a:pt x="66197" y="479204"/>
                  </a:lnTo>
                  <a:lnTo>
                    <a:pt x="48235" y="524304"/>
                  </a:lnTo>
                  <a:lnTo>
                    <a:pt x="33004" y="570398"/>
                  </a:lnTo>
                  <a:lnTo>
                    <a:pt x="20717" y="616745"/>
                  </a:lnTo>
                  <a:lnTo>
                    <a:pt x="11322" y="663238"/>
                  </a:lnTo>
                  <a:lnTo>
                    <a:pt x="4771" y="709771"/>
                  </a:lnTo>
                  <a:lnTo>
                    <a:pt x="1014" y="756235"/>
                  </a:lnTo>
                  <a:lnTo>
                    <a:pt x="0" y="802526"/>
                  </a:lnTo>
                  <a:lnTo>
                    <a:pt x="1679" y="848535"/>
                  </a:lnTo>
                  <a:lnTo>
                    <a:pt x="6003" y="894156"/>
                  </a:lnTo>
                  <a:lnTo>
                    <a:pt x="12922" y="939282"/>
                  </a:lnTo>
                  <a:lnTo>
                    <a:pt x="22384" y="983807"/>
                  </a:lnTo>
                  <a:lnTo>
                    <a:pt x="34342" y="1027624"/>
                  </a:lnTo>
                  <a:lnTo>
                    <a:pt x="48744" y="1070626"/>
                  </a:lnTo>
                  <a:lnTo>
                    <a:pt x="65542" y="1112706"/>
                  </a:lnTo>
                  <a:lnTo>
                    <a:pt x="84685" y="1153757"/>
                  </a:lnTo>
                  <a:lnTo>
                    <a:pt x="106123" y="1193673"/>
                  </a:lnTo>
                  <a:lnTo>
                    <a:pt x="129807" y="1232347"/>
                  </a:lnTo>
                  <a:lnTo>
                    <a:pt x="155687" y="1269672"/>
                  </a:lnTo>
                  <a:lnTo>
                    <a:pt x="183713" y="1305541"/>
                  </a:lnTo>
                  <a:lnTo>
                    <a:pt x="213835" y="1339847"/>
                  </a:lnTo>
                  <a:lnTo>
                    <a:pt x="246004" y="1372485"/>
                  </a:lnTo>
                  <a:lnTo>
                    <a:pt x="280169" y="1403346"/>
                  </a:lnTo>
                  <a:lnTo>
                    <a:pt x="316282" y="1432324"/>
                  </a:lnTo>
                  <a:lnTo>
                    <a:pt x="354291" y="1459313"/>
                  </a:lnTo>
                  <a:lnTo>
                    <a:pt x="394148" y="1484206"/>
                  </a:lnTo>
                  <a:lnTo>
                    <a:pt x="435802" y="1506895"/>
                  </a:lnTo>
                  <a:lnTo>
                    <a:pt x="479204" y="1527274"/>
                  </a:lnTo>
                  <a:lnTo>
                    <a:pt x="524304" y="1545236"/>
                  </a:lnTo>
                  <a:lnTo>
                    <a:pt x="570398" y="1560467"/>
                  </a:lnTo>
                  <a:lnTo>
                    <a:pt x="616745" y="1572755"/>
                  </a:lnTo>
                  <a:lnTo>
                    <a:pt x="663238" y="1582149"/>
                  </a:lnTo>
                  <a:lnTo>
                    <a:pt x="709771" y="1588700"/>
                  </a:lnTo>
                  <a:lnTo>
                    <a:pt x="756235" y="1592458"/>
                  </a:lnTo>
                  <a:lnTo>
                    <a:pt x="802526" y="1593472"/>
                  </a:lnTo>
                  <a:lnTo>
                    <a:pt x="848535" y="1591792"/>
                  </a:lnTo>
                  <a:lnTo>
                    <a:pt x="894156" y="1587468"/>
                  </a:lnTo>
                  <a:lnTo>
                    <a:pt x="939282" y="1580550"/>
                  </a:lnTo>
                  <a:lnTo>
                    <a:pt x="983807" y="1571087"/>
                  </a:lnTo>
                  <a:lnTo>
                    <a:pt x="1027624" y="1559129"/>
                  </a:lnTo>
                  <a:lnTo>
                    <a:pt x="1070626" y="1544727"/>
                  </a:lnTo>
                  <a:lnTo>
                    <a:pt x="1112706" y="1527930"/>
                  </a:lnTo>
                  <a:lnTo>
                    <a:pt x="1153757" y="1508787"/>
                  </a:lnTo>
                  <a:lnTo>
                    <a:pt x="1193673" y="1487349"/>
                  </a:lnTo>
                  <a:lnTo>
                    <a:pt x="1232347" y="1463665"/>
                  </a:lnTo>
                  <a:lnTo>
                    <a:pt x="1269672" y="1437785"/>
                  </a:lnTo>
                  <a:lnTo>
                    <a:pt x="1305541" y="1409759"/>
                  </a:lnTo>
                  <a:lnTo>
                    <a:pt x="1339847" y="1379636"/>
                  </a:lnTo>
                  <a:lnTo>
                    <a:pt x="1372485" y="1347468"/>
                  </a:lnTo>
                  <a:lnTo>
                    <a:pt x="1403346" y="1313302"/>
                  </a:lnTo>
                  <a:lnTo>
                    <a:pt x="1432324" y="1277190"/>
                  </a:lnTo>
                  <a:lnTo>
                    <a:pt x="1459313" y="1239180"/>
                  </a:lnTo>
                  <a:lnTo>
                    <a:pt x="1484206" y="1199323"/>
                  </a:lnTo>
                  <a:lnTo>
                    <a:pt x="1506895" y="1157669"/>
                  </a:lnTo>
                  <a:lnTo>
                    <a:pt x="1527274" y="1114267"/>
                  </a:lnTo>
                  <a:lnTo>
                    <a:pt x="1545236" y="1069167"/>
                  </a:lnTo>
                  <a:lnTo>
                    <a:pt x="1560467" y="1023073"/>
                  </a:lnTo>
                  <a:lnTo>
                    <a:pt x="1572755" y="976726"/>
                  </a:lnTo>
                  <a:lnTo>
                    <a:pt x="1582149" y="930233"/>
                  </a:lnTo>
                  <a:lnTo>
                    <a:pt x="1588700" y="883701"/>
                  </a:lnTo>
                  <a:lnTo>
                    <a:pt x="1592458" y="837236"/>
                  </a:lnTo>
                  <a:lnTo>
                    <a:pt x="1593472" y="790946"/>
                  </a:lnTo>
                  <a:lnTo>
                    <a:pt x="1591792" y="744937"/>
                  </a:lnTo>
                  <a:lnTo>
                    <a:pt x="1587468" y="699315"/>
                  </a:lnTo>
                  <a:lnTo>
                    <a:pt x="1580550" y="654189"/>
                  </a:lnTo>
                  <a:lnTo>
                    <a:pt x="1571087" y="609664"/>
                  </a:lnTo>
                  <a:lnTo>
                    <a:pt x="1559129" y="565847"/>
                  </a:lnTo>
                  <a:lnTo>
                    <a:pt x="1544727" y="522845"/>
                  </a:lnTo>
                  <a:lnTo>
                    <a:pt x="1527930" y="480765"/>
                  </a:lnTo>
                  <a:lnTo>
                    <a:pt x="1508787" y="439714"/>
                  </a:lnTo>
                  <a:lnTo>
                    <a:pt x="1487349" y="399798"/>
                  </a:lnTo>
                  <a:lnTo>
                    <a:pt x="1463665" y="361124"/>
                  </a:lnTo>
                  <a:lnTo>
                    <a:pt x="1437785" y="323800"/>
                  </a:lnTo>
                  <a:lnTo>
                    <a:pt x="1409759" y="287931"/>
                  </a:lnTo>
                  <a:lnTo>
                    <a:pt x="1379636" y="253624"/>
                  </a:lnTo>
                  <a:lnTo>
                    <a:pt x="1347468" y="220987"/>
                  </a:lnTo>
                  <a:lnTo>
                    <a:pt x="1313302" y="190125"/>
                  </a:lnTo>
                  <a:lnTo>
                    <a:pt x="1277190" y="161147"/>
                  </a:lnTo>
                  <a:lnTo>
                    <a:pt x="1239180" y="134158"/>
                  </a:lnTo>
                  <a:lnTo>
                    <a:pt x="1199323" y="109266"/>
                  </a:lnTo>
                  <a:lnTo>
                    <a:pt x="1157669" y="86577"/>
                  </a:lnTo>
                  <a:lnTo>
                    <a:pt x="1114267" y="66197"/>
                  </a:lnTo>
                  <a:lnTo>
                    <a:pt x="1069167" y="48235"/>
                  </a:lnTo>
                  <a:lnTo>
                    <a:pt x="1023073" y="33004"/>
                  </a:lnTo>
                  <a:lnTo>
                    <a:pt x="976726" y="20717"/>
                  </a:lnTo>
                  <a:lnTo>
                    <a:pt x="930233" y="11322"/>
                  </a:lnTo>
                  <a:lnTo>
                    <a:pt x="883701" y="4771"/>
                  </a:lnTo>
                  <a:lnTo>
                    <a:pt x="837236" y="1014"/>
                  </a:lnTo>
                  <a:lnTo>
                    <a:pt x="790946" y="0"/>
                  </a:lnTo>
                  <a:close/>
                </a:path>
              </a:pathLst>
            </a:custGeom>
            <a:solidFill>
              <a:srgbClr val="FFCC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370725" y="5538204"/>
              <a:ext cx="631825" cy="405130"/>
            </a:xfrm>
            <a:custGeom>
              <a:avLst/>
              <a:gdLst/>
              <a:ahLst/>
              <a:cxnLst/>
              <a:rect l="l" t="t" r="r" b="b"/>
              <a:pathLst>
                <a:path w="631825" h="405129">
                  <a:moveTo>
                    <a:pt x="68856" y="0"/>
                  </a:moveTo>
                  <a:lnTo>
                    <a:pt x="23877" y="20979"/>
                  </a:lnTo>
                  <a:lnTo>
                    <a:pt x="972" y="81113"/>
                  </a:lnTo>
                  <a:lnTo>
                    <a:pt x="0" y="119615"/>
                  </a:lnTo>
                  <a:lnTo>
                    <a:pt x="6880" y="158193"/>
                  </a:lnTo>
                  <a:lnTo>
                    <a:pt x="21178" y="196211"/>
                  </a:lnTo>
                  <a:lnTo>
                    <a:pt x="42460" y="233032"/>
                  </a:lnTo>
                  <a:lnTo>
                    <a:pt x="70290" y="268022"/>
                  </a:lnTo>
                  <a:lnTo>
                    <a:pt x="104234" y="300544"/>
                  </a:lnTo>
                  <a:lnTo>
                    <a:pt x="143857" y="329962"/>
                  </a:lnTo>
                  <a:lnTo>
                    <a:pt x="188725" y="355641"/>
                  </a:lnTo>
                  <a:lnTo>
                    <a:pt x="238403" y="376944"/>
                  </a:lnTo>
                  <a:lnTo>
                    <a:pt x="290144" y="392555"/>
                  </a:lnTo>
                  <a:lnTo>
                    <a:pt x="341017" y="401723"/>
                  </a:lnTo>
                  <a:lnTo>
                    <a:pt x="390279" y="404656"/>
                  </a:lnTo>
                  <a:lnTo>
                    <a:pt x="437187" y="401561"/>
                  </a:lnTo>
                  <a:lnTo>
                    <a:pt x="481000" y="392647"/>
                  </a:lnTo>
                  <a:lnTo>
                    <a:pt x="520975" y="378120"/>
                  </a:lnTo>
                  <a:lnTo>
                    <a:pt x="556369" y="358188"/>
                  </a:lnTo>
                  <a:lnTo>
                    <a:pt x="586441" y="333058"/>
                  </a:lnTo>
                  <a:lnTo>
                    <a:pt x="610448" y="302939"/>
                  </a:lnTo>
                  <a:lnTo>
                    <a:pt x="627647" y="268037"/>
                  </a:lnTo>
                  <a:lnTo>
                    <a:pt x="631551" y="242154"/>
                  </a:lnTo>
                  <a:lnTo>
                    <a:pt x="625434" y="217622"/>
                  </a:lnTo>
                  <a:lnTo>
                    <a:pt x="610571" y="197170"/>
                  </a:lnTo>
                  <a:lnTo>
                    <a:pt x="588235" y="183526"/>
                  </a:lnTo>
                  <a:lnTo>
                    <a:pt x="567758" y="185849"/>
                  </a:lnTo>
                  <a:lnTo>
                    <a:pt x="511392" y="186839"/>
                  </a:lnTo>
                  <a:lnTo>
                    <a:pt x="426735" y="177532"/>
                  </a:lnTo>
                  <a:lnTo>
                    <a:pt x="321384" y="148962"/>
                  </a:lnTo>
                  <a:lnTo>
                    <a:pt x="232970" y="115803"/>
                  </a:lnTo>
                  <a:lnTo>
                    <a:pt x="179891" y="89640"/>
                  </a:lnTo>
                  <a:lnTo>
                    <a:pt x="140901" y="56875"/>
                  </a:lnTo>
                  <a:lnTo>
                    <a:pt x="94753" y="3909"/>
                  </a:lnTo>
                  <a:lnTo>
                    <a:pt x="68856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3324784" y="4867915"/>
              <a:ext cx="1130300" cy="645795"/>
            </a:xfrm>
            <a:custGeom>
              <a:avLst/>
              <a:gdLst/>
              <a:ahLst/>
              <a:cxnLst/>
              <a:rect l="l" t="t" r="r" b="b"/>
              <a:pathLst>
                <a:path w="1130300" h="645795">
                  <a:moveTo>
                    <a:pt x="533577" y="146164"/>
                  </a:moveTo>
                  <a:lnTo>
                    <a:pt x="528713" y="103784"/>
                  </a:lnTo>
                  <a:lnTo>
                    <a:pt x="513829" y="68580"/>
                  </a:lnTo>
                  <a:lnTo>
                    <a:pt x="461822" y="20701"/>
                  </a:lnTo>
                  <a:lnTo>
                    <a:pt x="393115" y="4521"/>
                  </a:lnTo>
                  <a:lnTo>
                    <a:pt x="357365" y="8940"/>
                  </a:lnTo>
                  <a:lnTo>
                    <a:pt x="323291" y="22034"/>
                  </a:lnTo>
                  <a:lnTo>
                    <a:pt x="292836" y="44056"/>
                  </a:lnTo>
                  <a:lnTo>
                    <a:pt x="267931" y="75234"/>
                  </a:lnTo>
                  <a:lnTo>
                    <a:pt x="244005" y="43002"/>
                  </a:lnTo>
                  <a:lnTo>
                    <a:pt x="214249" y="19862"/>
                  </a:lnTo>
                  <a:lnTo>
                    <a:pt x="180619" y="5588"/>
                  </a:lnTo>
                  <a:lnTo>
                    <a:pt x="145059" y="0"/>
                  </a:lnTo>
                  <a:lnTo>
                    <a:pt x="109499" y="2870"/>
                  </a:lnTo>
                  <a:lnTo>
                    <a:pt x="46202" y="33159"/>
                  </a:lnTo>
                  <a:lnTo>
                    <a:pt x="6311" y="94830"/>
                  </a:lnTo>
                  <a:lnTo>
                    <a:pt x="0" y="136906"/>
                  </a:lnTo>
                  <a:lnTo>
                    <a:pt x="3835" y="172097"/>
                  </a:lnTo>
                  <a:lnTo>
                    <a:pt x="35547" y="244551"/>
                  </a:lnTo>
                  <a:lnTo>
                    <a:pt x="61683" y="282333"/>
                  </a:lnTo>
                  <a:lnTo>
                    <a:pt x="93535" y="321513"/>
                  </a:lnTo>
                  <a:lnTo>
                    <a:pt x="130225" y="362356"/>
                  </a:lnTo>
                  <a:lnTo>
                    <a:pt x="170865" y="405117"/>
                  </a:lnTo>
                  <a:lnTo>
                    <a:pt x="260604" y="497471"/>
                  </a:lnTo>
                  <a:lnTo>
                    <a:pt x="353504" y="408279"/>
                  </a:lnTo>
                  <a:lnTo>
                    <a:pt x="395617" y="366953"/>
                  </a:lnTo>
                  <a:lnTo>
                    <a:pt x="433692" y="327418"/>
                  </a:lnTo>
                  <a:lnTo>
                    <a:pt x="466877" y="289356"/>
                  </a:lnTo>
                  <a:lnTo>
                    <a:pt x="494322" y="252501"/>
                  </a:lnTo>
                  <a:lnTo>
                    <a:pt x="515150" y="216547"/>
                  </a:lnTo>
                  <a:lnTo>
                    <a:pt x="528523" y="181203"/>
                  </a:lnTo>
                  <a:lnTo>
                    <a:pt x="533577" y="146164"/>
                  </a:lnTo>
                  <a:close/>
                </a:path>
                <a:path w="1130300" h="645795">
                  <a:moveTo>
                    <a:pt x="1130249" y="463410"/>
                  </a:moveTo>
                  <a:lnTo>
                    <a:pt x="1118920" y="393611"/>
                  </a:lnTo>
                  <a:lnTo>
                    <a:pt x="1074940" y="338442"/>
                  </a:lnTo>
                  <a:lnTo>
                    <a:pt x="1009167" y="309181"/>
                  </a:lnTo>
                  <a:lnTo>
                    <a:pt x="971486" y="307784"/>
                  </a:lnTo>
                  <a:lnTo>
                    <a:pt x="932446" y="317093"/>
                  </a:lnTo>
                  <a:lnTo>
                    <a:pt x="933411" y="277202"/>
                  </a:lnTo>
                  <a:lnTo>
                    <a:pt x="906538" y="208826"/>
                  </a:lnTo>
                  <a:lnTo>
                    <a:pt x="852258" y="162737"/>
                  </a:lnTo>
                  <a:lnTo>
                    <a:pt x="783780" y="147408"/>
                  </a:lnTo>
                  <a:lnTo>
                    <a:pt x="748347" y="153936"/>
                  </a:lnTo>
                  <a:lnTo>
                    <a:pt x="714324" y="171348"/>
                  </a:lnTo>
                  <a:lnTo>
                    <a:pt x="683361" y="200685"/>
                  </a:lnTo>
                  <a:lnTo>
                    <a:pt x="652233" y="266446"/>
                  </a:lnTo>
                  <a:lnTo>
                    <a:pt x="645071" y="307378"/>
                  </a:lnTo>
                  <a:lnTo>
                    <a:pt x="642404" y="353250"/>
                  </a:lnTo>
                  <a:lnTo>
                    <a:pt x="643369" y="403733"/>
                  </a:lnTo>
                  <a:lnTo>
                    <a:pt x="647115" y="458495"/>
                  </a:lnTo>
                  <a:lnTo>
                    <a:pt x="652818" y="517220"/>
                  </a:lnTo>
                  <a:lnTo>
                    <a:pt x="666648" y="645248"/>
                  </a:lnTo>
                  <a:lnTo>
                    <a:pt x="794753" y="632180"/>
                  </a:lnTo>
                  <a:lnTo>
                    <a:pt x="853389" y="625563"/>
                  </a:lnTo>
                  <a:lnTo>
                    <a:pt x="907732" y="617855"/>
                  </a:lnTo>
                  <a:lnTo>
                    <a:pt x="957326" y="608317"/>
                  </a:lnTo>
                  <a:lnTo>
                    <a:pt x="1001636" y="596176"/>
                  </a:lnTo>
                  <a:lnTo>
                    <a:pt x="1040193" y="580669"/>
                  </a:lnTo>
                  <a:lnTo>
                    <a:pt x="1098054" y="536562"/>
                  </a:lnTo>
                  <a:lnTo>
                    <a:pt x="1120267" y="500278"/>
                  </a:lnTo>
                  <a:lnTo>
                    <a:pt x="1130249" y="463410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4970" y="656174"/>
            <a:ext cx="7819390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54" dirty="0"/>
              <a:t>Controlling</a:t>
            </a:r>
            <a:r>
              <a:rPr spc="-370" dirty="0"/>
              <a:t> </a:t>
            </a:r>
            <a:r>
              <a:rPr spc="-300" dirty="0"/>
              <a:t>tech</a:t>
            </a:r>
            <a:r>
              <a:rPr spc="-365" dirty="0"/>
              <a:t> </a:t>
            </a:r>
            <a:r>
              <a:rPr spc="-80" dirty="0"/>
              <a:t>time</a:t>
            </a:r>
          </a:p>
        </p:txBody>
      </p:sp>
      <p:sp>
        <p:nvSpPr>
          <p:cNvPr id="6" name="object 6"/>
          <p:cNvSpPr/>
          <p:nvPr/>
        </p:nvSpPr>
        <p:spPr>
          <a:xfrm>
            <a:off x="837670" y="3750474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11138" y="3940487"/>
            <a:ext cx="18542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944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837670" y="8751840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148733" y="8941853"/>
            <a:ext cx="30988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35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837670" y="5269189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169047" y="5459202"/>
            <a:ext cx="26924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8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10156759" y="3750474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10487713" y="3940487"/>
            <a:ext cx="27051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8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1768093" y="3883946"/>
            <a:ext cx="5808345" cy="15335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60" dirty="0">
                <a:solidFill>
                  <a:srgbClr val="191919"/>
                </a:solidFill>
                <a:latin typeface="Verdana"/>
                <a:cs typeface="Verdana"/>
              </a:rPr>
              <a:t>technology/apps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help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manage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screen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time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15" dirty="0">
                <a:solidFill>
                  <a:srgbClr val="191919"/>
                </a:solidFill>
                <a:latin typeface="Verdana"/>
                <a:cs typeface="Verdana"/>
              </a:rPr>
              <a:t>e.g.</a:t>
            </a:r>
            <a:endParaRPr sz="3300">
              <a:latin typeface="Verdana"/>
              <a:cs typeface="Verdana"/>
            </a:endParaRPr>
          </a:p>
          <a:p>
            <a:pPr marL="12700">
              <a:lnSpc>
                <a:spcPts val="3954"/>
              </a:lnSpc>
            </a:pP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Forest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65" dirty="0">
                <a:solidFill>
                  <a:srgbClr val="191919"/>
                </a:solidFill>
                <a:latin typeface="Verdana"/>
                <a:cs typeface="Verdana"/>
              </a:rPr>
              <a:t>App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37670" y="7010513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169047" y="7200528"/>
            <a:ext cx="26924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8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448795" y="3883946"/>
            <a:ext cx="403669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40" dirty="0">
                <a:solidFill>
                  <a:srgbClr val="191919"/>
                </a:solidFill>
                <a:latin typeface="Verdana"/>
                <a:cs typeface="Verdana"/>
              </a:rPr>
              <a:t>Set</a:t>
            </a:r>
            <a:r>
              <a:rPr sz="3300" spc="-30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65" dirty="0">
                <a:solidFill>
                  <a:srgbClr val="191919"/>
                </a:solidFill>
                <a:latin typeface="Verdana"/>
                <a:cs typeface="Verdana"/>
              </a:rPr>
              <a:t>a</a:t>
            </a:r>
            <a:r>
              <a:rPr sz="3300" spc="-30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70" dirty="0">
                <a:solidFill>
                  <a:srgbClr val="191919"/>
                </a:solidFill>
                <a:latin typeface="Verdana"/>
                <a:cs typeface="Verdana"/>
              </a:rPr>
              <a:t>good</a:t>
            </a:r>
            <a:r>
              <a:rPr sz="3300" spc="-3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60" dirty="0">
                <a:solidFill>
                  <a:srgbClr val="191919"/>
                </a:solidFill>
                <a:latin typeface="Verdana"/>
                <a:cs typeface="Verdana"/>
              </a:rPr>
              <a:t>example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2449006" y="5360360"/>
            <a:ext cx="5767705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spc="-235" dirty="0">
                <a:solidFill>
                  <a:srgbClr val="191919"/>
                </a:solidFill>
                <a:latin typeface="Verdana"/>
                <a:cs typeface="Verdana"/>
              </a:rPr>
              <a:t>Talk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60" dirty="0">
                <a:solidFill>
                  <a:srgbClr val="191919"/>
                </a:solidFill>
                <a:latin typeface="Verdana"/>
                <a:cs typeface="Verdana"/>
              </a:rPr>
              <a:t>together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about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time </a:t>
            </a:r>
            <a:r>
              <a:rPr sz="3300" spc="-50" dirty="0">
                <a:solidFill>
                  <a:srgbClr val="191919"/>
                </a:solidFill>
                <a:latin typeface="Verdana"/>
                <a:cs typeface="Verdana"/>
              </a:rPr>
              <a:t>spent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49006" y="7112579"/>
            <a:ext cx="620141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spc="-60" dirty="0">
                <a:solidFill>
                  <a:srgbClr val="191919"/>
                </a:solidFill>
                <a:latin typeface="Verdana"/>
                <a:cs typeface="Verdana"/>
              </a:rPr>
              <a:t>Agree</a:t>
            </a:r>
            <a:r>
              <a:rPr sz="3300" spc="-3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on</a:t>
            </a:r>
            <a:r>
              <a:rPr sz="3300" spc="-25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appropriate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length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of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time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they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can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3300" spc="-3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their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device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448796" y="8814318"/>
            <a:ext cx="6269990" cy="11728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14100"/>
              </a:lnSpc>
              <a:spcBef>
                <a:spcPts val="95"/>
              </a:spcBef>
            </a:pP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Get</a:t>
            </a:r>
            <a:r>
              <a:rPr sz="3300" spc="-2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whole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family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unplug </a:t>
            </a:r>
            <a:r>
              <a:rPr sz="3300" spc="-245" dirty="0">
                <a:solidFill>
                  <a:srgbClr val="191919"/>
                </a:solidFill>
                <a:latin typeface="Verdana"/>
                <a:cs typeface="Verdana"/>
              </a:rPr>
              <a:t>&amp;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40" dirty="0">
                <a:solidFill>
                  <a:srgbClr val="191919"/>
                </a:solidFill>
                <a:latin typeface="Verdana"/>
                <a:cs typeface="Verdana"/>
              </a:rPr>
              <a:t>create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20" dirty="0">
                <a:solidFill>
                  <a:srgbClr val="191919"/>
                </a:solidFill>
                <a:latin typeface="Verdana"/>
                <a:cs typeface="Verdana"/>
              </a:rPr>
              <a:t>screen</a:t>
            </a:r>
            <a:r>
              <a:rPr sz="3300" spc="-120" dirty="0">
                <a:solidFill>
                  <a:srgbClr val="191919"/>
                </a:solidFill>
                <a:latin typeface="Georgia"/>
                <a:cs typeface="Georgia"/>
              </a:rPr>
              <a:t>-</a:t>
            </a:r>
            <a:r>
              <a:rPr sz="3300" spc="-120" dirty="0">
                <a:solidFill>
                  <a:srgbClr val="191919"/>
                </a:solidFill>
                <a:latin typeface="Verdana"/>
                <a:cs typeface="Verdana"/>
              </a:rPr>
              <a:t>free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zones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25183" y="2562763"/>
            <a:ext cx="1563878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75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there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60" dirty="0">
                <a:solidFill>
                  <a:srgbClr val="191919"/>
                </a:solidFill>
                <a:latin typeface="Verdana"/>
                <a:cs typeface="Verdana"/>
              </a:rPr>
              <a:t>are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0" dirty="0">
                <a:solidFill>
                  <a:srgbClr val="191919"/>
                </a:solidFill>
                <a:latin typeface="Verdana"/>
                <a:cs typeface="Verdana"/>
              </a:rPr>
              <a:t>tactics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you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can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put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place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50" dirty="0">
                <a:solidFill>
                  <a:srgbClr val="191919"/>
                </a:solidFill>
                <a:latin typeface="Arial Black"/>
                <a:cs typeface="Arial Black"/>
              </a:rPr>
              <a:t>to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10" dirty="0">
                <a:solidFill>
                  <a:srgbClr val="191919"/>
                </a:solidFill>
                <a:latin typeface="Arial Black"/>
                <a:cs typeface="Arial Black"/>
              </a:rPr>
              <a:t>help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10" dirty="0">
                <a:solidFill>
                  <a:srgbClr val="191919"/>
                </a:solidFill>
                <a:latin typeface="Arial Black"/>
                <a:cs typeface="Arial Black"/>
              </a:rPr>
              <a:t>manage</a:t>
            </a:r>
            <a:r>
              <a:rPr sz="3300" spc="-22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their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5" dirty="0">
                <a:solidFill>
                  <a:srgbClr val="191919"/>
                </a:solidFill>
                <a:latin typeface="Verdana"/>
                <a:cs typeface="Verdana"/>
              </a:rPr>
              <a:t>screen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40" dirty="0">
                <a:solidFill>
                  <a:srgbClr val="191919"/>
                </a:solidFill>
                <a:latin typeface="Verdana"/>
                <a:cs typeface="Verdana"/>
              </a:rPr>
              <a:t>time….</a:t>
            </a:r>
            <a:endParaRPr sz="3300">
              <a:latin typeface="Verdana"/>
              <a:cs typeface="Verdana"/>
            </a:endParaRPr>
          </a:p>
        </p:txBody>
      </p:sp>
      <p:pic>
        <p:nvPicPr>
          <p:cNvPr id="22" name="object 2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40384" y="6248053"/>
            <a:ext cx="6108422" cy="5060503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60" dirty="0"/>
              <a:t>Three</a:t>
            </a:r>
            <a:r>
              <a:rPr spc="-380" dirty="0"/>
              <a:t> </a:t>
            </a:r>
            <a:r>
              <a:rPr spc="-215" dirty="0"/>
              <a:t>things</a:t>
            </a:r>
            <a:r>
              <a:rPr spc="-375" dirty="0"/>
              <a:t> </a:t>
            </a:r>
            <a:r>
              <a:rPr spc="-190" dirty="0"/>
              <a:t>to</a:t>
            </a:r>
            <a:r>
              <a:rPr spc="-375" dirty="0"/>
              <a:t> </a:t>
            </a:r>
            <a:r>
              <a:rPr spc="-350" dirty="0"/>
              <a:t>teach</a:t>
            </a:r>
            <a:r>
              <a:rPr spc="-375" dirty="0"/>
              <a:t> </a:t>
            </a:r>
            <a:r>
              <a:rPr spc="-204" dirty="0"/>
              <a:t>your</a:t>
            </a:r>
            <a:r>
              <a:rPr spc="-380" dirty="0"/>
              <a:t> </a:t>
            </a:r>
            <a:r>
              <a:rPr spc="-285" dirty="0"/>
              <a:t>child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2434477" y="3443604"/>
            <a:ext cx="3168015" cy="3007995"/>
            <a:chOff x="2434477" y="3443604"/>
            <a:chExt cx="3168015" cy="3007995"/>
          </a:xfrm>
        </p:grpSpPr>
        <p:sp>
          <p:nvSpPr>
            <p:cNvPr id="7" name="object 7"/>
            <p:cNvSpPr/>
            <p:nvPr/>
          </p:nvSpPr>
          <p:spPr>
            <a:xfrm>
              <a:off x="2434477" y="3641562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>
                  <a:moveTo>
                    <a:pt x="1404847" y="0"/>
                  </a:moveTo>
                  <a:lnTo>
                    <a:pt x="1356550" y="814"/>
                  </a:lnTo>
                  <a:lnTo>
                    <a:pt x="1308663" y="3240"/>
                  </a:lnTo>
                  <a:lnTo>
                    <a:pt x="1261210" y="7252"/>
                  </a:lnTo>
                  <a:lnTo>
                    <a:pt x="1214218" y="12824"/>
                  </a:lnTo>
                  <a:lnTo>
                    <a:pt x="1167714" y="19929"/>
                  </a:lnTo>
                  <a:lnTo>
                    <a:pt x="1121722" y="28541"/>
                  </a:lnTo>
                  <a:lnTo>
                    <a:pt x="1076270" y="38634"/>
                  </a:lnTo>
                  <a:lnTo>
                    <a:pt x="1031384" y="50182"/>
                  </a:lnTo>
                  <a:lnTo>
                    <a:pt x="987090" y="63158"/>
                  </a:lnTo>
                  <a:lnTo>
                    <a:pt x="943413" y="77537"/>
                  </a:lnTo>
                  <a:lnTo>
                    <a:pt x="900381" y="93293"/>
                  </a:lnTo>
                  <a:lnTo>
                    <a:pt x="858019" y="110398"/>
                  </a:lnTo>
                  <a:lnTo>
                    <a:pt x="816353" y="128828"/>
                  </a:lnTo>
                  <a:lnTo>
                    <a:pt x="775409" y="148556"/>
                  </a:lnTo>
                  <a:lnTo>
                    <a:pt x="735215" y="169555"/>
                  </a:lnTo>
                  <a:lnTo>
                    <a:pt x="695795" y="191801"/>
                  </a:lnTo>
                  <a:lnTo>
                    <a:pt x="657177" y="215265"/>
                  </a:lnTo>
                  <a:lnTo>
                    <a:pt x="619385" y="239923"/>
                  </a:lnTo>
                  <a:lnTo>
                    <a:pt x="582447" y="265748"/>
                  </a:lnTo>
                  <a:lnTo>
                    <a:pt x="546388" y="292714"/>
                  </a:lnTo>
                  <a:lnTo>
                    <a:pt x="511235" y="320795"/>
                  </a:lnTo>
                  <a:lnTo>
                    <a:pt x="477014" y="349965"/>
                  </a:lnTo>
                  <a:lnTo>
                    <a:pt x="443751" y="380197"/>
                  </a:lnTo>
                  <a:lnTo>
                    <a:pt x="411471" y="411466"/>
                  </a:lnTo>
                  <a:lnTo>
                    <a:pt x="380202" y="443745"/>
                  </a:lnTo>
                  <a:lnTo>
                    <a:pt x="349970" y="477008"/>
                  </a:lnTo>
                  <a:lnTo>
                    <a:pt x="320800" y="511229"/>
                  </a:lnTo>
                  <a:lnTo>
                    <a:pt x="292718" y="546382"/>
                  </a:lnTo>
                  <a:lnTo>
                    <a:pt x="265752" y="582440"/>
                  </a:lnTo>
                  <a:lnTo>
                    <a:pt x="239926" y="619378"/>
                  </a:lnTo>
                  <a:lnTo>
                    <a:pt x="215268" y="657169"/>
                  </a:lnTo>
                  <a:lnTo>
                    <a:pt x="191803" y="695788"/>
                  </a:lnTo>
                  <a:lnTo>
                    <a:pt x="169558" y="735207"/>
                  </a:lnTo>
                  <a:lnTo>
                    <a:pt x="148558" y="775401"/>
                  </a:lnTo>
                  <a:lnTo>
                    <a:pt x="128830" y="816344"/>
                  </a:lnTo>
                  <a:lnTo>
                    <a:pt x="110400" y="858010"/>
                  </a:lnTo>
                  <a:lnTo>
                    <a:pt x="93294" y="900372"/>
                  </a:lnTo>
                  <a:lnTo>
                    <a:pt x="77538" y="943404"/>
                  </a:lnTo>
                  <a:lnTo>
                    <a:pt x="63159" y="987080"/>
                  </a:lnTo>
                  <a:lnTo>
                    <a:pt x="50182" y="1031374"/>
                  </a:lnTo>
                  <a:lnTo>
                    <a:pt x="38634" y="1076260"/>
                  </a:lnTo>
                  <a:lnTo>
                    <a:pt x="28541" y="1121712"/>
                  </a:lnTo>
                  <a:lnTo>
                    <a:pt x="19929" y="1167703"/>
                  </a:lnTo>
                  <a:lnTo>
                    <a:pt x="12824" y="1214208"/>
                  </a:lnTo>
                  <a:lnTo>
                    <a:pt x="7253" y="1261200"/>
                  </a:lnTo>
                  <a:lnTo>
                    <a:pt x="3241" y="1308652"/>
                  </a:lnTo>
                  <a:lnTo>
                    <a:pt x="814" y="1356540"/>
                  </a:lnTo>
                  <a:lnTo>
                    <a:pt x="0" y="1404836"/>
                  </a:lnTo>
                  <a:lnTo>
                    <a:pt x="814" y="1453133"/>
                  </a:lnTo>
                  <a:lnTo>
                    <a:pt x="3241" y="1501022"/>
                  </a:lnTo>
                  <a:lnTo>
                    <a:pt x="7253" y="1548475"/>
                  </a:lnTo>
                  <a:lnTo>
                    <a:pt x="12824" y="1595467"/>
                  </a:lnTo>
                  <a:lnTo>
                    <a:pt x="19929" y="1641972"/>
                  </a:lnTo>
                  <a:lnTo>
                    <a:pt x="28541" y="1687964"/>
                  </a:lnTo>
                  <a:lnTo>
                    <a:pt x="38634" y="1733416"/>
                  </a:lnTo>
                  <a:lnTo>
                    <a:pt x="50182" y="1778303"/>
                  </a:lnTo>
                  <a:lnTo>
                    <a:pt x="63159" y="1822597"/>
                  </a:lnTo>
                  <a:lnTo>
                    <a:pt x="77538" y="1866274"/>
                  </a:lnTo>
                  <a:lnTo>
                    <a:pt x="93294" y="1909307"/>
                  </a:lnTo>
                  <a:lnTo>
                    <a:pt x="110400" y="1951669"/>
                  </a:lnTo>
                  <a:lnTo>
                    <a:pt x="128830" y="1993335"/>
                  </a:lnTo>
                  <a:lnTo>
                    <a:pt x="148558" y="2034278"/>
                  </a:lnTo>
                  <a:lnTo>
                    <a:pt x="169558" y="2074473"/>
                  </a:lnTo>
                  <a:lnTo>
                    <a:pt x="191803" y="2113892"/>
                  </a:lnTo>
                  <a:lnTo>
                    <a:pt x="215268" y="2152511"/>
                  </a:lnTo>
                  <a:lnTo>
                    <a:pt x="239926" y="2190303"/>
                  </a:lnTo>
                  <a:lnTo>
                    <a:pt x="265752" y="2227241"/>
                  </a:lnTo>
                  <a:lnTo>
                    <a:pt x="292718" y="2263299"/>
                  </a:lnTo>
                  <a:lnTo>
                    <a:pt x="320800" y="2298452"/>
                  </a:lnTo>
                  <a:lnTo>
                    <a:pt x="349970" y="2332673"/>
                  </a:lnTo>
                  <a:lnTo>
                    <a:pt x="380202" y="2365937"/>
                  </a:lnTo>
                  <a:lnTo>
                    <a:pt x="411471" y="2398216"/>
                  </a:lnTo>
                  <a:lnTo>
                    <a:pt x="443751" y="2429485"/>
                  </a:lnTo>
                  <a:lnTo>
                    <a:pt x="477014" y="2459717"/>
                  </a:lnTo>
                  <a:lnTo>
                    <a:pt x="511235" y="2488887"/>
                  </a:lnTo>
                  <a:lnTo>
                    <a:pt x="546388" y="2516968"/>
                  </a:lnTo>
                  <a:lnTo>
                    <a:pt x="582447" y="2543934"/>
                  </a:lnTo>
                  <a:lnTo>
                    <a:pt x="619385" y="2569759"/>
                  </a:lnTo>
                  <a:lnTo>
                    <a:pt x="657177" y="2594417"/>
                  </a:lnTo>
                  <a:lnTo>
                    <a:pt x="695795" y="2617882"/>
                  </a:lnTo>
                  <a:lnTo>
                    <a:pt x="735215" y="2640127"/>
                  </a:lnTo>
                  <a:lnTo>
                    <a:pt x="775409" y="2661127"/>
                  </a:lnTo>
                  <a:lnTo>
                    <a:pt x="816353" y="2680855"/>
                  </a:lnTo>
                  <a:lnTo>
                    <a:pt x="858019" y="2699285"/>
                  </a:lnTo>
                  <a:lnTo>
                    <a:pt x="900381" y="2716390"/>
                  </a:lnTo>
                  <a:lnTo>
                    <a:pt x="943413" y="2732146"/>
                  </a:lnTo>
                  <a:lnTo>
                    <a:pt x="987090" y="2746525"/>
                  </a:lnTo>
                  <a:lnTo>
                    <a:pt x="1031384" y="2759502"/>
                  </a:lnTo>
                  <a:lnTo>
                    <a:pt x="1076270" y="2771049"/>
                  </a:lnTo>
                  <a:lnTo>
                    <a:pt x="1121722" y="2781142"/>
                  </a:lnTo>
                  <a:lnTo>
                    <a:pt x="1167714" y="2789754"/>
                  </a:lnTo>
                  <a:lnTo>
                    <a:pt x="1214218" y="2796859"/>
                  </a:lnTo>
                  <a:lnTo>
                    <a:pt x="1261210" y="2802431"/>
                  </a:lnTo>
                  <a:lnTo>
                    <a:pt x="1308663" y="2806443"/>
                  </a:lnTo>
                  <a:lnTo>
                    <a:pt x="1356550" y="2808869"/>
                  </a:lnTo>
                  <a:lnTo>
                    <a:pt x="1404847" y="2809684"/>
                  </a:lnTo>
                  <a:lnTo>
                    <a:pt x="1453143" y="2808869"/>
                  </a:lnTo>
                  <a:lnTo>
                    <a:pt x="1501031" y="2806443"/>
                  </a:lnTo>
                  <a:lnTo>
                    <a:pt x="1548484" y="2802431"/>
                  </a:lnTo>
                  <a:lnTo>
                    <a:pt x="1595475" y="2796859"/>
                  </a:lnTo>
                  <a:lnTo>
                    <a:pt x="1641980" y="2789754"/>
                  </a:lnTo>
                  <a:lnTo>
                    <a:pt x="1687971" y="2781142"/>
                  </a:lnTo>
                  <a:lnTo>
                    <a:pt x="1733423" y="2771049"/>
                  </a:lnTo>
                  <a:lnTo>
                    <a:pt x="1778309" y="2759502"/>
                  </a:lnTo>
                  <a:lnTo>
                    <a:pt x="1822604" y="2746525"/>
                  </a:lnTo>
                  <a:lnTo>
                    <a:pt x="1866280" y="2732146"/>
                  </a:lnTo>
                  <a:lnTo>
                    <a:pt x="1909313" y="2716390"/>
                  </a:lnTo>
                  <a:lnTo>
                    <a:pt x="1951675" y="2699285"/>
                  </a:lnTo>
                  <a:lnTo>
                    <a:pt x="1993341" y="2680855"/>
                  </a:lnTo>
                  <a:lnTo>
                    <a:pt x="2034284" y="2661127"/>
                  </a:lnTo>
                  <a:lnTo>
                    <a:pt x="2074479" y="2640127"/>
                  </a:lnTo>
                  <a:lnTo>
                    <a:pt x="2113898" y="2617882"/>
                  </a:lnTo>
                  <a:lnTo>
                    <a:pt x="2152517" y="2594417"/>
                  </a:lnTo>
                  <a:lnTo>
                    <a:pt x="2190308" y="2569759"/>
                  </a:lnTo>
                  <a:lnTo>
                    <a:pt x="2227247" y="2543934"/>
                  </a:lnTo>
                  <a:lnTo>
                    <a:pt x="2263305" y="2516968"/>
                  </a:lnTo>
                  <a:lnTo>
                    <a:pt x="2298458" y="2488887"/>
                  </a:lnTo>
                  <a:lnTo>
                    <a:pt x="2332680" y="2459717"/>
                  </a:lnTo>
                  <a:lnTo>
                    <a:pt x="2365943" y="2429485"/>
                  </a:lnTo>
                  <a:lnTo>
                    <a:pt x="2398222" y="2398216"/>
                  </a:lnTo>
                  <a:lnTo>
                    <a:pt x="2429491" y="2365937"/>
                  </a:lnTo>
                  <a:lnTo>
                    <a:pt x="2459724" y="2332673"/>
                  </a:lnTo>
                  <a:lnTo>
                    <a:pt x="2488894" y="2298452"/>
                  </a:lnTo>
                  <a:lnTo>
                    <a:pt x="2516975" y="2263299"/>
                  </a:lnTo>
                  <a:lnTo>
                    <a:pt x="2543942" y="2227241"/>
                  </a:lnTo>
                  <a:lnTo>
                    <a:pt x="2569767" y="2190303"/>
                  </a:lnTo>
                  <a:lnTo>
                    <a:pt x="2594425" y="2152511"/>
                  </a:lnTo>
                  <a:lnTo>
                    <a:pt x="2617890" y="2113892"/>
                  </a:lnTo>
                  <a:lnTo>
                    <a:pt x="2640136" y="2074473"/>
                  </a:lnTo>
                  <a:lnTo>
                    <a:pt x="2661136" y="2034278"/>
                  </a:lnTo>
                  <a:lnTo>
                    <a:pt x="2680864" y="1993335"/>
                  </a:lnTo>
                  <a:lnTo>
                    <a:pt x="2699294" y="1951669"/>
                  </a:lnTo>
                  <a:lnTo>
                    <a:pt x="2716400" y="1909307"/>
                  </a:lnTo>
                  <a:lnTo>
                    <a:pt x="2732155" y="1866274"/>
                  </a:lnTo>
                  <a:lnTo>
                    <a:pt x="2746535" y="1822597"/>
                  </a:lnTo>
                  <a:lnTo>
                    <a:pt x="2759511" y="1778303"/>
                  </a:lnTo>
                  <a:lnTo>
                    <a:pt x="2771059" y="1733416"/>
                  </a:lnTo>
                  <a:lnTo>
                    <a:pt x="2781152" y="1687964"/>
                  </a:lnTo>
                  <a:lnTo>
                    <a:pt x="2789764" y="1641972"/>
                  </a:lnTo>
                  <a:lnTo>
                    <a:pt x="2796869" y="1595467"/>
                  </a:lnTo>
                  <a:lnTo>
                    <a:pt x="2802441" y="1548475"/>
                  </a:lnTo>
                  <a:lnTo>
                    <a:pt x="2806453" y="1501022"/>
                  </a:lnTo>
                  <a:lnTo>
                    <a:pt x="2808879" y="1453133"/>
                  </a:lnTo>
                  <a:lnTo>
                    <a:pt x="2809694" y="1404836"/>
                  </a:lnTo>
                  <a:lnTo>
                    <a:pt x="2808879" y="1356540"/>
                  </a:lnTo>
                  <a:lnTo>
                    <a:pt x="2806453" y="1308652"/>
                  </a:lnTo>
                  <a:lnTo>
                    <a:pt x="2802441" y="1261200"/>
                  </a:lnTo>
                  <a:lnTo>
                    <a:pt x="2796869" y="1214208"/>
                  </a:lnTo>
                  <a:lnTo>
                    <a:pt x="2789764" y="1167703"/>
                  </a:lnTo>
                  <a:lnTo>
                    <a:pt x="2781152" y="1121712"/>
                  </a:lnTo>
                  <a:lnTo>
                    <a:pt x="2771059" y="1076260"/>
                  </a:lnTo>
                  <a:lnTo>
                    <a:pt x="2759511" y="1031374"/>
                  </a:lnTo>
                  <a:lnTo>
                    <a:pt x="2746535" y="987080"/>
                  </a:lnTo>
                  <a:lnTo>
                    <a:pt x="2732155" y="943404"/>
                  </a:lnTo>
                  <a:lnTo>
                    <a:pt x="2716400" y="900372"/>
                  </a:lnTo>
                  <a:lnTo>
                    <a:pt x="2699294" y="858010"/>
                  </a:lnTo>
                  <a:lnTo>
                    <a:pt x="2680864" y="816344"/>
                  </a:lnTo>
                  <a:lnTo>
                    <a:pt x="2661136" y="775401"/>
                  </a:lnTo>
                  <a:lnTo>
                    <a:pt x="2640136" y="735207"/>
                  </a:lnTo>
                  <a:lnTo>
                    <a:pt x="2617890" y="695788"/>
                  </a:lnTo>
                  <a:lnTo>
                    <a:pt x="2594425" y="657169"/>
                  </a:lnTo>
                  <a:lnTo>
                    <a:pt x="2569767" y="619378"/>
                  </a:lnTo>
                  <a:lnTo>
                    <a:pt x="2543942" y="582440"/>
                  </a:lnTo>
                  <a:lnTo>
                    <a:pt x="2516975" y="546382"/>
                  </a:lnTo>
                  <a:lnTo>
                    <a:pt x="2488894" y="511229"/>
                  </a:lnTo>
                  <a:lnTo>
                    <a:pt x="2459724" y="477008"/>
                  </a:lnTo>
                  <a:lnTo>
                    <a:pt x="2429491" y="443745"/>
                  </a:lnTo>
                  <a:lnTo>
                    <a:pt x="2398222" y="411466"/>
                  </a:lnTo>
                  <a:lnTo>
                    <a:pt x="2365943" y="380197"/>
                  </a:lnTo>
                  <a:lnTo>
                    <a:pt x="2332680" y="349965"/>
                  </a:lnTo>
                  <a:lnTo>
                    <a:pt x="2298458" y="320795"/>
                  </a:lnTo>
                  <a:lnTo>
                    <a:pt x="2263305" y="292714"/>
                  </a:lnTo>
                  <a:lnTo>
                    <a:pt x="2227247" y="265748"/>
                  </a:lnTo>
                  <a:lnTo>
                    <a:pt x="2190308" y="239923"/>
                  </a:lnTo>
                  <a:lnTo>
                    <a:pt x="2152517" y="215265"/>
                  </a:lnTo>
                  <a:lnTo>
                    <a:pt x="2113898" y="191801"/>
                  </a:lnTo>
                  <a:lnTo>
                    <a:pt x="2074479" y="169555"/>
                  </a:lnTo>
                  <a:lnTo>
                    <a:pt x="2034284" y="148556"/>
                  </a:lnTo>
                  <a:lnTo>
                    <a:pt x="1993341" y="128828"/>
                  </a:lnTo>
                  <a:lnTo>
                    <a:pt x="1951675" y="110398"/>
                  </a:lnTo>
                  <a:lnTo>
                    <a:pt x="1909313" y="93293"/>
                  </a:lnTo>
                  <a:lnTo>
                    <a:pt x="1866280" y="77537"/>
                  </a:lnTo>
                  <a:lnTo>
                    <a:pt x="1822604" y="63158"/>
                  </a:lnTo>
                  <a:lnTo>
                    <a:pt x="1778309" y="50182"/>
                  </a:lnTo>
                  <a:lnTo>
                    <a:pt x="1733423" y="38634"/>
                  </a:lnTo>
                  <a:lnTo>
                    <a:pt x="1687971" y="28541"/>
                  </a:lnTo>
                  <a:lnTo>
                    <a:pt x="1641980" y="19929"/>
                  </a:lnTo>
                  <a:lnTo>
                    <a:pt x="1595475" y="12824"/>
                  </a:lnTo>
                  <a:lnTo>
                    <a:pt x="1548484" y="7252"/>
                  </a:lnTo>
                  <a:lnTo>
                    <a:pt x="1501031" y="3240"/>
                  </a:lnTo>
                  <a:lnTo>
                    <a:pt x="1453143" y="814"/>
                  </a:lnTo>
                  <a:lnTo>
                    <a:pt x="1404847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078713" y="4531320"/>
              <a:ext cx="1521460" cy="1030605"/>
            </a:xfrm>
            <a:custGeom>
              <a:avLst/>
              <a:gdLst/>
              <a:ahLst/>
              <a:cxnLst/>
              <a:rect l="l" t="t" r="r" b="b"/>
              <a:pathLst>
                <a:path w="1521460" h="1030604">
                  <a:moveTo>
                    <a:pt x="1287311" y="0"/>
                  </a:moveTo>
                  <a:lnTo>
                    <a:pt x="233909" y="0"/>
                  </a:lnTo>
                  <a:lnTo>
                    <a:pt x="186769" y="4749"/>
                  </a:lnTo>
                  <a:lnTo>
                    <a:pt x="142863" y="18373"/>
                  </a:lnTo>
                  <a:lnTo>
                    <a:pt x="103130" y="39932"/>
                  </a:lnTo>
                  <a:lnTo>
                    <a:pt x="68512" y="68488"/>
                  </a:lnTo>
                  <a:lnTo>
                    <a:pt x="39949" y="103102"/>
                  </a:lnTo>
                  <a:lnTo>
                    <a:pt x="18382" y="142836"/>
                  </a:lnTo>
                  <a:lnTo>
                    <a:pt x="4752" y="186751"/>
                  </a:lnTo>
                  <a:lnTo>
                    <a:pt x="0" y="233909"/>
                  </a:lnTo>
                  <a:lnTo>
                    <a:pt x="0" y="614504"/>
                  </a:lnTo>
                  <a:lnTo>
                    <a:pt x="4752" y="661641"/>
                  </a:lnTo>
                  <a:lnTo>
                    <a:pt x="18382" y="705542"/>
                  </a:lnTo>
                  <a:lnTo>
                    <a:pt x="39949" y="745266"/>
                  </a:lnTo>
                  <a:lnTo>
                    <a:pt x="68512" y="779875"/>
                  </a:lnTo>
                  <a:lnTo>
                    <a:pt x="103130" y="808428"/>
                  </a:lnTo>
                  <a:lnTo>
                    <a:pt x="142863" y="829987"/>
                  </a:lnTo>
                  <a:lnTo>
                    <a:pt x="186769" y="843611"/>
                  </a:lnTo>
                  <a:lnTo>
                    <a:pt x="233909" y="848361"/>
                  </a:lnTo>
                  <a:lnTo>
                    <a:pt x="1313740" y="848361"/>
                  </a:lnTo>
                  <a:lnTo>
                    <a:pt x="1519650" y="1030167"/>
                  </a:lnTo>
                  <a:lnTo>
                    <a:pt x="1520599" y="548978"/>
                  </a:lnTo>
                  <a:lnTo>
                    <a:pt x="421746" y="548978"/>
                  </a:lnTo>
                  <a:lnTo>
                    <a:pt x="381118" y="540775"/>
                  </a:lnTo>
                  <a:lnTo>
                    <a:pt x="347938" y="518406"/>
                  </a:lnTo>
                  <a:lnTo>
                    <a:pt x="325566" y="485230"/>
                  </a:lnTo>
                  <a:lnTo>
                    <a:pt x="317362" y="444604"/>
                  </a:lnTo>
                  <a:lnTo>
                    <a:pt x="325566" y="403971"/>
                  </a:lnTo>
                  <a:lnTo>
                    <a:pt x="347938" y="370792"/>
                  </a:lnTo>
                  <a:lnTo>
                    <a:pt x="381118" y="348422"/>
                  </a:lnTo>
                  <a:lnTo>
                    <a:pt x="421746" y="340220"/>
                  </a:lnTo>
                  <a:lnTo>
                    <a:pt x="1521010" y="340220"/>
                  </a:lnTo>
                  <a:lnTo>
                    <a:pt x="1521220" y="233909"/>
                  </a:lnTo>
                  <a:lnTo>
                    <a:pt x="1516468" y="186751"/>
                  </a:lnTo>
                  <a:lnTo>
                    <a:pt x="1502838" y="142836"/>
                  </a:lnTo>
                  <a:lnTo>
                    <a:pt x="1481271" y="103102"/>
                  </a:lnTo>
                  <a:lnTo>
                    <a:pt x="1452708" y="68488"/>
                  </a:lnTo>
                  <a:lnTo>
                    <a:pt x="1418090" y="39932"/>
                  </a:lnTo>
                  <a:lnTo>
                    <a:pt x="1378357" y="18373"/>
                  </a:lnTo>
                  <a:lnTo>
                    <a:pt x="1334450" y="4749"/>
                  </a:lnTo>
                  <a:lnTo>
                    <a:pt x="1287311" y="0"/>
                  </a:lnTo>
                  <a:close/>
                </a:path>
                <a:path w="1521460" h="1030604">
                  <a:moveTo>
                    <a:pt x="760646" y="340220"/>
                  </a:moveTo>
                  <a:lnTo>
                    <a:pt x="421746" y="340220"/>
                  </a:lnTo>
                  <a:lnTo>
                    <a:pt x="462378" y="348422"/>
                  </a:lnTo>
                  <a:lnTo>
                    <a:pt x="495558" y="370792"/>
                  </a:lnTo>
                  <a:lnTo>
                    <a:pt x="517927" y="403971"/>
                  </a:lnTo>
                  <a:lnTo>
                    <a:pt x="526130" y="444604"/>
                  </a:lnTo>
                  <a:lnTo>
                    <a:pt x="517927" y="485230"/>
                  </a:lnTo>
                  <a:lnTo>
                    <a:pt x="495558" y="518406"/>
                  </a:lnTo>
                  <a:lnTo>
                    <a:pt x="462378" y="540775"/>
                  </a:lnTo>
                  <a:lnTo>
                    <a:pt x="421746" y="548978"/>
                  </a:lnTo>
                  <a:lnTo>
                    <a:pt x="760646" y="548978"/>
                  </a:lnTo>
                  <a:lnTo>
                    <a:pt x="720010" y="540775"/>
                  </a:lnTo>
                  <a:lnTo>
                    <a:pt x="686812" y="518406"/>
                  </a:lnTo>
                  <a:lnTo>
                    <a:pt x="664422" y="485230"/>
                  </a:lnTo>
                  <a:lnTo>
                    <a:pt x="656210" y="444604"/>
                  </a:lnTo>
                  <a:lnTo>
                    <a:pt x="664422" y="403971"/>
                  </a:lnTo>
                  <a:lnTo>
                    <a:pt x="686812" y="370792"/>
                  </a:lnTo>
                  <a:lnTo>
                    <a:pt x="720010" y="348422"/>
                  </a:lnTo>
                  <a:lnTo>
                    <a:pt x="760646" y="340220"/>
                  </a:lnTo>
                  <a:close/>
                </a:path>
                <a:path w="1521460" h="1030604">
                  <a:moveTo>
                    <a:pt x="1099495" y="340220"/>
                  </a:moveTo>
                  <a:lnTo>
                    <a:pt x="760646" y="340220"/>
                  </a:lnTo>
                  <a:lnTo>
                    <a:pt x="801244" y="348422"/>
                  </a:lnTo>
                  <a:lnTo>
                    <a:pt x="834409" y="370792"/>
                  </a:lnTo>
                  <a:lnTo>
                    <a:pt x="856775" y="403971"/>
                  </a:lnTo>
                  <a:lnTo>
                    <a:pt x="864978" y="444604"/>
                  </a:lnTo>
                  <a:lnTo>
                    <a:pt x="856775" y="485230"/>
                  </a:lnTo>
                  <a:lnTo>
                    <a:pt x="834409" y="518406"/>
                  </a:lnTo>
                  <a:lnTo>
                    <a:pt x="801244" y="540775"/>
                  </a:lnTo>
                  <a:lnTo>
                    <a:pt x="760646" y="548978"/>
                  </a:lnTo>
                  <a:lnTo>
                    <a:pt x="1099495" y="548978"/>
                  </a:lnTo>
                  <a:lnTo>
                    <a:pt x="1058863" y="540775"/>
                  </a:lnTo>
                  <a:lnTo>
                    <a:pt x="1025683" y="518406"/>
                  </a:lnTo>
                  <a:lnTo>
                    <a:pt x="1003313" y="485230"/>
                  </a:lnTo>
                  <a:lnTo>
                    <a:pt x="995111" y="444604"/>
                  </a:lnTo>
                  <a:lnTo>
                    <a:pt x="1003313" y="403971"/>
                  </a:lnTo>
                  <a:lnTo>
                    <a:pt x="1025683" y="370792"/>
                  </a:lnTo>
                  <a:lnTo>
                    <a:pt x="1058863" y="348422"/>
                  </a:lnTo>
                  <a:lnTo>
                    <a:pt x="1099495" y="340220"/>
                  </a:lnTo>
                  <a:close/>
                </a:path>
                <a:path w="1521460" h="1030604">
                  <a:moveTo>
                    <a:pt x="1521010" y="340220"/>
                  </a:moveTo>
                  <a:lnTo>
                    <a:pt x="1099495" y="340220"/>
                  </a:lnTo>
                  <a:lnTo>
                    <a:pt x="1140121" y="348422"/>
                  </a:lnTo>
                  <a:lnTo>
                    <a:pt x="1173298" y="370792"/>
                  </a:lnTo>
                  <a:lnTo>
                    <a:pt x="1195666" y="403971"/>
                  </a:lnTo>
                  <a:lnTo>
                    <a:pt x="1203869" y="444604"/>
                  </a:lnTo>
                  <a:lnTo>
                    <a:pt x="1195666" y="485230"/>
                  </a:lnTo>
                  <a:lnTo>
                    <a:pt x="1173298" y="518406"/>
                  </a:lnTo>
                  <a:lnTo>
                    <a:pt x="1140121" y="540775"/>
                  </a:lnTo>
                  <a:lnTo>
                    <a:pt x="1099495" y="548978"/>
                  </a:lnTo>
                  <a:lnTo>
                    <a:pt x="1520599" y="548978"/>
                  </a:lnTo>
                  <a:lnTo>
                    <a:pt x="1521010" y="34022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4514219" y="3443604"/>
              <a:ext cx="1087755" cy="1087755"/>
            </a:xfrm>
            <a:custGeom>
              <a:avLst/>
              <a:gdLst/>
              <a:ahLst/>
              <a:cxnLst/>
              <a:rect l="l" t="t" r="r" b="b"/>
              <a:pathLst>
                <a:path w="1087754" h="1087754">
                  <a:moveTo>
                    <a:pt x="543847" y="0"/>
                  </a:moveTo>
                  <a:lnTo>
                    <a:pt x="496922" y="1996"/>
                  </a:lnTo>
                  <a:lnTo>
                    <a:pt x="451105" y="7876"/>
                  </a:lnTo>
                  <a:lnTo>
                    <a:pt x="406560" y="17476"/>
                  </a:lnTo>
                  <a:lnTo>
                    <a:pt x="363450" y="30634"/>
                  </a:lnTo>
                  <a:lnTo>
                    <a:pt x="321938" y="47185"/>
                  </a:lnTo>
                  <a:lnTo>
                    <a:pt x="282188" y="66967"/>
                  </a:lnTo>
                  <a:lnTo>
                    <a:pt x="244362" y="89817"/>
                  </a:lnTo>
                  <a:lnTo>
                    <a:pt x="208624" y="115571"/>
                  </a:lnTo>
                  <a:lnTo>
                    <a:pt x="175137" y="144066"/>
                  </a:lnTo>
                  <a:lnTo>
                    <a:pt x="144065" y="175139"/>
                  </a:lnTo>
                  <a:lnTo>
                    <a:pt x="115570" y="208626"/>
                  </a:lnTo>
                  <a:lnTo>
                    <a:pt x="89817" y="244365"/>
                  </a:lnTo>
                  <a:lnTo>
                    <a:pt x="66967" y="282191"/>
                  </a:lnTo>
                  <a:lnTo>
                    <a:pt x="47185" y="321942"/>
                  </a:lnTo>
                  <a:lnTo>
                    <a:pt x="30634" y="363455"/>
                  </a:lnTo>
                  <a:lnTo>
                    <a:pt x="17476" y="406566"/>
                  </a:lnTo>
                  <a:lnTo>
                    <a:pt x="7876" y="451113"/>
                  </a:lnTo>
                  <a:lnTo>
                    <a:pt x="1996" y="496931"/>
                  </a:lnTo>
                  <a:lnTo>
                    <a:pt x="0" y="543857"/>
                  </a:lnTo>
                  <a:lnTo>
                    <a:pt x="1996" y="590782"/>
                  </a:lnTo>
                  <a:lnTo>
                    <a:pt x="7876" y="636599"/>
                  </a:lnTo>
                  <a:lnTo>
                    <a:pt x="17476" y="681145"/>
                  </a:lnTo>
                  <a:lnTo>
                    <a:pt x="30634" y="724255"/>
                  </a:lnTo>
                  <a:lnTo>
                    <a:pt x="47185" y="765768"/>
                  </a:lnTo>
                  <a:lnTo>
                    <a:pt x="66967" y="805519"/>
                  </a:lnTo>
                  <a:lnTo>
                    <a:pt x="89817" y="843345"/>
                  </a:lnTo>
                  <a:lnTo>
                    <a:pt x="115570" y="879084"/>
                  </a:lnTo>
                  <a:lnTo>
                    <a:pt x="144065" y="912572"/>
                  </a:lnTo>
                  <a:lnTo>
                    <a:pt x="175137" y="943645"/>
                  </a:lnTo>
                  <a:lnTo>
                    <a:pt x="208624" y="972140"/>
                  </a:lnTo>
                  <a:lnTo>
                    <a:pt x="244362" y="997895"/>
                  </a:lnTo>
                  <a:lnTo>
                    <a:pt x="282188" y="1020745"/>
                  </a:lnTo>
                  <a:lnTo>
                    <a:pt x="321938" y="1040528"/>
                  </a:lnTo>
                  <a:lnTo>
                    <a:pt x="363450" y="1057080"/>
                  </a:lnTo>
                  <a:lnTo>
                    <a:pt x="406560" y="1070238"/>
                  </a:lnTo>
                  <a:lnTo>
                    <a:pt x="451105" y="1079839"/>
                  </a:lnTo>
                  <a:lnTo>
                    <a:pt x="496922" y="1085719"/>
                  </a:lnTo>
                  <a:lnTo>
                    <a:pt x="543847" y="1087715"/>
                  </a:lnTo>
                  <a:lnTo>
                    <a:pt x="590773" y="1085719"/>
                  </a:lnTo>
                  <a:lnTo>
                    <a:pt x="636591" y="1079839"/>
                  </a:lnTo>
                  <a:lnTo>
                    <a:pt x="681138" y="1070238"/>
                  </a:lnTo>
                  <a:lnTo>
                    <a:pt x="724249" y="1057080"/>
                  </a:lnTo>
                  <a:lnTo>
                    <a:pt x="765762" y="1040528"/>
                  </a:lnTo>
                  <a:lnTo>
                    <a:pt x="805513" y="1020745"/>
                  </a:lnTo>
                  <a:lnTo>
                    <a:pt x="843340" y="997895"/>
                  </a:lnTo>
                  <a:lnTo>
                    <a:pt x="879078" y="972140"/>
                  </a:lnTo>
                  <a:lnTo>
                    <a:pt x="912565" y="943645"/>
                  </a:lnTo>
                  <a:lnTo>
                    <a:pt x="943638" y="912572"/>
                  </a:lnTo>
                  <a:lnTo>
                    <a:pt x="972133" y="879084"/>
                  </a:lnTo>
                  <a:lnTo>
                    <a:pt x="997887" y="843345"/>
                  </a:lnTo>
                  <a:lnTo>
                    <a:pt x="1020737" y="805519"/>
                  </a:lnTo>
                  <a:lnTo>
                    <a:pt x="1040519" y="765768"/>
                  </a:lnTo>
                  <a:lnTo>
                    <a:pt x="1057070" y="724255"/>
                  </a:lnTo>
                  <a:lnTo>
                    <a:pt x="1070228" y="681145"/>
                  </a:lnTo>
                  <a:lnTo>
                    <a:pt x="1079828" y="636599"/>
                  </a:lnTo>
                  <a:lnTo>
                    <a:pt x="1085708" y="590782"/>
                  </a:lnTo>
                  <a:lnTo>
                    <a:pt x="1087705" y="543857"/>
                  </a:lnTo>
                  <a:lnTo>
                    <a:pt x="1085708" y="496931"/>
                  </a:lnTo>
                  <a:lnTo>
                    <a:pt x="1079828" y="451113"/>
                  </a:lnTo>
                  <a:lnTo>
                    <a:pt x="1070228" y="406566"/>
                  </a:lnTo>
                  <a:lnTo>
                    <a:pt x="1057070" y="363455"/>
                  </a:lnTo>
                  <a:lnTo>
                    <a:pt x="1040519" y="321942"/>
                  </a:lnTo>
                  <a:lnTo>
                    <a:pt x="1020737" y="282191"/>
                  </a:lnTo>
                  <a:lnTo>
                    <a:pt x="997887" y="244365"/>
                  </a:lnTo>
                  <a:lnTo>
                    <a:pt x="972133" y="208626"/>
                  </a:lnTo>
                  <a:lnTo>
                    <a:pt x="943638" y="175139"/>
                  </a:lnTo>
                  <a:lnTo>
                    <a:pt x="912565" y="144066"/>
                  </a:lnTo>
                  <a:lnTo>
                    <a:pt x="879078" y="115571"/>
                  </a:lnTo>
                  <a:lnTo>
                    <a:pt x="843340" y="89817"/>
                  </a:lnTo>
                  <a:lnTo>
                    <a:pt x="805513" y="66967"/>
                  </a:lnTo>
                  <a:lnTo>
                    <a:pt x="765762" y="47185"/>
                  </a:lnTo>
                  <a:lnTo>
                    <a:pt x="724249" y="30634"/>
                  </a:lnTo>
                  <a:lnTo>
                    <a:pt x="681138" y="17476"/>
                  </a:lnTo>
                  <a:lnTo>
                    <a:pt x="636591" y="7876"/>
                  </a:lnTo>
                  <a:lnTo>
                    <a:pt x="590773" y="1996"/>
                  </a:lnTo>
                  <a:lnTo>
                    <a:pt x="543847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05403" y="3798738"/>
              <a:ext cx="505459" cy="377825"/>
            </a:xfrm>
            <a:custGeom>
              <a:avLst/>
              <a:gdLst/>
              <a:ahLst/>
              <a:cxnLst/>
              <a:rect l="l" t="t" r="r" b="b"/>
              <a:pathLst>
                <a:path w="505460" h="377825">
                  <a:moveTo>
                    <a:pt x="449685" y="0"/>
                  </a:moveTo>
                  <a:lnTo>
                    <a:pt x="428743" y="4073"/>
                  </a:lnTo>
                  <a:lnTo>
                    <a:pt x="410335" y="16295"/>
                  </a:lnTo>
                  <a:lnTo>
                    <a:pt x="183546" y="243073"/>
                  </a:lnTo>
                  <a:lnTo>
                    <a:pt x="94994" y="154521"/>
                  </a:lnTo>
                  <a:lnTo>
                    <a:pt x="55648" y="138226"/>
                  </a:lnTo>
                  <a:lnTo>
                    <a:pt x="16295" y="154531"/>
                  </a:lnTo>
                  <a:lnTo>
                    <a:pt x="0" y="193876"/>
                  </a:lnTo>
                  <a:lnTo>
                    <a:pt x="4073" y="214814"/>
                  </a:lnTo>
                  <a:lnTo>
                    <a:pt x="16295" y="233220"/>
                  </a:lnTo>
                  <a:lnTo>
                    <a:pt x="144197" y="361143"/>
                  </a:lnTo>
                  <a:lnTo>
                    <a:pt x="162609" y="373370"/>
                  </a:lnTo>
                  <a:lnTo>
                    <a:pt x="183550" y="377446"/>
                  </a:lnTo>
                  <a:lnTo>
                    <a:pt x="204490" y="373370"/>
                  </a:lnTo>
                  <a:lnTo>
                    <a:pt x="222896" y="361143"/>
                  </a:lnTo>
                  <a:lnTo>
                    <a:pt x="489034" y="95004"/>
                  </a:lnTo>
                  <a:lnTo>
                    <a:pt x="501262" y="76592"/>
                  </a:lnTo>
                  <a:lnTo>
                    <a:pt x="505338" y="55650"/>
                  </a:lnTo>
                  <a:lnTo>
                    <a:pt x="501262" y="34707"/>
                  </a:lnTo>
                  <a:lnTo>
                    <a:pt x="489034" y="16295"/>
                  </a:lnTo>
                  <a:lnTo>
                    <a:pt x="470627" y="4073"/>
                  </a:lnTo>
                  <a:lnTo>
                    <a:pt x="449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59446" y="7049901"/>
            <a:ext cx="3159760" cy="92646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1590" marR="5080" indent="-9525">
              <a:lnSpc>
                <a:spcPct val="79100"/>
              </a:lnSpc>
              <a:spcBef>
                <a:spcPts val="925"/>
              </a:spcBef>
            </a:pPr>
            <a:r>
              <a:rPr sz="3300" spc="-130" dirty="0">
                <a:solidFill>
                  <a:srgbClr val="191919"/>
                </a:solidFill>
                <a:latin typeface="Arial Black"/>
                <a:cs typeface="Arial Black"/>
              </a:rPr>
              <a:t>Be</a:t>
            </a:r>
            <a:r>
              <a:rPr sz="3300" spc="-1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29" dirty="0">
                <a:solidFill>
                  <a:srgbClr val="191919"/>
                </a:solidFill>
                <a:latin typeface="Arial Black"/>
                <a:cs typeface="Arial Black"/>
              </a:rPr>
              <a:t>a</a:t>
            </a:r>
            <a:r>
              <a:rPr sz="3300" spc="-1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Arial Black"/>
                <a:cs typeface="Arial Black"/>
              </a:rPr>
              <a:t>confident </a:t>
            </a:r>
            <a:r>
              <a:rPr sz="3300" spc="-130" dirty="0">
                <a:solidFill>
                  <a:srgbClr val="191919"/>
                </a:solidFill>
                <a:latin typeface="Arial Black"/>
                <a:cs typeface="Arial Black"/>
              </a:rPr>
              <a:t>communicator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807100" y="7049901"/>
            <a:ext cx="2490470" cy="92646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487680" marR="5080" indent="-475615">
              <a:lnSpc>
                <a:spcPct val="79100"/>
              </a:lnSpc>
              <a:spcBef>
                <a:spcPts val="925"/>
              </a:spcBef>
            </a:pPr>
            <a:r>
              <a:rPr sz="3300" spc="-130" dirty="0">
                <a:solidFill>
                  <a:srgbClr val="191919"/>
                </a:solidFill>
                <a:latin typeface="Arial Black"/>
                <a:cs typeface="Arial Black"/>
              </a:rPr>
              <a:t>Be</a:t>
            </a:r>
            <a:r>
              <a:rPr sz="3300" spc="-1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29" dirty="0">
                <a:solidFill>
                  <a:srgbClr val="191919"/>
                </a:solidFill>
                <a:latin typeface="Arial Black"/>
                <a:cs typeface="Arial Black"/>
              </a:rPr>
              <a:t>a</a:t>
            </a:r>
            <a:r>
              <a:rPr sz="3300" spc="-1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29" dirty="0">
                <a:solidFill>
                  <a:srgbClr val="191919"/>
                </a:solidFill>
                <a:latin typeface="Arial Black"/>
                <a:cs typeface="Arial Black"/>
              </a:rPr>
              <a:t>critical </a:t>
            </a:r>
            <a:r>
              <a:rPr sz="3300" spc="-10" dirty="0">
                <a:solidFill>
                  <a:srgbClr val="191919"/>
                </a:solidFill>
                <a:latin typeface="Arial Black"/>
                <a:cs typeface="Arial Black"/>
              </a:rPr>
              <a:t>thinker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4886495" y="7049901"/>
            <a:ext cx="2757170" cy="926465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344805" marR="5080" indent="-332740">
              <a:lnSpc>
                <a:spcPct val="79100"/>
              </a:lnSpc>
              <a:spcBef>
                <a:spcPts val="925"/>
              </a:spcBef>
            </a:pPr>
            <a:r>
              <a:rPr sz="3300" spc="-130" dirty="0">
                <a:solidFill>
                  <a:srgbClr val="191919"/>
                </a:solidFill>
                <a:latin typeface="Arial Black"/>
                <a:cs typeface="Arial Black"/>
              </a:rPr>
              <a:t>Be</a:t>
            </a:r>
            <a:r>
              <a:rPr sz="3300" spc="-1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29" dirty="0">
                <a:solidFill>
                  <a:srgbClr val="191919"/>
                </a:solidFill>
                <a:latin typeface="Arial Black"/>
                <a:cs typeface="Arial Black"/>
              </a:rPr>
              <a:t>a</a:t>
            </a:r>
            <a:r>
              <a:rPr sz="3300" spc="-1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70" dirty="0">
                <a:solidFill>
                  <a:srgbClr val="191919"/>
                </a:solidFill>
                <a:latin typeface="Arial Black"/>
                <a:cs typeface="Arial Black"/>
              </a:rPr>
              <a:t>capable </a:t>
            </a:r>
            <a:r>
              <a:rPr sz="3300" spc="-200" dirty="0">
                <a:solidFill>
                  <a:srgbClr val="191919"/>
                </a:solidFill>
                <a:latin typeface="Arial Black"/>
                <a:cs typeface="Arial Black"/>
              </a:rPr>
              <a:t>tools</a:t>
            </a:r>
            <a:r>
              <a:rPr sz="3300" spc="-15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Arial Black"/>
                <a:cs typeface="Arial Black"/>
              </a:rPr>
              <a:t>user</a:t>
            </a:r>
            <a:endParaRPr sz="3300">
              <a:latin typeface="Arial Black"/>
              <a:cs typeface="Arial Black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647201" y="3443604"/>
            <a:ext cx="3257550" cy="3007995"/>
            <a:chOff x="8647201" y="3443604"/>
            <a:chExt cx="3257550" cy="3007995"/>
          </a:xfrm>
        </p:grpSpPr>
        <p:sp>
          <p:nvSpPr>
            <p:cNvPr id="15" name="object 15"/>
            <p:cNvSpPr/>
            <p:nvPr/>
          </p:nvSpPr>
          <p:spPr>
            <a:xfrm>
              <a:off x="8647201" y="3641562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>
                  <a:moveTo>
                    <a:pt x="1404847" y="0"/>
                  </a:moveTo>
                  <a:lnTo>
                    <a:pt x="1356550" y="814"/>
                  </a:lnTo>
                  <a:lnTo>
                    <a:pt x="1308663" y="3240"/>
                  </a:lnTo>
                  <a:lnTo>
                    <a:pt x="1261210" y="7252"/>
                  </a:lnTo>
                  <a:lnTo>
                    <a:pt x="1214218" y="12824"/>
                  </a:lnTo>
                  <a:lnTo>
                    <a:pt x="1167714" y="19929"/>
                  </a:lnTo>
                  <a:lnTo>
                    <a:pt x="1121722" y="28541"/>
                  </a:lnTo>
                  <a:lnTo>
                    <a:pt x="1076270" y="38634"/>
                  </a:lnTo>
                  <a:lnTo>
                    <a:pt x="1031384" y="50182"/>
                  </a:lnTo>
                  <a:lnTo>
                    <a:pt x="987090" y="63158"/>
                  </a:lnTo>
                  <a:lnTo>
                    <a:pt x="943413" y="77537"/>
                  </a:lnTo>
                  <a:lnTo>
                    <a:pt x="900381" y="93293"/>
                  </a:lnTo>
                  <a:lnTo>
                    <a:pt x="858019" y="110398"/>
                  </a:lnTo>
                  <a:lnTo>
                    <a:pt x="816353" y="128828"/>
                  </a:lnTo>
                  <a:lnTo>
                    <a:pt x="775409" y="148556"/>
                  </a:lnTo>
                  <a:lnTo>
                    <a:pt x="735215" y="169555"/>
                  </a:lnTo>
                  <a:lnTo>
                    <a:pt x="695795" y="191801"/>
                  </a:lnTo>
                  <a:lnTo>
                    <a:pt x="657177" y="215265"/>
                  </a:lnTo>
                  <a:lnTo>
                    <a:pt x="619385" y="239923"/>
                  </a:lnTo>
                  <a:lnTo>
                    <a:pt x="582447" y="265748"/>
                  </a:lnTo>
                  <a:lnTo>
                    <a:pt x="546388" y="292714"/>
                  </a:lnTo>
                  <a:lnTo>
                    <a:pt x="511235" y="320795"/>
                  </a:lnTo>
                  <a:lnTo>
                    <a:pt x="477014" y="349965"/>
                  </a:lnTo>
                  <a:lnTo>
                    <a:pt x="443751" y="380197"/>
                  </a:lnTo>
                  <a:lnTo>
                    <a:pt x="411471" y="411466"/>
                  </a:lnTo>
                  <a:lnTo>
                    <a:pt x="380202" y="443745"/>
                  </a:lnTo>
                  <a:lnTo>
                    <a:pt x="349970" y="477008"/>
                  </a:lnTo>
                  <a:lnTo>
                    <a:pt x="320800" y="511229"/>
                  </a:lnTo>
                  <a:lnTo>
                    <a:pt x="292718" y="546382"/>
                  </a:lnTo>
                  <a:lnTo>
                    <a:pt x="265752" y="582440"/>
                  </a:lnTo>
                  <a:lnTo>
                    <a:pt x="239926" y="619378"/>
                  </a:lnTo>
                  <a:lnTo>
                    <a:pt x="215268" y="657169"/>
                  </a:lnTo>
                  <a:lnTo>
                    <a:pt x="191803" y="695788"/>
                  </a:lnTo>
                  <a:lnTo>
                    <a:pt x="169558" y="735207"/>
                  </a:lnTo>
                  <a:lnTo>
                    <a:pt x="148558" y="775401"/>
                  </a:lnTo>
                  <a:lnTo>
                    <a:pt x="128830" y="816344"/>
                  </a:lnTo>
                  <a:lnTo>
                    <a:pt x="110400" y="858010"/>
                  </a:lnTo>
                  <a:lnTo>
                    <a:pt x="93294" y="900372"/>
                  </a:lnTo>
                  <a:lnTo>
                    <a:pt x="77538" y="943404"/>
                  </a:lnTo>
                  <a:lnTo>
                    <a:pt x="63159" y="987080"/>
                  </a:lnTo>
                  <a:lnTo>
                    <a:pt x="50182" y="1031374"/>
                  </a:lnTo>
                  <a:lnTo>
                    <a:pt x="38634" y="1076260"/>
                  </a:lnTo>
                  <a:lnTo>
                    <a:pt x="28541" y="1121712"/>
                  </a:lnTo>
                  <a:lnTo>
                    <a:pt x="19929" y="1167703"/>
                  </a:lnTo>
                  <a:lnTo>
                    <a:pt x="12824" y="1214208"/>
                  </a:lnTo>
                  <a:lnTo>
                    <a:pt x="7253" y="1261200"/>
                  </a:lnTo>
                  <a:lnTo>
                    <a:pt x="3241" y="1308652"/>
                  </a:lnTo>
                  <a:lnTo>
                    <a:pt x="814" y="1356540"/>
                  </a:lnTo>
                  <a:lnTo>
                    <a:pt x="0" y="1404836"/>
                  </a:lnTo>
                  <a:lnTo>
                    <a:pt x="814" y="1453133"/>
                  </a:lnTo>
                  <a:lnTo>
                    <a:pt x="3241" y="1501022"/>
                  </a:lnTo>
                  <a:lnTo>
                    <a:pt x="7253" y="1548475"/>
                  </a:lnTo>
                  <a:lnTo>
                    <a:pt x="12824" y="1595467"/>
                  </a:lnTo>
                  <a:lnTo>
                    <a:pt x="19929" y="1641972"/>
                  </a:lnTo>
                  <a:lnTo>
                    <a:pt x="28541" y="1687964"/>
                  </a:lnTo>
                  <a:lnTo>
                    <a:pt x="38634" y="1733416"/>
                  </a:lnTo>
                  <a:lnTo>
                    <a:pt x="50182" y="1778303"/>
                  </a:lnTo>
                  <a:lnTo>
                    <a:pt x="63159" y="1822597"/>
                  </a:lnTo>
                  <a:lnTo>
                    <a:pt x="77538" y="1866274"/>
                  </a:lnTo>
                  <a:lnTo>
                    <a:pt x="93294" y="1909307"/>
                  </a:lnTo>
                  <a:lnTo>
                    <a:pt x="110400" y="1951669"/>
                  </a:lnTo>
                  <a:lnTo>
                    <a:pt x="128830" y="1993335"/>
                  </a:lnTo>
                  <a:lnTo>
                    <a:pt x="148558" y="2034278"/>
                  </a:lnTo>
                  <a:lnTo>
                    <a:pt x="169558" y="2074473"/>
                  </a:lnTo>
                  <a:lnTo>
                    <a:pt x="191803" y="2113892"/>
                  </a:lnTo>
                  <a:lnTo>
                    <a:pt x="215268" y="2152511"/>
                  </a:lnTo>
                  <a:lnTo>
                    <a:pt x="239926" y="2190303"/>
                  </a:lnTo>
                  <a:lnTo>
                    <a:pt x="265752" y="2227241"/>
                  </a:lnTo>
                  <a:lnTo>
                    <a:pt x="292718" y="2263299"/>
                  </a:lnTo>
                  <a:lnTo>
                    <a:pt x="320800" y="2298452"/>
                  </a:lnTo>
                  <a:lnTo>
                    <a:pt x="349970" y="2332673"/>
                  </a:lnTo>
                  <a:lnTo>
                    <a:pt x="380202" y="2365937"/>
                  </a:lnTo>
                  <a:lnTo>
                    <a:pt x="411471" y="2398216"/>
                  </a:lnTo>
                  <a:lnTo>
                    <a:pt x="443751" y="2429485"/>
                  </a:lnTo>
                  <a:lnTo>
                    <a:pt x="477014" y="2459717"/>
                  </a:lnTo>
                  <a:lnTo>
                    <a:pt x="511235" y="2488887"/>
                  </a:lnTo>
                  <a:lnTo>
                    <a:pt x="546388" y="2516968"/>
                  </a:lnTo>
                  <a:lnTo>
                    <a:pt x="582447" y="2543934"/>
                  </a:lnTo>
                  <a:lnTo>
                    <a:pt x="619385" y="2569759"/>
                  </a:lnTo>
                  <a:lnTo>
                    <a:pt x="657177" y="2594417"/>
                  </a:lnTo>
                  <a:lnTo>
                    <a:pt x="695795" y="2617882"/>
                  </a:lnTo>
                  <a:lnTo>
                    <a:pt x="735215" y="2640127"/>
                  </a:lnTo>
                  <a:lnTo>
                    <a:pt x="775409" y="2661127"/>
                  </a:lnTo>
                  <a:lnTo>
                    <a:pt x="816353" y="2680855"/>
                  </a:lnTo>
                  <a:lnTo>
                    <a:pt x="858019" y="2699285"/>
                  </a:lnTo>
                  <a:lnTo>
                    <a:pt x="900381" y="2716390"/>
                  </a:lnTo>
                  <a:lnTo>
                    <a:pt x="943413" y="2732146"/>
                  </a:lnTo>
                  <a:lnTo>
                    <a:pt x="987090" y="2746525"/>
                  </a:lnTo>
                  <a:lnTo>
                    <a:pt x="1031384" y="2759502"/>
                  </a:lnTo>
                  <a:lnTo>
                    <a:pt x="1076270" y="2771049"/>
                  </a:lnTo>
                  <a:lnTo>
                    <a:pt x="1121722" y="2781142"/>
                  </a:lnTo>
                  <a:lnTo>
                    <a:pt x="1167714" y="2789754"/>
                  </a:lnTo>
                  <a:lnTo>
                    <a:pt x="1214218" y="2796859"/>
                  </a:lnTo>
                  <a:lnTo>
                    <a:pt x="1261210" y="2802431"/>
                  </a:lnTo>
                  <a:lnTo>
                    <a:pt x="1308663" y="2806443"/>
                  </a:lnTo>
                  <a:lnTo>
                    <a:pt x="1356550" y="2808869"/>
                  </a:lnTo>
                  <a:lnTo>
                    <a:pt x="1404847" y="2809684"/>
                  </a:lnTo>
                  <a:lnTo>
                    <a:pt x="1453143" y="2808869"/>
                  </a:lnTo>
                  <a:lnTo>
                    <a:pt x="1501031" y="2806443"/>
                  </a:lnTo>
                  <a:lnTo>
                    <a:pt x="1548484" y="2802431"/>
                  </a:lnTo>
                  <a:lnTo>
                    <a:pt x="1595475" y="2796859"/>
                  </a:lnTo>
                  <a:lnTo>
                    <a:pt x="1641980" y="2789754"/>
                  </a:lnTo>
                  <a:lnTo>
                    <a:pt x="1687971" y="2781142"/>
                  </a:lnTo>
                  <a:lnTo>
                    <a:pt x="1733423" y="2771049"/>
                  </a:lnTo>
                  <a:lnTo>
                    <a:pt x="1778309" y="2759502"/>
                  </a:lnTo>
                  <a:lnTo>
                    <a:pt x="1822604" y="2746525"/>
                  </a:lnTo>
                  <a:lnTo>
                    <a:pt x="1866280" y="2732146"/>
                  </a:lnTo>
                  <a:lnTo>
                    <a:pt x="1909313" y="2716390"/>
                  </a:lnTo>
                  <a:lnTo>
                    <a:pt x="1951675" y="2699285"/>
                  </a:lnTo>
                  <a:lnTo>
                    <a:pt x="1993341" y="2680855"/>
                  </a:lnTo>
                  <a:lnTo>
                    <a:pt x="2034284" y="2661127"/>
                  </a:lnTo>
                  <a:lnTo>
                    <a:pt x="2074479" y="2640127"/>
                  </a:lnTo>
                  <a:lnTo>
                    <a:pt x="2113898" y="2617882"/>
                  </a:lnTo>
                  <a:lnTo>
                    <a:pt x="2152517" y="2594417"/>
                  </a:lnTo>
                  <a:lnTo>
                    <a:pt x="2190308" y="2569759"/>
                  </a:lnTo>
                  <a:lnTo>
                    <a:pt x="2227247" y="2543934"/>
                  </a:lnTo>
                  <a:lnTo>
                    <a:pt x="2263305" y="2516968"/>
                  </a:lnTo>
                  <a:lnTo>
                    <a:pt x="2298458" y="2488887"/>
                  </a:lnTo>
                  <a:lnTo>
                    <a:pt x="2332680" y="2459717"/>
                  </a:lnTo>
                  <a:lnTo>
                    <a:pt x="2365943" y="2429485"/>
                  </a:lnTo>
                  <a:lnTo>
                    <a:pt x="2398222" y="2398216"/>
                  </a:lnTo>
                  <a:lnTo>
                    <a:pt x="2429491" y="2365937"/>
                  </a:lnTo>
                  <a:lnTo>
                    <a:pt x="2459724" y="2332673"/>
                  </a:lnTo>
                  <a:lnTo>
                    <a:pt x="2488894" y="2298452"/>
                  </a:lnTo>
                  <a:lnTo>
                    <a:pt x="2516975" y="2263299"/>
                  </a:lnTo>
                  <a:lnTo>
                    <a:pt x="2543942" y="2227241"/>
                  </a:lnTo>
                  <a:lnTo>
                    <a:pt x="2569767" y="2190303"/>
                  </a:lnTo>
                  <a:lnTo>
                    <a:pt x="2594425" y="2152511"/>
                  </a:lnTo>
                  <a:lnTo>
                    <a:pt x="2617890" y="2113892"/>
                  </a:lnTo>
                  <a:lnTo>
                    <a:pt x="2640136" y="2074473"/>
                  </a:lnTo>
                  <a:lnTo>
                    <a:pt x="2661136" y="2034278"/>
                  </a:lnTo>
                  <a:lnTo>
                    <a:pt x="2680864" y="1993335"/>
                  </a:lnTo>
                  <a:lnTo>
                    <a:pt x="2699294" y="1951669"/>
                  </a:lnTo>
                  <a:lnTo>
                    <a:pt x="2716400" y="1909307"/>
                  </a:lnTo>
                  <a:lnTo>
                    <a:pt x="2732155" y="1866274"/>
                  </a:lnTo>
                  <a:lnTo>
                    <a:pt x="2746535" y="1822597"/>
                  </a:lnTo>
                  <a:lnTo>
                    <a:pt x="2759511" y="1778303"/>
                  </a:lnTo>
                  <a:lnTo>
                    <a:pt x="2771059" y="1733416"/>
                  </a:lnTo>
                  <a:lnTo>
                    <a:pt x="2781152" y="1687964"/>
                  </a:lnTo>
                  <a:lnTo>
                    <a:pt x="2789764" y="1641972"/>
                  </a:lnTo>
                  <a:lnTo>
                    <a:pt x="2796869" y="1595467"/>
                  </a:lnTo>
                  <a:lnTo>
                    <a:pt x="2802441" y="1548475"/>
                  </a:lnTo>
                  <a:lnTo>
                    <a:pt x="2806453" y="1501022"/>
                  </a:lnTo>
                  <a:lnTo>
                    <a:pt x="2808879" y="1453133"/>
                  </a:lnTo>
                  <a:lnTo>
                    <a:pt x="2809694" y="1404836"/>
                  </a:lnTo>
                  <a:lnTo>
                    <a:pt x="2808879" y="1356540"/>
                  </a:lnTo>
                  <a:lnTo>
                    <a:pt x="2806453" y="1308652"/>
                  </a:lnTo>
                  <a:lnTo>
                    <a:pt x="2802441" y="1261200"/>
                  </a:lnTo>
                  <a:lnTo>
                    <a:pt x="2796869" y="1214208"/>
                  </a:lnTo>
                  <a:lnTo>
                    <a:pt x="2789764" y="1167703"/>
                  </a:lnTo>
                  <a:lnTo>
                    <a:pt x="2781152" y="1121712"/>
                  </a:lnTo>
                  <a:lnTo>
                    <a:pt x="2771059" y="1076260"/>
                  </a:lnTo>
                  <a:lnTo>
                    <a:pt x="2759511" y="1031374"/>
                  </a:lnTo>
                  <a:lnTo>
                    <a:pt x="2746535" y="987080"/>
                  </a:lnTo>
                  <a:lnTo>
                    <a:pt x="2732155" y="943404"/>
                  </a:lnTo>
                  <a:lnTo>
                    <a:pt x="2716400" y="900372"/>
                  </a:lnTo>
                  <a:lnTo>
                    <a:pt x="2699294" y="858010"/>
                  </a:lnTo>
                  <a:lnTo>
                    <a:pt x="2680864" y="816344"/>
                  </a:lnTo>
                  <a:lnTo>
                    <a:pt x="2661136" y="775401"/>
                  </a:lnTo>
                  <a:lnTo>
                    <a:pt x="2640136" y="735207"/>
                  </a:lnTo>
                  <a:lnTo>
                    <a:pt x="2617890" y="695788"/>
                  </a:lnTo>
                  <a:lnTo>
                    <a:pt x="2594425" y="657169"/>
                  </a:lnTo>
                  <a:lnTo>
                    <a:pt x="2569767" y="619378"/>
                  </a:lnTo>
                  <a:lnTo>
                    <a:pt x="2543942" y="582440"/>
                  </a:lnTo>
                  <a:lnTo>
                    <a:pt x="2516975" y="546382"/>
                  </a:lnTo>
                  <a:lnTo>
                    <a:pt x="2488894" y="511229"/>
                  </a:lnTo>
                  <a:lnTo>
                    <a:pt x="2459724" y="477008"/>
                  </a:lnTo>
                  <a:lnTo>
                    <a:pt x="2429491" y="443745"/>
                  </a:lnTo>
                  <a:lnTo>
                    <a:pt x="2398222" y="411466"/>
                  </a:lnTo>
                  <a:lnTo>
                    <a:pt x="2365943" y="380197"/>
                  </a:lnTo>
                  <a:lnTo>
                    <a:pt x="2332680" y="349965"/>
                  </a:lnTo>
                  <a:lnTo>
                    <a:pt x="2298458" y="320795"/>
                  </a:lnTo>
                  <a:lnTo>
                    <a:pt x="2263305" y="292714"/>
                  </a:lnTo>
                  <a:lnTo>
                    <a:pt x="2227247" y="265748"/>
                  </a:lnTo>
                  <a:lnTo>
                    <a:pt x="2190308" y="239923"/>
                  </a:lnTo>
                  <a:lnTo>
                    <a:pt x="2152517" y="215265"/>
                  </a:lnTo>
                  <a:lnTo>
                    <a:pt x="2113898" y="191801"/>
                  </a:lnTo>
                  <a:lnTo>
                    <a:pt x="2074479" y="169555"/>
                  </a:lnTo>
                  <a:lnTo>
                    <a:pt x="2034284" y="148556"/>
                  </a:lnTo>
                  <a:lnTo>
                    <a:pt x="1993341" y="128828"/>
                  </a:lnTo>
                  <a:lnTo>
                    <a:pt x="1951675" y="110398"/>
                  </a:lnTo>
                  <a:lnTo>
                    <a:pt x="1909313" y="93293"/>
                  </a:lnTo>
                  <a:lnTo>
                    <a:pt x="1866280" y="77537"/>
                  </a:lnTo>
                  <a:lnTo>
                    <a:pt x="1822604" y="63158"/>
                  </a:lnTo>
                  <a:lnTo>
                    <a:pt x="1778309" y="50182"/>
                  </a:lnTo>
                  <a:lnTo>
                    <a:pt x="1733423" y="38634"/>
                  </a:lnTo>
                  <a:lnTo>
                    <a:pt x="1687971" y="28541"/>
                  </a:lnTo>
                  <a:lnTo>
                    <a:pt x="1641980" y="19929"/>
                  </a:lnTo>
                  <a:lnTo>
                    <a:pt x="1595475" y="12824"/>
                  </a:lnTo>
                  <a:lnTo>
                    <a:pt x="1548484" y="7252"/>
                  </a:lnTo>
                  <a:lnTo>
                    <a:pt x="1501031" y="3240"/>
                  </a:lnTo>
                  <a:lnTo>
                    <a:pt x="1453143" y="814"/>
                  </a:lnTo>
                  <a:lnTo>
                    <a:pt x="1404847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700463" y="4443684"/>
              <a:ext cx="703580" cy="1205865"/>
            </a:xfrm>
            <a:custGeom>
              <a:avLst/>
              <a:gdLst/>
              <a:ahLst/>
              <a:cxnLst/>
              <a:rect l="l" t="t" r="r" b="b"/>
              <a:pathLst>
                <a:path w="703579" h="1205864">
                  <a:moveTo>
                    <a:pt x="351392" y="0"/>
                  </a:moveTo>
                  <a:lnTo>
                    <a:pt x="307544" y="2492"/>
                  </a:lnTo>
                  <a:lnTo>
                    <a:pt x="264306" y="9916"/>
                  </a:lnTo>
                  <a:lnTo>
                    <a:pt x="222295" y="22194"/>
                  </a:lnTo>
                  <a:lnTo>
                    <a:pt x="182123" y="39248"/>
                  </a:lnTo>
                  <a:lnTo>
                    <a:pt x="144399" y="60999"/>
                  </a:lnTo>
                  <a:lnTo>
                    <a:pt x="109733" y="87370"/>
                  </a:lnTo>
                  <a:lnTo>
                    <a:pt x="78790" y="118206"/>
                  </a:lnTo>
                  <a:lnTo>
                    <a:pt x="52052" y="153577"/>
                  </a:lnTo>
                  <a:lnTo>
                    <a:pt x="30166" y="193416"/>
                  </a:lnTo>
                  <a:lnTo>
                    <a:pt x="13812" y="237481"/>
                  </a:lnTo>
                  <a:lnTo>
                    <a:pt x="3555" y="285775"/>
                  </a:lnTo>
                  <a:lnTo>
                    <a:pt x="0" y="338220"/>
                  </a:lnTo>
                  <a:lnTo>
                    <a:pt x="3705" y="389145"/>
                  </a:lnTo>
                  <a:lnTo>
                    <a:pt x="13951" y="437569"/>
                  </a:lnTo>
                  <a:lnTo>
                    <a:pt x="29429" y="483808"/>
                  </a:lnTo>
                  <a:lnTo>
                    <a:pt x="48831" y="528178"/>
                  </a:lnTo>
                  <a:lnTo>
                    <a:pt x="70849" y="570997"/>
                  </a:lnTo>
                  <a:lnTo>
                    <a:pt x="94175" y="612580"/>
                  </a:lnTo>
                  <a:lnTo>
                    <a:pt x="117500" y="653244"/>
                  </a:lnTo>
                  <a:lnTo>
                    <a:pt x="139518" y="693305"/>
                  </a:lnTo>
                  <a:lnTo>
                    <a:pt x="158920" y="733080"/>
                  </a:lnTo>
                  <a:lnTo>
                    <a:pt x="174398" y="772884"/>
                  </a:lnTo>
                  <a:lnTo>
                    <a:pt x="184644" y="813035"/>
                  </a:lnTo>
                  <a:lnTo>
                    <a:pt x="188350" y="853848"/>
                  </a:lnTo>
                  <a:lnTo>
                    <a:pt x="514822" y="853848"/>
                  </a:lnTo>
                  <a:lnTo>
                    <a:pt x="518527" y="813035"/>
                  </a:lnTo>
                  <a:lnTo>
                    <a:pt x="528773" y="772884"/>
                  </a:lnTo>
                  <a:lnTo>
                    <a:pt x="544251" y="733080"/>
                  </a:lnTo>
                  <a:lnTo>
                    <a:pt x="563653" y="693305"/>
                  </a:lnTo>
                  <a:lnTo>
                    <a:pt x="585671" y="653244"/>
                  </a:lnTo>
                  <a:lnTo>
                    <a:pt x="608997" y="612580"/>
                  </a:lnTo>
                  <a:lnTo>
                    <a:pt x="632322" y="570997"/>
                  </a:lnTo>
                  <a:lnTo>
                    <a:pt x="654340" y="528178"/>
                  </a:lnTo>
                  <a:lnTo>
                    <a:pt x="673742" y="483808"/>
                  </a:lnTo>
                  <a:lnTo>
                    <a:pt x="689220" y="437569"/>
                  </a:lnTo>
                  <a:lnTo>
                    <a:pt x="699466" y="389145"/>
                  </a:lnTo>
                  <a:lnTo>
                    <a:pt x="703172" y="338220"/>
                  </a:lnTo>
                  <a:lnTo>
                    <a:pt x="699601" y="285738"/>
                  </a:lnTo>
                  <a:lnTo>
                    <a:pt x="689306" y="237420"/>
                  </a:lnTo>
                  <a:lnTo>
                    <a:pt x="672899" y="193340"/>
                  </a:lnTo>
                  <a:lnTo>
                    <a:pt x="651056" y="153656"/>
                  </a:lnTo>
                  <a:lnTo>
                    <a:pt x="624286" y="118282"/>
                  </a:lnTo>
                  <a:lnTo>
                    <a:pt x="593241" y="87370"/>
                  </a:lnTo>
                  <a:lnTo>
                    <a:pt x="558531" y="60999"/>
                  </a:lnTo>
                  <a:lnTo>
                    <a:pt x="520674" y="39208"/>
                  </a:lnTo>
                  <a:lnTo>
                    <a:pt x="480475" y="22169"/>
                  </a:lnTo>
                  <a:lnTo>
                    <a:pt x="438451" y="9904"/>
                  </a:lnTo>
                  <a:lnTo>
                    <a:pt x="395203" y="2488"/>
                  </a:lnTo>
                  <a:lnTo>
                    <a:pt x="351392" y="0"/>
                  </a:lnTo>
                  <a:close/>
                </a:path>
                <a:path w="703579" h="1205864">
                  <a:moveTo>
                    <a:pt x="477147" y="904077"/>
                  </a:moveTo>
                  <a:lnTo>
                    <a:pt x="226024" y="904077"/>
                  </a:lnTo>
                  <a:lnTo>
                    <a:pt x="216242" y="906049"/>
                  </a:lnTo>
                  <a:lnTo>
                    <a:pt x="208258" y="911429"/>
                  </a:lnTo>
                  <a:lnTo>
                    <a:pt x="202877" y="919409"/>
                  </a:lnTo>
                  <a:lnTo>
                    <a:pt x="200904" y="929186"/>
                  </a:lnTo>
                  <a:lnTo>
                    <a:pt x="202877" y="938968"/>
                  </a:lnTo>
                  <a:lnTo>
                    <a:pt x="208258" y="946952"/>
                  </a:lnTo>
                  <a:lnTo>
                    <a:pt x="216242" y="952333"/>
                  </a:lnTo>
                  <a:lnTo>
                    <a:pt x="226024" y="954306"/>
                  </a:lnTo>
                  <a:lnTo>
                    <a:pt x="477147" y="954306"/>
                  </a:lnTo>
                  <a:lnTo>
                    <a:pt x="486930" y="952333"/>
                  </a:lnTo>
                  <a:lnTo>
                    <a:pt x="494914" y="946952"/>
                  </a:lnTo>
                  <a:lnTo>
                    <a:pt x="500294" y="938968"/>
                  </a:lnTo>
                  <a:lnTo>
                    <a:pt x="502267" y="929186"/>
                  </a:lnTo>
                  <a:lnTo>
                    <a:pt x="500294" y="919409"/>
                  </a:lnTo>
                  <a:lnTo>
                    <a:pt x="494914" y="911429"/>
                  </a:lnTo>
                  <a:lnTo>
                    <a:pt x="486930" y="906049"/>
                  </a:lnTo>
                  <a:lnTo>
                    <a:pt x="477147" y="904077"/>
                  </a:lnTo>
                  <a:close/>
                </a:path>
                <a:path w="703579" h="1205864">
                  <a:moveTo>
                    <a:pt x="477147" y="1004534"/>
                  </a:moveTo>
                  <a:lnTo>
                    <a:pt x="226024" y="1004534"/>
                  </a:lnTo>
                  <a:lnTo>
                    <a:pt x="216242" y="1006505"/>
                  </a:lnTo>
                  <a:lnTo>
                    <a:pt x="208258" y="1011882"/>
                  </a:lnTo>
                  <a:lnTo>
                    <a:pt x="202877" y="1019863"/>
                  </a:lnTo>
                  <a:lnTo>
                    <a:pt x="200904" y="1029644"/>
                  </a:lnTo>
                  <a:lnTo>
                    <a:pt x="202877" y="1039424"/>
                  </a:lnTo>
                  <a:lnTo>
                    <a:pt x="208258" y="1047405"/>
                  </a:lnTo>
                  <a:lnTo>
                    <a:pt x="216242" y="1052782"/>
                  </a:lnTo>
                  <a:lnTo>
                    <a:pt x="226024" y="1054753"/>
                  </a:lnTo>
                  <a:lnTo>
                    <a:pt x="477147" y="1054753"/>
                  </a:lnTo>
                  <a:lnTo>
                    <a:pt x="486930" y="1052782"/>
                  </a:lnTo>
                  <a:lnTo>
                    <a:pt x="494914" y="1047405"/>
                  </a:lnTo>
                  <a:lnTo>
                    <a:pt x="500294" y="1039424"/>
                  </a:lnTo>
                  <a:lnTo>
                    <a:pt x="502267" y="1029644"/>
                  </a:lnTo>
                  <a:lnTo>
                    <a:pt x="500294" y="1019863"/>
                  </a:lnTo>
                  <a:lnTo>
                    <a:pt x="494914" y="1011882"/>
                  </a:lnTo>
                  <a:lnTo>
                    <a:pt x="486930" y="1006505"/>
                  </a:lnTo>
                  <a:lnTo>
                    <a:pt x="477147" y="1004534"/>
                  </a:lnTo>
                  <a:close/>
                </a:path>
                <a:path w="703579" h="1205864">
                  <a:moveTo>
                    <a:pt x="489712" y="1104982"/>
                  </a:moveTo>
                  <a:lnTo>
                    <a:pt x="213459" y="1104982"/>
                  </a:lnTo>
                  <a:lnTo>
                    <a:pt x="286357" y="1188319"/>
                  </a:lnTo>
                  <a:lnTo>
                    <a:pt x="294247" y="1195588"/>
                  </a:lnTo>
                  <a:lnTo>
                    <a:pt x="303399" y="1200963"/>
                  </a:lnTo>
                  <a:lnTo>
                    <a:pt x="313477" y="1204296"/>
                  </a:lnTo>
                  <a:lnTo>
                    <a:pt x="324147" y="1205439"/>
                  </a:lnTo>
                  <a:lnTo>
                    <a:pt x="379025" y="1205439"/>
                  </a:lnTo>
                  <a:lnTo>
                    <a:pt x="416825" y="1188319"/>
                  </a:lnTo>
                  <a:lnTo>
                    <a:pt x="489712" y="11049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10816428" y="3443604"/>
              <a:ext cx="1087755" cy="1087755"/>
            </a:xfrm>
            <a:custGeom>
              <a:avLst/>
              <a:gdLst/>
              <a:ahLst/>
              <a:cxnLst/>
              <a:rect l="l" t="t" r="r" b="b"/>
              <a:pathLst>
                <a:path w="1087754" h="1087754">
                  <a:moveTo>
                    <a:pt x="543847" y="0"/>
                  </a:moveTo>
                  <a:lnTo>
                    <a:pt x="496922" y="1996"/>
                  </a:lnTo>
                  <a:lnTo>
                    <a:pt x="451105" y="7876"/>
                  </a:lnTo>
                  <a:lnTo>
                    <a:pt x="406560" y="17476"/>
                  </a:lnTo>
                  <a:lnTo>
                    <a:pt x="363450" y="30634"/>
                  </a:lnTo>
                  <a:lnTo>
                    <a:pt x="321938" y="47185"/>
                  </a:lnTo>
                  <a:lnTo>
                    <a:pt x="282188" y="66967"/>
                  </a:lnTo>
                  <a:lnTo>
                    <a:pt x="244362" y="89817"/>
                  </a:lnTo>
                  <a:lnTo>
                    <a:pt x="208624" y="115571"/>
                  </a:lnTo>
                  <a:lnTo>
                    <a:pt x="175137" y="144066"/>
                  </a:lnTo>
                  <a:lnTo>
                    <a:pt x="144065" y="175139"/>
                  </a:lnTo>
                  <a:lnTo>
                    <a:pt x="115570" y="208626"/>
                  </a:lnTo>
                  <a:lnTo>
                    <a:pt x="89817" y="244365"/>
                  </a:lnTo>
                  <a:lnTo>
                    <a:pt x="66967" y="282191"/>
                  </a:lnTo>
                  <a:lnTo>
                    <a:pt x="47185" y="321942"/>
                  </a:lnTo>
                  <a:lnTo>
                    <a:pt x="30634" y="363455"/>
                  </a:lnTo>
                  <a:lnTo>
                    <a:pt x="17476" y="406566"/>
                  </a:lnTo>
                  <a:lnTo>
                    <a:pt x="7876" y="451113"/>
                  </a:lnTo>
                  <a:lnTo>
                    <a:pt x="1996" y="496931"/>
                  </a:lnTo>
                  <a:lnTo>
                    <a:pt x="0" y="543857"/>
                  </a:lnTo>
                  <a:lnTo>
                    <a:pt x="1996" y="590782"/>
                  </a:lnTo>
                  <a:lnTo>
                    <a:pt x="7876" y="636599"/>
                  </a:lnTo>
                  <a:lnTo>
                    <a:pt x="17476" y="681145"/>
                  </a:lnTo>
                  <a:lnTo>
                    <a:pt x="30634" y="724255"/>
                  </a:lnTo>
                  <a:lnTo>
                    <a:pt x="47185" y="765768"/>
                  </a:lnTo>
                  <a:lnTo>
                    <a:pt x="66967" y="805519"/>
                  </a:lnTo>
                  <a:lnTo>
                    <a:pt x="89817" y="843345"/>
                  </a:lnTo>
                  <a:lnTo>
                    <a:pt x="115570" y="879084"/>
                  </a:lnTo>
                  <a:lnTo>
                    <a:pt x="144065" y="912572"/>
                  </a:lnTo>
                  <a:lnTo>
                    <a:pt x="175137" y="943645"/>
                  </a:lnTo>
                  <a:lnTo>
                    <a:pt x="208624" y="972140"/>
                  </a:lnTo>
                  <a:lnTo>
                    <a:pt x="244362" y="997895"/>
                  </a:lnTo>
                  <a:lnTo>
                    <a:pt x="282188" y="1020745"/>
                  </a:lnTo>
                  <a:lnTo>
                    <a:pt x="321938" y="1040528"/>
                  </a:lnTo>
                  <a:lnTo>
                    <a:pt x="363450" y="1057080"/>
                  </a:lnTo>
                  <a:lnTo>
                    <a:pt x="406560" y="1070238"/>
                  </a:lnTo>
                  <a:lnTo>
                    <a:pt x="451105" y="1079839"/>
                  </a:lnTo>
                  <a:lnTo>
                    <a:pt x="496922" y="1085719"/>
                  </a:lnTo>
                  <a:lnTo>
                    <a:pt x="543847" y="1087715"/>
                  </a:lnTo>
                  <a:lnTo>
                    <a:pt x="590773" y="1085719"/>
                  </a:lnTo>
                  <a:lnTo>
                    <a:pt x="636591" y="1079839"/>
                  </a:lnTo>
                  <a:lnTo>
                    <a:pt x="681138" y="1070238"/>
                  </a:lnTo>
                  <a:lnTo>
                    <a:pt x="724249" y="1057080"/>
                  </a:lnTo>
                  <a:lnTo>
                    <a:pt x="765762" y="1040528"/>
                  </a:lnTo>
                  <a:lnTo>
                    <a:pt x="805513" y="1020745"/>
                  </a:lnTo>
                  <a:lnTo>
                    <a:pt x="843340" y="997895"/>
                  </a:lnTo>
                  <a:lnTo>
                    <a:pt x="879078" y="972140"/>
                  </a:lnTo>
                  <a:lnTo>
                    <a:pt x="912565" y="943645"/>
                  </a:lnTo>
                  <a:lnTo>
                    <a:pt x="943638" y="912572"/>
                  </a:lnTo>
                  <a:lnTo>
                    <a:pt x="972133" y="879084"/>
                  </a:lnTo>
                  <a:lnTo>
                    <a:pt x="997887" y="843345"/>
                  </a:lnTo>
                  <a:lnTo>
                    <a:pt x="1020737" y="805519"/>
                  </a:lnTo>
                  <a:lnTo>
                    <a:pt x="1040519" y="765768"/>
                  </a:lnTo>
                  <a:lnTo>
                    <a:pt x="1057070" y="724255"/>
                  </a:lnTo>
                  <a:lnTo>
                    <a:pt x="1070228" y="681145"/>
                  </a:lnTo>
                  <a:lnTo>
                    <a:pt x="1079828" y="636599"/>
                  </a:lnTo>
                  <a:lnTo>
                    <a:pt x="1085708" y="590782"/>
                  </a:lnTo>
                  <a:lnTo>
                    <a:pt x="1087705" y="543857"/>
                  </a:lnTo>
                  <a:lnTo>
                    <a:pt x="1085708" y="496931"/>
                  </a:lnTo>
                  <a:lnTo>
                    <a:pt x="1079828" y="451113"/>
                  </a:lnTo>
                  <a:lnTo>
                    <a:pt x="1070228" y="406566"/>
                  </a:lnTo>
                  <a:lnTo>
                    <a:pt x="1057070" y="363455"/>
                  </a:lnTo>
                  <a:lnTo>
                    <a:pt x="1040519" y="321942"/>
                  </a:lnTo>
                  <a:lnTo>
                    <a:pt x="1020737" y="282191"/>
                  </a:lnTo>
                  <a:lnTo>
                    <a:pt x="997887" y="244365"/>
                  </a:lnTo>
                  <a:lnTo>
                    <a:pt x="972133" y="208626"/>
                  </a:lnTo>
                  <a:lnTo>
                    <a:pt x="943638" y="175139"/>
                  </a:lnTo>
                  <a:lnTo>
                    <a:pt x="912565" y="144066"/>
                  </a:lnTo>
                  <a:lnTo>
                    <a:pt x="879078" y="115571"/>
                  </a:lnTo>
                  <a:lnTo>
                    <a:pt x="843340" y="89817"/>
                  </a:lnTo>
                  <a:lnTo>
                    <a:pt x="805513" y="66967"/>
                  </a:lnTo>
                  <a:lnTo>
                    <a:pt x="765762" y="47185"/>
                  </a:lnTo>
                  <a:lnTo>
                    <a:pt x="724249" y="30634"/>
                  </a:lnTo>
                  <a:lnTo>
                    <a:pt x="681138" y="17476"/>
                  </a:lnTo>
                  <a:lnTo>
                    <a:pt x="636591" y="7876"/>
                  </a:lnTo>
                  <a:lnTo>
                    <a:pt x="590773" y="1996"/>
                  </a:lnTo>
                  <a:lnTo>
                    <a:pt x="543847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1107613" y="3798738"/>
              <a:ext cx="505459" cy="377825"/>
            </a:xfrm>
            <a:custGeom>
              <a:avLst/>
              <a:gdLst/>
              <a:ahLst/>
              <a:cxnLst/>
              <a:rect l="l" t="t" r="r" b="b"/>
              <a:pathLst>
                <a:path w="505459" h="377825">
                  <a:moveTo>
                    <a:pt x="449685" y="0"/>
                  </a:moveTo>
                  <a:lnTo>
                    <a:pt x="428743" y="4073"/>
                  </a:lnTo>
                  <a:lnTo>
                    <a:pt x="410335" y="16295"/>
                  </a:lnTo>
                  <a:lnTo>
                    <a:pt x="183546" y="243073"/>
                  </a:lnTo>
                  <a:lnTo>
                    <a:pt x="95004" y="154521"/>
                  </a:lnTo>
                  <a:lnTo>
                    <a:pt x="55650" y="138226"/>
                  </a:lnTo>
                  <a:lnTo>
                    <a:pt x="16295" y="154531"/>
                  </a:lnTo>
                  <a:lnTo>
                    <a:pt x="0" y="193876"/>
                  </a:lnTo>
                  <a:lnTo>
                    <a:pt x="4073" y="214814"/>
                  </a:lnTo>
                  <a:lnTo>
                    <a:pt x="16295" y="233220"/>
                  </a:lnTo>
                  <a:lnTo>
                    <a:pt x="144197" y="361143"/>
                  </a:lnTo>
                  <a:lnTo>
                    <a:pt x="162604" y="373370"/>
                  </a:lnTo>
                  <a:lnTo>
                    <a:pt x="183546" y="377446"/>
                  </a:lnTo>
                  <a:lnTo>
                    <a:pt x="204488" y="373370"/>
                  </a:lnTo>
                  <a:lnTo>
                    <a:pt x="222896" y="361143"/>
                  </a:lnTo>
                  <a:lnTo>
                    <a:pt x="489034" y="95004"/>
                  </a:lnTo>
                  <a:lnTo>
                    <a:pt x="501262" y="76592"/>
                  </a:lnTo>
                  <a:lnTo>
                    <a:pt x="505338" y="55650"/>
                  </a:lnTo>
                  <a:lnTo>
                    <a:pt x="501262" y="34707"/>
                  </a:lnTo>
                  <a:lnTo>
                    <a:pt x="489034" y="16295"/>
                  </a:lnTo>
                  <a:lnTo>
                    <a:pt x="470627" y="4073"/>
                  </a:lnTo>
                  <a:lnTo>
                    <a:pt x="449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4859927" y="3443604"/>
            <a:ext cx="3342640" cy="3007995"/>
            <a:chOff x="14859927" y="3443604"/>
            <a:chExt cx="3342640" cy="3007995"/>
          </a:xfrm>
        </p:grpSpPr>
        <p:sp>
          <p:nvSpPr>
            <p:cNvPr id="20" name="object 20"/>
            <p:cNvSpPr/>
            <p:nvPr/>
          </p:nvSpPr>
          <p:spPr>
            <a:xfrm>
              <a:off x="14859927" y="3641562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>
                  <a:moveTo>
                    <a:pt x="1404847" y="0"/>
                  </a:moveTo>
                  <a:lnTo>
                    <a:pt x="1356550" y="814"/>
                  </a:lnTo>
                  <a:lnTo>
                    <a:pt x="1308663" y="3240"/>
                  </a:lnTo>
                  <a:lnTo>
                    <a:pt x="1261210" y="7252"/>
                  </a:lnTo>
                  <a:lnTo>
                    <a:pt x="1214218" y="12824"/>
                  </a:lnTo>
                  <a:lnTo>
                    <a:pt x="1167714" y="19929"/>
                  </a:lnTo>
                  <a:lnTo>
                    <a:pt x="1121722" y="28541"/>
                  </a:lnTo>
                  <a:lnTo>
                    <a:pt x="1076270" y="38634"/>
                  </a:lnTo>
                  <a:lnTo>
                    <a:pt x="1031384" y="50182"/>
                  </a:lnTo>
                  <a:lnTo>
                    <a:pt x="987090" y="63158"/>
                  </a:lnTo>
                  <a:lnTo>
                    <a:pt x="943413" y="77537"/>
                  </a:lnTo>
                  <a:lnTo>
                    <a:pt x="900381" y="93293"/>
                  </a:lnTo>
                  <a:lnTo>
                    <a:pt x="858019" y="110398"/>
                  </a:lnTo>
                  <a:lnTo>
                    <a:pt x="816353" y="128828"/>
                  </a:lnTo>
                  <a:lnTo>
                    <a:pt x="775409" y="148556"/>
                  </a:lnTo>
                  <a:lnTo>
                    <a:pt x="735215" y="169555"/>
                  </a:lnTo>
                  <a:lnTo>
                    <a:pt x="695795" y="191801"/>
                  </a:lnTo>
                  <a:lnTo>
                    <a:pt x="657177" y="215265"/>
                  </a:lnTo>
                  <a:lnTo>
                    <a:pt x="619385" y="239923"/>
                  </a:lnTo>
                  <a:lnTo>
                    <a:pt x="582447" y="265748"/>
                  </a:lnTo>
                  <a:lnTo>
                    <a:pt x="546388" y="292714"/>
                  </a:lnTo>
                  <a:lnTo>
                    <a:pt x="511235" y="320795"/>
                  </a:lnTo>
                  <a:lnTo>
                    <a:pt x="477014" y="349965"/>
                  </a:lnTo>
                  <a:lnTo>
                    <a:pt x="443751" y="380197"/>
                  </a:lnTo>
                  <a:lnTo>
                    <a:pt x="411471" y="411466"/>
                  </a:lnTo>
                  <a:lnTo>
                    <a:pt x="380202" y="443745"/>
                  </a:lnTo>
                  <a:lnTo>
                    <a:pt x="349970" y="477008"/>
                  </a:lnTo>
                  <a:lnTo>
                    <a:pt x="320800" y="511229"/>
                  </a:lnTo>
                  <a:lnTo>
                    <a:pt x="292718" y="546382"/>
                  </a:lnTo>
                  <a:lnTo>
                    <a:pt x="265752" y="582440"/>
                  </a:lnTo>
                  <a:lnTo>
                    <a:pt x="239926" y="619378"/>
                  </a:lnTo>
                  <a:lnTo>
                    <a:pt x="215268" y="657169"/>
                  </a:lnTo>
                  <a:lnTo>
                    <a:pt x="191803" y="695788"/>
                  </a:lnTo>
                  <a:lnTo>
                    <a:pt x="169558" y="735207"/>
                  </a:lnTo>
                  <a:lnTo>
                    <a:pt x="148558" y="775401"/>
                  </a:lnTo>
                  <a:lnTo>
                    <a:pt x="128830" y="816344"/>
                  </a:lnTo>
                  <a:lnTo>
                    <a:pt x="110400" y="858010"/>
                  </a:lnTo>
                  <a:lnTo>
                    <a:pt x="93294" y="900372"/>
                  </a:lnTo>
                  <a:lnTo>
                    <a:pt x="77538" y="943404"/>
                  </a:lnTo>
                  <a:lnTo>
                    <a:pt x="63159" y="987080"/>
                  </a:lnTo>
                  <a:lnTo>
                    <a:pt x="50182" y="1031374"/>
                  </a:lnTo>
                  <a:lnTo>
                    <a:pt x="38634" y="1076260"/>
                  </a:lnTo>
                  <a:lnTo>
                    <a:pt x="28541" y="1121712"/>
                  </a:lnTo>
                  <a:lnTo>
                    <a:pt x="19929" y="1167703"/>
                  </a:lnTo>
                  <a:lnTo>
                    <a:pt x="12824" y="1214208"/>
                  </a:lnTo>
                  <a:lnTo>
                    <a:pt x="7253" y="1261200"/>
                  </a:lnTo>
                  <a:lnTo>
                    <a:pt x="3241" y="1308652"/>
                  </a:lnTo>
                  <a:lnTo>
                    <a:pt x="814" y="1356540"/>
                  </a:lnTo>
                  <a:lnTo>
                    <a:pt x="0" y="1404836"/>
                  </a:lnTo>
                  <a:lnTo>
                    <a:pt x="814" y="1453133"/>
                  </a:lnTo>
                  <a:lnTo>
                    <a:pt x="3241" y="1501022"/>
                  </a:lnTo>
                  <a:lnTo>
                    <a:pt x="7253" y="1548475"/>
                  </a:lnTo>
                  <a:lnTo>
                    <a:pt x="12824" y="1595467"/>
                  </a:lnTo>
                  <a:lnTo>
                    <a:pt x="19929" y="1641972"/>
                  </a:lnTo>
                  <a:lnTo>
                    <a:pt x="28541" y="1687964"/>
                  </a:lnTo>
                  <a:lnTo>
                    <a:pt x="38634" y="1733416"/>
                  </a:lnTo>
                  <a:lnTo>
                    <a:pt x="50182" y="1778303"/>
                  </a:lnTo>
                  <a:lnTo>
                    <a:pt x="63159" y="1822597"/>
                  </a:lnTo>
                  <a:lnTo>
                    <a:pt x="77538" y="1866274"/>
                  </a:lnTo>
                  <a:lnTo>
                    <a:pt x="93294" y="1909307"/>
                  </a:lnTo>
                  <a:lnTo>
                    <a:pt x="110400" y="1951669"/>
                  </a:lnTo>
                  <a:lnTo>
                    <a:pt x="128830" y="1993335"/>
                  </a:lnTo>
                  <a:lnTo>
                    <a:pt x="148558" y="2034278"/>
                  </a:lnTo>
                  <a:lnTo>
                    <a:pt x="169558" y="2074473"/>
                  </a:lnTo>
                  <a:lnTo>
                    <a:pt x="191803" y="2113892"/>
                  </a:lnTo>
                  <a:lnTo>
                    <a:pt x="215268" y="2152511"/>
                  </a:lnTo>
                  <a:lnTo>
                    <a:pt x="239926" y="2190303"/>
                  </a:lnTo>
                  <a:lnTo>
                    <a:pt x="265752" y="2227241"/>
                  </a:lnTo>
                  <a:lnTo>
                    <a:pt x="292718" y="2263299"/>
                  </a:lnTo>
                  <a:lnTo>
                    <a:pt x="320800" y="2298452"/>
                  </a:lnTo>
                  <a:lnTo>
                    <a:pt x="349970" y="2332673"/>
                  </a:lnTo>
                  <a:lnTo>
                    <a:pt x="380202" y="2365937"/>
                  </a:lnTo>
                  <a:lnTo>
                    <a:pt x="411471" y="2398216"/>
                  </a:lnTo>
                  <a:lnTo>
                    <a:pt x="443751" y="2429485"/>
                  </a:lnTo>
                  <a:lnTo>
                    <a:pt x="477014" y="2459717"/>
                  </a:lnTo>
                  <a:lnTo>
                    <a:pt x="511235" y="2488887"/>
                  </a:lnTo>
                  <a:lnTo>
                    <a:pt x="546388" y="2516968"/>
                  </a:lnTo>
                  <a:lnTo>
                    <a:pt x="582447" y="2543934"/>
                  </a:lnTo>
                  <a:lnTo>
                    <a:pt x="619385" y="2569759"/>
                  </a:lnTo>
                  <a:lnTo>
                    <a:pt x="657177" y="2594417"/>
                  </a:lnTo>
                  <a:lnTo>
                    <a:pt x="695795" y="2617882"/>
                  </a:lnTo>
                  <a:lnTo>
                    <a:pt x="735215" y="2640127"/>
                  </a:lnTo>
                  <a:lnTo>
                    <a:pt x="775409" y="2661127"/>
                  </a:lnTo>
                  <a:lnTo>
                    <a:pt x="816353" y="2680855"/>
                  </a:lnTo>
                  <a:lnTo>
                    <a:pt x="858019" y="2699285"/>
                  </a:lnTo>
                  <a:lnTo>
                    <a:pt x="900381" y="2716390"/>
                  </a:lnTo>
                  <a:lnTo>
                    <a:pt x="943413" y="2732146"/>
                  </a:lnTo>
                  <a:lnTo>
                    <a:pt x="987090" y="2746525"/>
                  </a:lnTo>
                  <a:lnTo>
                    <a:pt x="1031384" y="2759502"/>
                  </a:lnTo>
                  <a:lnTo>
                    <a:pt x="1076270" y="2771049"/>
                  </a:lnTo>
                  <a:lnTo>
                    <a:pt x="1121722" y="2781142"/>
                  </a:lnTo>
                  <a:lnTo>
                    <a:pt x="1167714" y="2789754"/>
                  </a:lnTo>
                  <a:lnTo>
                    <a:pt x="1214218" y="2796859"/>
                  </a:lnTo>
                  <a:lnTo>
                    <a:pt x="1261210" y="2802431"/>
                  </a:lnTo>
                  <a:lnTo>
                    <a:pt x="1308663" y="2806443"/>
                  </a:lnTo>
                  <a:lnTo>
                    <a:pt x="1356550" y="2808869"/>
                  </a:lnTo>
                  <a:lnTo>
                    <a:pt x="1404847" y="2809684"/>
                  </a:lnTo>
                  <a:lnTo>
                    <a:pt x="1453143" y="2808869"/>
                  </a:lnTo>
                  <a:lnTo>
                    <a:pt x="1501031" y="2806443"/>
                  </a:lnTo>
                  <a:lnTo>
                    <a:pt x="1548484" y="2802431"/>
                  </a:lnTo>
                  <a:lnTo>
                    <a:pt x="1595475" y="2796859"/>
                  </a:lnTo>
                  <a:lnTo>
                    <a:pt x="1641980" y="2789754"/>
                  </a:lnTo>
                  <a:lnTo>
                    <a:pt x="1687971" y="2781142"/>
                  </a:lnTo>
                  <a:lnTo>
                    <a:pt x="1733423" y="2771049"/>
                  </a:lnTo>
                  <a:lnTo>
                    <a:pt x="1778309" y="2759502"/>
                  </a:lnTo>
                  <a:lnTo>
                    <a:pt x="1822604" y="2746525"/>
                  </a:lnTo>
                  <a:lnTo>
                    <a:pt x="1866280" y="2732146"/>
                  </a:lnTo>
                  <a:lnTo>
                    <a:pt x="1909313" y="2716390"/>
                  </a:lnTo>
                  <a:lnTo>
                    <a:pt x="1951675" y="2699285"/>
                  </a:lnTo>
                  <a:lnTo>
                    <a:pt x="1993341" y="2680855"/>
                  </a:lnTo>
                  <a:lnTo>
                    <a:pt x="2034284" y="2661127"/>
                  </a:lnTo>
                  <a:lnTo>
                    <a:pt x="2074479" y="2640127"/>
                  </a:lnTo>
                  <a:lnTo>
                    <a:pt x="2113898" y="2617882"/>
                  </a:lnTo>
                  <a:lnTo>
                    <a:pt x="2152517" y="2594417"/>
                  </a:lnTo>
                  <a:lnTo>
                    <a:pt x="2190308" y="2569759"/>
                  </a:lnTo>
                  <a:lnTo>
                    <a:pt x="2227247" y="2543934"/>
                  </a:lnTo>
                  <a:lnTo>
                    <a:pt x="2263305" y="2516968"/>
                  </a:lnTo>
                  <a:lnTo>
                    <a:pt x="2298458" y="2488887"/>
                  </a:lnTo>
                  <a:lnTo>
                    <a:pt x="2332680" y="2459717"/>
                  </a:lnTo>
                  <a:lnTo>
                    <a:pt x="2365943" y="2429485"/>
                  </a:lnTo>
                  <a:lnTo>
                    <a:pt x="2398222" y="2398216"/>
                  </a:lnTo>
                  <a:lnTo>
                    <a:pt x="2429491" y="2365937"/>
                  </a:lnTo>
                  <a:lnTo>
                    <a:pt x="2459724" y="2332673"/>
                  </a:lnTo>
                  <a:lnTo>
                    <a:pt x="2488894" y="2298452"/>
                  </a:lnTo>
                  <a:lnTo>
                    <a:pt x="2516975" y="2263299"/>
                  </a:lnTo>
                  <a:lnTo>
                    <a:pt x="2543942" y="2227241"/>
                  </a:lnTo>
                  <a:lnTo>
                    <a:pt x="2569767" y="2190303"/>
                  </a:lnTo>
                  <a:lnTo>
                    <a:pt x="2594425" y="2152511"/>
                  </a:lnTo>
                  <a:lnTo>
                    <a:pt x="2617890" y="2113892"/>
                  </a:lnTo>
                  <a:lnTo>
                    <a:pt x="2640136" y="2074473"/>
                  </a:lnTo>
                  <a:lnTo>
                    <a:pt x="2661136" y="2034278"/>
                  </a:lnTo>
                  <a:lnTo>
                    <a:pt x="2680864" y="1993335"/>
                  </a:lnTo>
                  <a:lnTo>
                    <a:pt x="2699294" y="1951669"/>
                  </a:lnTo>
                  <a:lnTo>
                    <a:pt x="2716400" y="1909307"/>
                  </a:lnTo>
                  <a:lnTo>
                    <a:pt x="2732155" y="1866274"/>
                  </a:lnTo>
                  <a:lnTo>
                    <a:pt x="2746535" y="1822597"/>
                  </a:lnTo>
                  <a:lnTo>
                    <a:pt x="2759511" y="1778303"/>
                  </a:lnTo>
                  <a:lnTo>
                    <a:pt x="2771059" y="1733416"/>
                  </a:lnTo>
                  <a:lnTo>
                    <a:pt x="2781152" y="1687964"/>
                  </a:lnTo>
                  <a:lnTo>
                    <a:pt x="2789764" y="1641972"/>
                  </a:lnTo>
                  <a:lnTo>
                    <a:pt x="2796869" y="1595467"/>
                  </a:lnTo>
                  <a:lnTo>
                    <a:pt x="2802441" y="1548475"/>
                  </a:lnTo>
                  <a:lnTo>
                    <a:pt x="2806453" y="1501022"/>
                  </a:lnTo>
                  <a:lnTo>
                    <a:pt x="2808879" y="1453133"/>
                  </a:lnTo>
                  <a:lnTo>
                    <a:pt x="2809694" y="1404836"/>
                  </a:lnTo>
                  <a:lnTo>
                    <a:pt x="2808879" y="1356540"/>
                  </a:lnTo>
                  <a:lnTo>
                    <a:pt x="2806453" y="1308652"/>
                  </a:lnTo>
                  <a:lnTo>
                    <a:pt x="2802441" y="1261200"/>
                  </a:lnTo>
                  <a:lnTo>
                    <a:pt x="2796869" y="1214208"/>
                  </a:lnTo>
                  <a:lnTo>
                    <a:pt x="2789764" y="1167703"/>
                  </a:lnTo>
                  <a:lnTo>
                    <a:pt x="2781152" y="1121712"/>
                  </a:lnTo>
                  <a:lnTo>
                    <a:pt x="2771059" y="1076260"/>
                  </a:lnTo>
                  <a:lnTo>
                    <a:pt x="2759511" y="1031374"/>
                  </a:lnTo>
                  <a:lnTo>
                    <a:pt x="2746535" y="987080"/>
                  </a:lnTo>
                  <a:lnTo>
                    <a:pt x="2732155" y="943404"/>
                  </a:lnTo>
                  <a:lnTo>
                    <a:pt x="2716400" y="900372"/>
                  </a:lnTo>
                  <a:lnTo>
                    <a:pt x="2699294" y="858010"/>
                  </a:lnTo>
                  <a:lnTo>
                    <a:pt x="2680864" y="816344"/>
                  </a:lnTo>
                  <a:lnTo>
                    <a:pt x="2661136" y="775401"/>
                  </a:lnTo>
                  <a:lnTo>
                    <a:pt x="2640136" y="735207"/>
                  </a:lnTo>
                  <a:lnTo>
                    <a:pt x="2617890" y="695788"/>
                  </a:lnTo>
                  <a:lnTo>
                    <a:pt x="2594425" y="657169"/>
                  </a:lnTo>
                  <a:lnTo>
                    <a:pt x="2569767" y="619378"/>
                  </a:lnTo>
                  <a:lnTo>
                    <a:pt x="2543942" y="582440"/>
                  </a:lnTo>
                  <a:lnTo>
                    <a:pt x="2516975" y="546382"/>
                  </a:lnTo>
                  <a:lnTo>
                    <a:pt x="2488894" y="511229"/>
                  </a:lnTo>
                  <a:lnTo>
                    <a:pt x="2459724" y="477008"/>
                  </a:lnTo>
                  <a:lnTo>
                    <a:pt x="2429491" y="443745"/>
                  </a:lnTo>
                  <a:lnTo>
                    <a:pt x="2398222" y="411466"/>
                  </a:lnTo>
                  <a:lnTo>
                    <a:pt x="2365943" y="380197"/>
                  </a:lnTo>
                  <a:lnTo>
                    <a:pt x="2332680" y="349965"/>
                  </a:lnTo>
                  <a:lnTo>
                    <a:pt x="2298458" y="320795"/>
                  </a:lnTo>
                  <a:lnTo>
                    <a:pt x="2263305" y="292714"/>
                  </a:lnTo>
                  <a:lnTo>
                    <a:pt x="2227247" y="265748"/>
                  </a:lnTo>
                  <a:lnTo>
                    <a:pt x="2190308" y="239923"/>
                  </a:lnTo>
                  <a:lnTo>
                    <a:pt x="2152517" y="215265"/>
                  </a:lnTo>
                  <a:lnTo>
                    <a:pt x="2113898" y="191801"/>
                  </a:lnTo>
                  <a:lnTo>
                    <a:pt x="2074479" y="169555"/>
                  </a:lnTo>
                  <a:lnTo>
                    <a:pt x="2034284" y="148556"/>
                  </a:lnTo>
                  <a:lnTo>
                    <a:pt x="1993341" y="128828"/>
                  </a:lnTo>
                  <a:lnTo>
                    <a:pt x="1951675" y="110398"/>
                  </a:lnTo>
                  <a:lnTo>
                    <a:pt x="1909313" y="93293"/>
                  </a:lnTo>
                  <a:lnTo>
                    <a:pt x="1866280" y="77537"/>
                  </a:lnTo>
                  <a:lnTo>
                    <a:pt x="1822604" y="63158"/>
                  </a:lnTo>
                  <a:lnTo>
                    <a:pt x="1778309" y="50182"/>
                  </a:lnTo>
                  <a:lnTo>
                    <a:pt x="1733423" y="38634"/>
                  </a:lnTo>
                  <a:lnTo>
                    <a:pt x="1687971" y="28541"/>
                  </a:lnTo>
                  <a:lnTo>
                    <a:pt x="1641980" y="19929"/>
                  </a:lnTo>
                  <a:lnTo>
                    <a:pt x="1595475" y="12824"/>
                  </a:lnTo>
                  <a:lnTo>
                    <a:pt x="1548484" y="7252"/>
                  </a:lnTo>
                  <a:lnTo>
                    <a:pt x="1501031" y="3240"/>
                  </a:lnTo>
                  <a:lnTo>
                    <a:pt x="1453143" y="814"/>
                  </a:lnTo>
                  <a:lnTo>
                    <a:pt x="1404847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5556738" y="4353693"/>
              <a:ext cx="1416685" cy="1385570"/>
            </a:xfrm>
            <a:custGeom>
              <a:avLst/>
              <a:gdLst/>
              <a:ahLst/>
              <a:cxnLst/>
              <a:rect l="l" t="t" r="r" b="b"/>
              <a:pathLst>
                <a:path w="1416684" h="1385570">
                  <a:moveTo>
                    <a:pt x="1009027" y="692734"/>
                  </a:moveTo>
                  <a:lnTo>
                    <a:pt x="1005090" y="645020"/>
                  </a:lnTo>
                  <a:lnTo>
                    <a:pt x="993660" y="599744"/>
                  </a:lnTo>
                  <a:lnTo>
                    <a:pt x="975385" y="557504"/>
                  </a:lnTo>
                  <a:lnTo>
                    <a:pt x="956589" y="527900"/>
                  </a:lnTo>
                  <a:lnTo>
                    <a:pt x="950887" y="518909"/>
                  </a:lnTo>
                  <a:lnTo>
                    <a:pt x="920775" y="484568"/>
                  </a:lnTo>
                  <a:lnTo>
                    <a:pt x="885685" y="455117"/>
                  </a:lnTo>
                  <a:lnTo>
                    <a:pt x="876490" y="449529"/>
                  </a:lnTo>
                  <a:lnTo>
                    <a:pt x="876490" y="692734"/>
                  </a:lnTo>
                  <a:lnTo>
                    <a:pt x="870458" y="736498"/>
                  </a:lnTo>
                  <a:lnTo>
                    <a:pt x="853452" y="775855"/>
                  </a:lnTo>
                  <a:lnTo>
                    <a:pt x="827087" y="809218"/>
                  </a:lnTo>
                  <a:lnTo>
                    <a:pt x="792988" y="835012"/>
                  </a:lnTo>
                  <a:lnTo>
                    <a:pt x="752754" y="851636"/>
                  </a:lnTo>
                  <a:lnTo>
                    <a:pt x="708025" y="857542"/>
                  </a:lnTo>
                  <a:lnTo>
                    <a:pt x="663295" y="851636"/>
                  </a:lnTo>
                  <a:lnTo>
                    <a:pt x="623074" y="835012"/>
                  </a:lnTo>
                  <a:lnTo>
                    <a:pt x="588975" y="809218"/>
                  </a:lnTo>
                  <a:lnTo>
                    <a:pt x="562622" y="775855"/>
                  </a:lnTo>
                  <a:lnTo>
                    <a:pt x="545617" y="736498"/>
                  </a:lnTo>
                  <a:lnTo>
                    <a:pt x="539584" y="692734"/>
                  </a:lnTo>
                  <a:lnTo>
                    <a:pt x="545617" y="648970"/>
                  </a:lnTo>
                  <a:lnTo>
                    <a:pt x="562622" y="609600"/>
                  </a:lnTo>
                  <a:lnTo>
                    <a:pt x="588975" y="576237"/>
                  </a:lnTo>
                  <a:lnTo>
                    <a:pt x="623074" y="550443"/>
                  </a:lnTo>
                  <a:lnTo>
                    <a:pt x="663295" y="533806"/>
                  </a:lnTo>
                  <a:lnTo>
                    <a:pt x="708025" y="527900"/>
                  </a:lnTo>
                  <a:lnTo>
                    <a:pt x="752754" y="533806"/>
                  </a:lnTo>
                  <a:lnTo>
                    <a:pt x="792988" y="550443"/>
                  </a:lnTo>
                  <a:lnTo>
                    <a:pt x="827087" y="576237"/>
                  </a:lnTo>
                  <a:lnTo>
                    <a:pt x="853452" y="609600"/>
                  </a:lnTo>
                  <a:lnTo>
                    <a:pt x="870458" y="648970"/>
                  </a:lnTo>
                  <a:lnTo>
                    <a:pt x="876490" y="692734"/>
                  </a:lnTo>
                  <a:lnTo>
                    <a:pt x="876490" y="449529"/>
                  </a:lnTo>
                  <a:lnTo>
                    <a:pt x="846239" y="431139"/>
                  </a:lnTo>
                  <a:lnTo>
                    <a:pt x="803071" y="413258"/>
                  </a:lnTo>
                  <a:lnTo>
                    <a:pt x="756793" y="402069"/>
                  </a:lnTo>
                  <a:lnTo>
                    <a:pt x="708025" y="398208"/>
                  </a:lnTo>
                  <a:lnTo>
                    <a:pt x="659269" y="402069"/>
                  </a:lnTo>
                  <a:lnTo>
                    <a:pt x="612990" y="413258"/>
                  </a:lnTo>
                  <a:lnTo>
                    <a:pt x="569823" y="431139"/>
                  </a:lnTo>
                  <a:lnTo>
                    <a:pt x="530377" y="455117"/>
                  </a:lnTo>
                  <a:lnTo>
                    <a:pt x="495287" y="484568"/>
                  </a:lnTo>
                  <a:lnTo>
                    <a:pt x="465188" y="518909"/>
                  </a:lnTo>
                  <a:lnTo>
                    <a:pt x="440677" y="557504"/>
                  </a:lnTo>
                  <a:lnTo>
                    <a:pt x="422402" y="599744"/>
                  </a:lnTo>
                  <a:lnTo>
                    <a:pt x="410972" y="645020"/>
                  </a:lnTo>
                  <a:lnTo>
                    <a:pt x="407035" y="692734"/>
                  </a:lnTo>
                  <a:lnTo>
                    <a:pt x="410972" y="740448"/>
                  </a:lnTo>
                  <a:lnTo>
                    <a:pt x="422402" y="785723"/>
                  </a:lnTo>
                  <a:lnTo>
                    <a:pt x="440677" y="827963"/>
                  </a:lnTo>
                  <a:lnTo>
                    <a:pt x="465188" y="866546"/>
                  </a:lnTo>
                  <a:lnTo>
                    <a:pt x="495287" y="900887"/>
                  </a:lnTo>
                  <a:lnTo>
                    <a:pt x="530377" y="930338"/>
                  </a:lnTo>
                  <a:lnTo>
                    <a:pt x="569823" y="954316"/>
                  </a:lnTo>
                  <a:lnTo>
                    <a:pt x="612990" y="972197"/>
                  </a:lnTo>
                  <a:lnTo>
                    <a:pt x="659269" y="983373"/>
                  </a:lnTo>
                  <a:lnTo>
                    <a:pt x="708025" y="987247"/>
                  </a:lnTo>
                  <a:lnTo>
                    <a:pt x="756793" y="983373"/>
                  </a:lnTo>
                  <a:lnTo>
                    <a:pt x="803071" y="972197"/>
                  </a:lnTo>
                  <a:lnTo>
                    <a:pt x="846239" y="954316"/>
                  </a:lnTo>
                  <a:lnTo>
                    <a:pt x="885685" y="930338"/>
                  </a:lnTo>
                  <a:lnTo>
                    <a:pt x="920775" y="900887"/>
                  </a:lnTo>
                  <a:lnTo>
                    <a:pt x="950887" y="866546"/>
                  </a:lnTo>
                  <a:lnTo>
                    <a:pt x="956602" y="857542"/>
                  </a:lnTo>
                  <a:lnTo>
                    <a:pt x="975385" y="827963"/>
                  </a:lnTo>
                  <a:lnTo>
                    <a:pt x="993660" y="785723"/>
                  </a:lnTo>
                  <a:lnTo>
                    <a:pt x="1005090" y="740448"/>
                  </a:lnTo>
                  <a:lnTo>
                    <a:pt x="1009027" y="692734"/>
                  </a:lnTo>
                  <a:close/>
                </a:path>
                <a:path w="1416684" h="1385570">
                  <a:moveTo>
                    <a:pt x="1416062" y="639305"/>
                  </a:moveTo>
                  <a:lnTo>
                    <a:pt x="1407248" y="590486"/>
                  </a:lnTo>
                  <a:lnTo>
                    <a:pt x="1382737" y="548487"/>
                  </a:lnTo>
                  <a:lnTo>
                    <a:pt x="1345412" y="516775"/>
                  </a:lnTo>
                  <a:lnTo>
                    <a:pt x="1298270" y="498817"/>
                  </a:lnTo>
                  <a:lnTo>
                    <a:pt x="1283500" y="495922"/>
                  </a:lnTo>
                  <a:lnTo>
                    <a:pt x="1283500" y="632853"/>
                  </a:lnTo>
                  <a:lnTo>
                    <a:pt x="1283487" y="752576"/>
                  </a:lnTo>
                  <a:lnTo>
                    <a:pt x="1278763" y="758177"/>
                  </a:lnTo>
                  <a:lnTo>
                    <a:pt x="1272095" y="759523"/>
                  </a:lnTo>
                  <a:lnTo>
                    <a:pt x="1112151" y="790829"/>
                  </a:lnTo>
                  <a:lnTo>
                    <a:pt x="1099693" y="825830"/>
                  </a:lnTo>
                  <a:lnTo>
                    <a:pt x="1081074" y="869581"/>
                  </a:lnTo>
                  <a:lnTo>
                    <a:pt x="1064539" y="902843"/>
                  </a:lnTo>
                  <a:lnTo>
                    <a:pt x="1158963" y="1041260"/>
                  </a:lnTo>
                  <a:lnTo>
                    <a:pt x="1158201" y="1048550"/>
                  </a:lnTo>
                  <a:lnTo>
                    <a:pt x="1072984" y="1131874"/>
                  </a:lnTo>
                  <a:lnTo>
                    <a:pt x="1069098" y="1132573"/>
                  </a:lnTo>
                  <a:lnTo>
                    <a:pt x="1064564" y="1132573"/>
                  </a:lnTo>
                  <a:lnTo>
                    <a:pt x="1061707" y="1132179"/>
                  </a:lnTo>
                  <a:lnTo>
                    <a:pt x="1056195" y="1128572"/>
                  </a:lnTo>
                  <a:lnTo>
                    <a:pt x="922832" y="1041603"/>
                  </a:lnTo>
                  <a:lnTo>
                    <a:pt x="877443" y="1062913"/>
                  </a:lnTo>
                  <a:lnTo>
                    <a:pt x="808418" y="1087983"/>
                  </a:lnTo>
                  <a:lnTo>
                    <a:pt x="774928" y="1251165"/>
                  </a:lnTo>
                  <a:lnTo>
                    <a:pt x="769200" y="1255737"/>
                  </a:lnTo>
                  <a:lnTo>
                    <a:pt x="646849" y="1255737"/>
                  </a:lnTo>
                  <a:lnTo>
                    <a:pt x="641096" y="1251089"/>
                  </a:lnTo>
                  <a:lnTo>
                    <a:pt x="629920" y="1196517"/>
                  </a:lnTo>
                  <a:lnTo>
                    <a:pt x="616864" y="1132573"/>
                  </a:lnTo>
                  <a:lnTo>
                    <a:pt x="607745" y="1087983"/>
                  </a:lnTo>
                  <a:lnTo>
                    <a:pt x="560920" y="1071968"/>
                  </a:lnTo>
                  <a:lnTo>
                    <a:pt x="493331" y="1041603"/>
                  </a:lnTo>
                  <a:lnTo>
                    <a:pt x="357276" y="1130287"/>
                  </a:lnTo>
                  <a:lnTo>
                    <a:pt x="354393" y="1132179"/>
                  </a:lnTo>
                  <a:lnTo>
                    <a:pt x="351510" y="1132573"/>
                  </a:lnTo>
                  <a:lnTo>
                    <a:pt x="346938" y="1132573"/>
                  </a:lnTo>
                  <a:lnTo>
                    <a:pt x="343065" y="1131874"/>
                  </a:lnTo>
                  <a:lnTo>
                    <a:pt x="257860" y="1048550"/>
                  </a:lnTo>
                  <a:lnTo>
                    <a:pt x="257136" y="1041603"/>
                  </a:lnTo>
                  <a:lnTo>
                    <a:pt x="257111" y="1041260"/>
                  </a:lnTo>
                  <a:lnTo>
                    <a:pt x="351383" y="902931"/>
                  </a:lnTo>
                  <a:lnTo>
                    <a:pt x="334454" y="868578"/>
                  </a:lnTo>
                  <a:lnTo>
                    <a:pt x="316357" y="825830"/>
                  </a:lnTo>
                  <a:lnTo>
                    <a:pt x="303898" y="790816"/>
                  </a:lnTo>
                  <a:lnTo>
                    <a:pt x="143776" y="759510"/>
                  </a:lnTo>
                  <a:lnTo>
                    <a:pt x="137312" y="758228"/>
                  </a:lnTo>
                  <a:lnTo>
                    <a:pt x="132549" y="752576"/>
                  </a:lnTo>
                  <a:lnTo>
                    <a:pt x="132549" y="632853"/>
                  </a:lnTo>
                  <a:lnTo>
                    <a:pt x="137248" y="627265"/>
                  </a:lnTo>
                  <a:lnTo>
                    <a:pt x="303860" y="594626"/>
                  </a:lnTo>
                  <a:lnTo>
                    <a:pt x="316369" y="559549"/>
                  </a:lnTo>
                  <a:lnTo>
                    <a:pt x="334886" y="515950"/>
                  </a:lnTo>
                  <a:lnTo>
                    <a:pt x="351421" y="482561"/>
                  </a:lnTo>
                  <a:lnTo>
                    <a:pt x="257111" y="344131"/>
                  </a:lnTo>
                  <a:lnTo>
                    <a:pt x="257848" y="336892"/>
                  </a:lnTo>
                  <a:lnTo>
                    <a:pt x="343293" y="253352"/>
                  </a:lnTo>
                  <a:lnTo>
                    <a:pt x="347446" y="252818"/>
                  </a:lnTo>
                  <a:lnTo>
                    <a:pt x="352386" y="252818"/>
                  </a:lnTo>
                  <a:lnTo>
                    <a:pt x="355003" y="253619"/>
                  </a:lnTo>
                  <a:lnTo>
                    <a:pt x="493331" y="343776"/>
                  </a:lnTo>
                  <a:lnTo>
                    <a:pt x="527431" y="327609"/>
                  </a:lnTo>
                  <a:lnTo>
                    <a:pt x="572185" y="309359"/>
                  </a:lnTo>
                  <a:lnTo>
                    <a:pt x="607809" y="297116"/>
                  </a:lnTo>
                  <a:lnTo>
                    <a:pt x="616851" y="252818"/>
                  </a:lnTo>
                  <a:lnTo>
                    <a:pt x="629932" y="188861"/>
                  </a:lnTo>
                  <a:lnTo>
                    <a:pt x="641096" y="134340"/>
                  </a:lnTo>
                  <a:lnTo>
                    <a:pt x="646849" y="129705"/>
                  </a:lnTo>
                  <a:lnTo>
                    <a:pt x="769200" y="129705"/>
                  </a:lnTo>
                  <a:lnTo>
                    <a:pt x="774928" y="134251"/>
                  </a:lnTo>
                  <a:lnTo>
                    <a:pt x="808240" y="297154"/>
                  </a:lnTo>
                  <a:lnTo>
                    <a:pt x="843876" y="309384"/>
                  </a:lnTo>
                  <a:lnTo>
                    <a:pt x="889177" y="327850"/>
                  </a:lnTo>
                  <a:lnTo>
                    <a:pt x="922870" y="343750"/>
                  </a:lnTo>
                  <a:lnTo>
                    <a:pt x="1061707" y="253212"/>
                  </a:lnTo>
                  <a:lnTo>
                    <a:pt x="1064552" y="252818"/>
                  </a:lnTo>
                  <a:lnTo>
                    <a:pt x="1068616" y="252818"/>
                  </a:lnTo>
                  <a:lnTo>
                    <a:pt x="1072769" y="253352"/>
                  </a:lnTo>
                  <a:lnTo>
                    <a:pt x="1158214" y="336892"/>
                  </a:lnTo>
                  <a:lnTo>
                    <a:pt x="1158951" y="344131"/>
                  </a:lnTo>
                  <a:lnTo>
                    <a:pt x="1155319" y="349491"/>
                  </a:lnTo>
                  <a:lnTo>
                    <a:pt x="1064590" y="482574"/>
                  </a:lnTo>
                  <a:lnTo>
                    <a:pt x="1081519" y="516788"/>
                  </a:lnTo>
                  <a:lnTo>
                    <a:pt x="1099731" y="559663"/>
                  </a:lnTo>
                  <a:lnTo>
                    <a:pt x="1112139" y="594525"/>
                  </a:lnTo>
                  <a:lnTo>
                    <a:pt x="1278788" y="627265"/>
                  </a:lnTo>
                  <a:lnTo>
                    <a:pt x="1283500" y="632853"/>
                  </a:lnTo>
                  <a:lnTo>
                    <a:pt x="1283500" y="495922"/>
                  </a:lnTo>
                  <a:lnTo>
                    <a:pt x="1222921" y="484022"/>
                  </a:lnTo>
                  <a:lnTo>
                    <a:pt x="1265605" y="421436"/>
                  </a:lnTo>
                  <a:lnTo>
                    <a:pt x="1285925" y="376059"/>
                  </a:lnTo>
                  <a:lnTo>
                    <a:pt x="1289342" y="327850"/>
                  </a:lnTo>
                  <a:lnTo>
                    <a:pt x="1276299" y="281203"/>
                  </a:lnTo>
                  <a:lnTo>
                    <a:pt x="1247254" y="240588"/>
                  </a:lnTo>
                  <a:lnTo>
                    <a:pt x="1194409" y="188925"/>
                  </a:lnTo>
                  <a:lnTo>
                    <a:pt x="1147762" y="147193"/>
                  </a:lnTo>
                  <a:lnTo>
                    <a:pt x="1095260" y="125882"/>
                  </a:lnTo>
                  <a:lnTo>
                    <a:pt x="1066444" y="123126"/>
                  </a:lnTo>
                  <a:lnTo>
                    <a:pt x="1044867" y="124675"/>
                  </a:lnTo>
                  <a:lnTo>
                    <a:pt x="1023950" y="129260"/>
                  </a:lnTo>
                  <a:lnTo>
                    <a:pt x="1003985" y="136804"/>
                  </a:lnTo>
                  <a:lnTo>
                    <a:pt x="985278" y="147193"/>
                  </a:lnTo>
                  <a:lnTo>
                    <a:pt x="921270" y="188925"/>
                  </a:lnTo>
                  <a:lnTo>
                    <a:pt x="909167" y="129705"/>
                  </a:lnTo>
                  <a:lnTo>
                    <a:pt x="887869" y="69100"/>
                  </a:lnTo>
                  <a:lnTo>
                    <a:pt x="855459" y="32600"/>
                  </a:lnTo>
                  <a:lnTo>
                    <a:pt x="812533" y="8623"/>
                  </a:lnTo>
                  <a:lnTo>
                    <a:pt x="762609" y="0"/>
                  </a:lnTo>
                  <a:lnTo>
                    <a:pt x="653453" y="0"/>
                  </a:lnTo>
                  <a:lnTo>
                    <a:pt x="603605" y="8623"/>
                  </a:lnTo>
                  <a:lnTo>
                    <a:pt x="560717" y="32562"/>
                  </a:lnTo>
                  <a:lnTo>
                    <a:pt x="528281" y="69037"/>
                  </a:lnTo>
                  <a:lnTo>
                    <a:pt x="509803" y="115214"/>
                  </a:lnTo>
                  <a:lnTo>
                    <a:pt x="494753" y="188861"/>
                  </a:lnTo>
                  <a:lnTo>
                    <a:pt x="430733" y="147129"/>
                  </a:lnTo>
                  <a:lnTo>
                    <a:pt x="411937" y="136753"/>
                  </a:lnTo>
                  <a:lnTo>
                    <a:pt x="391947" y="129235"/>
                  </a:lnTo>
                  <a:lnTo>
                    <a:pt x="371081" y="124675"/>
                  </a:lnTo>
                  <a:lnTo>
                    <a:pt x="349605" y="123126"/>
                  </a:lnTo>
                  <a:lnTo>
                    <a:pt x="320789" y="125882"/>
                  </a:lnTo>
                  <a:lnTo>
                    <a:pt x="268389" y="147129"/>
                  </a:lnTo>
                  <a:lnTo>
                    <a:pt x="168770" y="240626"/>
                  </a:lnTo>
                  <a:lnTo>
                    <a:pt x="139738" y="281228"/>
                  </a:lnTo>
                  <a:lnTo>
                    <a:pt x="126720" y="327850"/>
                  </a:lnTo>
                  <a:lnTo>
                    <a:pt x="130149" y="376072"/>
                  </a:lnTo>
                  <a:lnTo>
                    <a:pt x="150482" y="421436"/>
                  </a:lnTo>
                  <a:lnTo>
                    <a:pt x="193116" y="484047"/>
                  </a:lnTo>
                  <a:lnTo>
                    <a:pt x="117805" y="498817"/>
                  </a:lnTo>
                  <a:lnTo>
                    <a:pt x="70624" y="516788"/>
                  </a:lnTo>
                  <a:lnTo>
                    <a:pt x="33324" y="548487"/>
                  </a:lnTo>
                  <a:lnTo>
                    <a:pt x="8813" y="590486"/>
                  </a:lnTo>
                  <a:lnTo>
                    <a:pt x="0" y="639305"/>
                  </a:lnTo>
                  <a:lnTo>
                    <a:pt x="0" y="746074"/>
                  </a:lnTo>
                  <a:lnTo>
                    <a:pt x="8801" y="794854"/>
                  </a:lnTo>
                  <a:lnTo>
                    <a:pt x="33286" y="836841"/>
                  </a:lnTo>
                  <a:lnTo>
                    <a:pt x="70586" y="868603"/>
                  </a:lnTo>
                  <a:lnTo>
                    <a:pt x="117792" y="886688"/>
                  </a:lnTo>
                  <a:lnTo>
                    <a:pt x="193103" y="901420"/>
                  </a:lnTo>
                  <a:lnTo>
                    <a:pt x="150469" y="963955"/>
                  </a:lnTo>
                  <a:lnTo>
                    <a:pt x="130149" y="1009307"/>
                  </a:lnTo>
                  <a:lnTo>
                    <a:pt x="126733" y="1057516"/>
                  </a:lnTo>
                  <a:lnTo>
                    <a:pt x="139763" y="1104176"/>
                  </a:lnTo>
                  <a:lnTo>
                    <a:pt x="168795" y="1144828"/>
                  </a:lnTo>
                  <a:lnTo>
                    <a:pt x="245986" y="1220317"/>
                  </a:lnTo>
                  <a:lnTo>
                    <a:pt x="293497" y="1251432"/>
                  </a:lnTo>
                  <a:lnTo>
                    <a:pt x="349605" y="1262265"/>
                  </a:lnTo>
                  <a:lnTo>
                    <a:pt x="371170" y="1260716"/>
                  </a:lnTo>
                  <a:lnTo>
                    <a:pt x="392112" y="1256118"/>
                  </a:lnTo>
                  <a:lnTo>
                    <a:pt x="412038" y="1248600"/>
                  </a:lnTo>
                  <a:lnTo>
                    <a:pt x="430809" y="1238199"/>
                  </a:lnTo>
                  <a:lnTo>
                    <a:pt x="494753" y="1196517"/>
                  </a:lnTo>
                  <a:lnTo>
                    <a:pt x="509828" y="1270342"/>
                  </a:lnTo>
                  <a:lnTo>
                    <a:pt x="528294" y="1316456"/>
                  </a:lnTo>
                  <a:lnTo>
                    <a:pt x="560743" y="1352892"/>
                  </a:lnTo>
                  <a:lnTo>
                    <a:pt x="603643" y="1376819"/>
                  </a:lnTo>
                  <a:lnTo>
                    <a:pt x="653453" y="1385430"/>
                  </a:lnTo>
                  <a:lnTo>
                    <a:pt x="762609" y="1385430"/>
                  </a:lnTo>
                  <a:lnTo>
                    <a:pt x="812520" y="1376807"/>
                  </a:lnTo>
                  <a:lnTo>
                    <a:pt x="855433" y="1352854"/>
                  </a:lnTo>
                  <a:lnTo>
                    <a:pt x="887831" y="1316405"/>
                  </a:lnTo>
                  <a:lnTo>
                    <a:pt x="906195" y="1270292"/>
                  </a:lnTo>
                  <a:lnTo>
                    <a:pt x="909180" y="1255737"/>
                  </a:lnTo>
                  <a:lnTo>
                    <a:pt x="921334" y="1196492"/>
                  </a:lnTo>
                  <a:lnTo>
                    <a:pt x="985151" y="1238110"/>
                  </a:lnTo>
                  <a:lnTo>
                    <a:pt x="1023950" y="1256118"/>
                  </a:lnTo>
                  <a:lnTo>
                    <a:pt x="1066444" y="1262265"/>
                  </a:lnTo>
                  <a:lnTo>
                    <a:pt x="1095273" y="1259509"/>
                  </a:lnTo>
                  <a:lnTo>
                    <a:pt x="1147699" y="1238288"/>
                  </a:lnTo>
                  <a:lnTo>
                    <a:pt x="1194422" y="1196492"/>
                  </a:lnTo>
                  <a:lnTo>
                    <a:pt x="1247317" y="1144778"/>
                  </a:lnTo>
                  <a:lnTo>
                    <a:pt x="1256030" y="1132573"/>
                  </a:lnTo>
                  <a:lnTo>
                    <a:pt x="1276324" y="1104163"/>
                  </a:lnTo>
                  <a:lnTo>
                    <a:pt x="1289329" y="1057516"/>
                  </a:lnTo>
                  <a:lnTo>
                    <a:pt x="1285900" y="1009281"/>
                  </a:lnTo>
                  <a:lnTo>
                    <a:pt x="1265567" y="963891"/>
                  </a:lnTo>
                  <a:lnTo>
                    <a:pt x="1222921" y="901420"/>
                  </a:lnTo>
                  <a:lnTo>
                    <a:pt x="1298308" y="886650"/>
                  </a:lnTo>
                  <a:lnTo>
                    <a:pt x="1345488" y="868578"/>
                  </a:lnTo>
                  <a:lnTo>
                    <a:pt x="1382750" y="836841"/>
                  </a:lnTo>
                  <a:lnTo>
                    <a:pt x="1407261" y="794842"/>
                  </a:lnTo>
                  <a:lnTo>
                    <a:pt x="1416062" y="746074"/>
                  </a:lnTo>
                  <a:lnTo>
                    <a:pt x="1416062" y="639305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7114665" y="3443604"/>
              <a:ext cx="1087755" cy="1087755"/>
            </a:xfrm>
            <a:custGeom>
              <a:avLst/>
              <a:gdLst/>
              <a:ahLst/>
              <a:cxnLst/>
              <a:rect l="l" t="t" r="r" b="b"/>
              <a:pathLst>
                <a:path w="1087755" h="1087754">
                  <a:moveTo>
                    <a:pt x="543847" y="0"/>
                  </a:moveTo>
                  <a:lnTo>
                    <a:pt x="496922" y="1996"/>
                  </a:lnTo>
                  <a:lnTo>
                    <a:pt x="451105" y="7876"/>
                  </a:lnTo>
                  <a:lnTo>
                    <a:pt x="406560" y="17476"/>
                  </a:lnTo>
                  <a:lnTo>
                    <a:pt x="363450" y="30634"/>
                  </a:lnTo>
                  <a:lnTo>
                    <a:pt x="321938" y="47185"/>
                  </a:lnTo>
                  <a:lnTo>
                    <a:pt x="282188" y="66967"/>
                  </a:lnTo>
                  <a:lnTo>
                    <a:pt x="244362" y="89817"/>
                  </a:lnTo>
                  <a:lnTo>
                    <a:pt x="208624" y="115571"/>
                  </a:lnTo>
                  <a:lnTo>
                    <a:pt x="175137" y="144066"/>
                  </a:lnTo>
                  <a:lnTo>
                    <a:pt x="144065" y="175139"/>
                  </a:lnTo>
                  <a:lnTo>
                    <a:pt x="115570" y="208626"/>
                  </a:lnTo>
                  <a:lnTo>
                    <a:pt x="89817" y="244365"/>
                  </a:lnTo>
                  <a:lnTo>
                    <a:pt x="66967" y="282191"/>
                  </a:lnTo>
                  <a:lnTo>
                    <a:pt x="47185" y="321942"/>
                  </a:lnTo>
                  <a:lnTo>
                    <a:pt x="30634" y="363455"/>
                  </a:lnTo>
                  <a:lnTo>
                    <a:pt x="17476" y="406566"/>
                  </a:lnTo>
                  <a:lnTo>
                    <a:pt x="7876" y="451113"/>
                  </a:lnTo>
                  <a:lnTo>
                    <a:pt x="1996" y="496931"/>
                  </a:lnTo>
                  <a:lnTo>
                    <a:pt x="0" y="543857"/>
                  </a:lnTo>
                  <a:lnTo>
                    <a:pt x="1996" y="590782"/>
                  </a:lnTo>
                  <a:lnTo>
                    <a:pt x="7876" y="636599"/>
                  </a:lnTo>
                  <a:lnTo>
                    <a:pt x="17476" y="681145"/>
                  </a:lnTo>
                  <a:lnTo>
                    <a:pt x="30634" y="724255"/>
                  </a:lnTo>
                  <a:lnTo>
                    <a:pt x="47185" y="765768"/>
                  </a:lnTo>
                  <a:lnTo>
                    <a:pt x="66967" y="805519"/>
                  </a:lnTo>
                  <a:lnTo>
                    <a:pt x="89817" y="843345"/>
                  </a:lnTo>
                  <a:lnTo>
                    <a:pt x="115570" y="879084"/>
                  </a:lnTo>
                  <a:lnTo>
                    <a:pt x="144065" y="912572"/>
                  </a:lnTo>
                  <a:lnTo>
                    <a:pt x="175137" y="943645"/>
                  </a:lnTo>
                  <a:lnTo>
                    <a:pt x="208624" y="972140"/>
                  </a:lnTo>
                  <a:lnTo>
                    <a:pt x="244362" y="997895"/>
                  </a:lnTo>
                  <a:lnTo>
                    <a:pt x="282188" y="1020745"/>
                  </a:lnTo>
                  <a:lnTo>
                    <a:pt x="321938" y="1040528"/>
                  </a:lnTo>
                  <a:lnTo>
                    <a:pt x="363450" y="1057080"/>
                  </a:lnTo>
                  <a:lnTo>
                    <a:pt x="406560" y="1070238"/>
                  </a:lnTo>
                  <a:lnTo>
                    <a:pt x="451105" y="1079839"/>
                  </a:lnTo>
                  <a:lnTo>
                    <a:pt x="496922" y="1085719"/>
                  </a:lnTo>
                  <a:lnTo>
                    <a:pt x="543847" y="1087715"/>
                  </a:lnTo>
                  <a:lnTo>
                    <a:pt x="590773" y="1085719"/>
                  </a:lnTo>
                  <a:lnTo>
                    <a:pt x="636591" y="1079839"/>
                  </a:lnTo>
                  <a:lnTo>
                    <a:pt x="681138" y="1070238"/>
                  </a:lnTo>
                  <a:lnTo>
                    <a:pt x="724249" y="1057080"/>
                  </a:lnTo>
                  <a:lnTo>
                    <a:pt x="765762" y="1040528"/>
                  </a:lnTo>
                  <a:lnTo>
                    <a:pt x="805513" y="1020745"/>
                  </a:lnTo>
                  <a:lnTo>
                    <a:pt x="843340" y="997895"/>
                  </a:lnTo>
                  <a:lnTo>
                    <a:pt x="879078" y="972140"/>
                  </a:lnTo>
                  <a:lnTo>
                    <a:pt x="912565" y="943645"/>
                  </a:lnTo>
                  <a:lnTo>
                    <a:pt x="943638" y="912572"/>
                  </a:lnTo>
                  <a:lnTo>
                    <a:pt x="972133" y="879084"/>
                  </a:lnTo>
                  <a:lnTo>
                    <a:pt x="997887" y="843345"/>
                  </a:lnTo>
                  <a:lnTo>
                    <a:pt x="1020737" y="805519"/>
                  </a:lnTo>
                  <a:lnTo>
                    <a:pt x="1040519" y="765768"/>
                  </a:lnTo>
                  <a:lnTo>
                    <a:pt x="1057070" y="724255"/>
                  </a:lnTo>
                  <a:lnTo>
                    <a:pt x="1070228" y="681145"/>
                  </a:lnTo>
                  <a:lnTo>
                    <a:pt x="1079828" y="636599"/>
                  </a:lnTo>
                  <a:lnTo>
                    <a:pt x="1085708" y="590782"/>
                  </a:lnTo>
                  <a:lnTo>
                    <a:pt x="1087705" y="543857"/>
                  </a:lnTo>
                  <a:lnTo>
                    <a:pt x="1085708" y="496931"/>
                  </a:lnTo>
                  <a:lnTo>
                    <a:pt x="1079828" y="451113"/>
                  </a:lnTo>
                  <a:lnTo>
                    <a:pt x="1070228" y="406566"/>
                  </a:lnTo>
                  <a:lnTo>
                    <a:pt x="1057070" y="363455"/>
                  </a:lnTo>
                  <a:lnTo>
                    <a:pt x="1040519" y="321942"/>
                  </a:lnTo>
                  <a:lnTo>
                    <a:pt x="1020737" y="282191"/>
                  </a:lnTo>
                  <a:lnTo>
                    <a:pt x="997887" y="244365"/>
                  </a:lnTo>
                  <a:lnTo>
                    <a:pt x="972133" y="208626"/>
                  </a:lnTo>
                  <a:lnTo>
                    <a:pt x="943638" y="175139"/>
                  </a:lnTo>
                  <a:lnTo>
                    <a:pt x="912565" y="144066"/>
                  </a:lnTo>
                  <a:lnTo>
                    <a:pt x="879078" y="115571"/>
                  </a:lnTo>
                  <a:lnTo>
                    <a:pt x="843340" y="89817"/>
                  </a:lnTo>
                  <a:lnTo>
                    <a:pt x="805513" y="66967"/>
                  </a:lnTo>
                  <a:lnTo>
                    <a:pt x="765762" y="47185"/>
                  </a:lnTo>
                  <a:lnTo>
                    <a:pt x="724249" y="30634"/>
                  </a:lnTo>
                  <a:lnTo>
                    <a:pt x="681138" y="17476"/>
                  </a:lnTo>
                  <a:lnTo>
                    <a:pt x="636591" y="7876"/>
                  </a:lnTo>
                  <a:lnTo>
                    <a:pt x="590773" y="1996"/>
                  </a:lnTo>
                  <a:lnTo>
                    <a:pt x="543847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7405850" y="3798738"/>
              <a:ext cx="505459" cy="377825"/>
            </a:xfrm>
            <a:custGeom>
              <a:avLst/>
              <a:gdLst/>
              <a:ahLst/>
              <a:cxnLst/>
              <a:rect l="l" t="t" r="r" b="b"/>
              <a:pathLst>
                <a:path w="505459" h="377825">
                  <a:moveTo>
                    <a:pt x="449685" y="0"/>
                  </a:moveTo>
                  <a:lnTo>
                    <a:pt x="428743" y="4073"/>
                  </a:lnTo>
                  <a:lnTo>
                    <a:pt x="410335" y="16295"/>
                  </a:lnTo>
                  <a:lnTo>
                    <a:pt x="183546" y="243073"/>
                  </a:lnTo>
                  <a:lnTo>
                    <a:pt x="95004" y="154521"/>
                  </a:lnTo>
                  <a:lnTo>
                    <a:pt x="55650" y="138226"/>
                  </a:lnTo>
                  <a:lnTo>
                    <a:pt x="16295" y="154531"/>
                  </a:lnTo>
                  <a:lnTo>
                    <a:pt x="0" y="193876"/>
                  </a:lnTo>
                  <a:lnTo>
                    <a:pt x="4073" y="214814"/>
                  </a:lnTo>
                  <a:lnTo>
                    <a:pt x="16295" y="233220"/>
                  </a:lnTo>
                  <a:lnTo>
                    <a:pt x="144197" y="361143"/>
                  </a:lnTo>
                  <a:lnTo>
                    <a:pt x="162604" y="373370"/>
                  </a:lnTo>
                  <a:lnTo>
                    <a:pt x="183546" y="377446"/>
                  </a:lnTo>
                  <a:lnTo>
                    <a:pt x="204488" y="373370"/>
                  </a:lnTo>
                  <a:lnTo>
                    <a:pt x="222896" y="361143"/>
                  </a:lnTo>
                  <a:lnTo>
                    <a:pt x="489034" y="95004"/>
                  </a:lnTo>
                  <a:lnTo>
                    <a:pt x="501262" y="76592"/>
                  </a:lnTo>
                  <a:lnTo>
                    <a:pt x="505338" y="55650"/>
                  </a:lnTo>
                  <a:lnTo>
                    <a:pt x="501262" y="34707"/>
                  </a:lnTo>
                  <a:lnTo>
                    <a:pt x="489034" y="16295"/>
                  </a:lnTo>
                  <a:lnTo>
                    <a:pt x="470627" y="4073"/>
                  </a:lnTo>
                  <a:lnTo>
                    <a:pt x="44968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1216432" y="5281444"/>
            <a:ext cx="8942705" cy="4667250"/>
            <a:chOff x="1216432" y="5281444"/>
            <a:chExt cx="8942705" cy="4667250"/>
          </a:xfrm>
        </p:grpSpPr>
        <p:sp>
          <p:nvSpPr>
            <p:cNvPr id="6" name="object 6"/>
            <p:cNvSpPr/>
            <p:nvPr/>
          </p:nvSpPr>
          <p:spPr>
            <a:xfrm>
              <a:off x="1216432" y="9806991"/>
              <a:ext cx="8942705" cy="142240"/>
            </a:xfrm>
            <a:custGeom>
              <a:avLst/>
              <a:gdLst/>
              <a:ahLst/>
              <a:cxnLst/>
              <a:rect l="l" t="t" r="r" b="b"/>
              <a:pathLst>
                <a:path w="8942705" h="142240">
                  <a:moveTo>
                    <a:pt x="4223015" y="0"/>
                  </a:moveTo>
                  <a:lnTo>
                    <a:pt x="3423719" y="1848"/>
                  </a:lnTo>
                  <a:lnTo>
                    <a:pt x="2748775" y="5343"/>
                  </a:lnTo>
                  <a:lnTo>
                    <a:pt x="2125787" y="10416"/>
                  </a:lnTo>
                  <a:lnTo>
                    <a:pt x="1564273" y="16916"/>
                  </a:lnTo>
                  <a:lnTo>
                    <a:pt x="1124453" y="23771"/>
                  </a:lnTo>
                  <a:lnTo>
                    <a:pt x="790881" y="30513"/>
                  </a:lnTo>
                  <a:lnTo>
                    <a:pt x="546613" y="36788"/>
                  </a:lnTo>
                  <a:lnTo>
                    <a:pt x="374580" y="42333"/>
                  </a:lnTo>
                  <a:lnTo>
                    <a:pt x="258763" y="46956"/>
                  </a:lnTo>
                  <a:lnTo>
                    <a:pt x="185171" y="50525"/>
                  </a:lnTo>
                  <a:lnTo>
                    <a:pt x="123345" y="54175"/>
                  </a:lnTo>
                  <a:lnTo>
                    <a:pt x="59823" y="59156"/>
                  </a:lnTo>
                  <a:lnTo>
                    <a:pt x="18681" y="64256"/>
                  </a:lnTo>
                  <a:lnTo>
                    <a:pt x="0" y="70780"/>
                  </a:lnTo>
                  <a:lnTo>
                    <a:pt x="755" y="72097"/>
                  </a:lnTo>
                  <a:lnTo>
                    <a:pt x="47407" y="81143"/>
                  </a:lnTo>
                  <a:lnTo>
                    <a:pt x="105412" y="86156"/>
                  </a:lnTo>
                  <a:lnTo>
                    <a:pt x="163238" y="89832"/>
                  </a:lnTo>
                  <a:lnTo>
                    <a:pt x="232947" y="93429"/>
                  </a:lnTo>
                  <a:lnTo>
                    <a:pt x="343770" y="98093"/>
                  </a:lnTo>
                  <a:lnTo>
                    <a:pt x="509853" y="103693"/>
                  </a:lnTo>
                  <a:lnTo>
                    <a:pt x="747412" y="110040"/>
                  </a:lnTo>
                  <a:lnTo>
                    <a:pt x="1073752" y="116876"/>
                  </a:lnTo>
                  <a:lnTo>
                    <a:pt x="1506090" y="123850"/>
                  </a:lnTo>
                  <a:lnTo>
                    <a:pt x="1995358" y="129828"/>
                  </a:lnTo>
                  <a:lnTo>
                    <a:pt x="2605508" y="135232"/>
                  </a:lnTo>
                  <a:lnTo>
                    <a:pt x="3269729" y="139090"/>
                  </a:lnTo>
                  <a:lnTo>
                    <a:pt x="3978502" y="141253"/>
                  </a:lnTo>
                  <a:lnTo>
                    <a:pt x="4471068" y="141679"/>
                  </a:lnTo>
                  <a:lnTo>
                    <a:pt x="5204253" y="140730"/>
                  </a:lnTo>
                  <a:lnTo>
                    <a:pt x="5973681" y="137576"/>
                  </a:lnTo>
                  <a:lnTo>
                    <a:pt x="6615046" y="133012"/>
                  </a:lnTo>
                  <a:lnTo>
                    <a:pt x="7198109" y="126970"/>
                  </a:lnTo>
                  <a:lnTo>
                    <a:pt x="7659748" y="120480"/>
                  </a:lnTo>
                  <a:lnTo>
                    <a:pt x="8014468" y="114025"/>
                  </a:lnTo>
                  <a:lnTo>
                    <a:pt x="8278390" y="107972"/>
                  </a:lnTo>
                  <a:lnTo>
                    <a:pt x="8467879" y="102594"/>
                  </a:lnTo>
                  <a:lnTo>
                    <a:pt x="8598366" y="98093"/>
                  </a:lnTo>
                  <a:lnTo>
                    <a:pt x="8709188" y="93429"/>
                  </a:lnTo>
                  <a:lnTo>
                    <a:pt x="8778897" y="89832"/>
                  </a:lnTo>
                  <a:lnTo>
                    <a:pt x="8836723" y="86156"/>
                  </a:lnTo>
                  <a:lnTo>
                    <a:pt x="8894728" y="81143"/>
                  </a:lnTo>
                  <a:lnTo>
                    <a:pt x="8935371" y="74714"/>
                  </a:lnTo>
                  <a:lnTo>
                    <a:pt x="8942136" y="70780"/>
                  </a:lnTo>
                  <a:lnTo>
                    <a:pt x="8941380" y="69463"/>
                  </a:lnTo>
                  <a:lnTo>
                    <a:pt x="8894728" y="60420"/>
                  </a:lnTo>
                  <a:lnTo>
                    <a:pt x="8836723" y="55408"/>
                  </a:lnTo>
                  <a:lnTo>
                    <a:pt x="8778897" y="51733"/>
                  </a:lnTo>
                  <a:lnTo>
                    <a:pt x="8709188" y="48137"/>
                  </a:lnTo>
                  <a:lnTo>
                    <a:pt x="8598366" y="43473"/>
                  </a:lnTo>
                  <a:lnTo>
                    <a:pt x="8432282" y="37875"/>
                  </a:lnTo>
                  <a:lnTo>
                    <a:pt x="8194723" y="31528"/>
                  </a:lnTo>
                  <a:lnTo>
                    <a:pt x="7868383" y="24693"/>
                  </a:lnTo>
                  <a:lnTo>
                    <a:pt x="7436045" y="17720"/>
                  </a:lnTo>
                  <a:lnTo>
                    <a:pt x="6946777" y="11742"/>
                  </a:lnTo>
                  <a:lnTo>
                    <a:pt x="6336627" y="6339"/>
                  </a:lnTo>
                  <a:lnTo>
                    <a:pt x="5672406" y="2480"/>
                  </a:lnTo>
                  <a:lnTo>
                    <a:pt x="4963633" y="318"/>
                  </a:lnTo>
                  <a:lnTo>
                    <a:pt x="4223015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992039" y="5281444"/>
              <a:ext cx="7391400" cy="4450715"/>
            </a:xfrm>
            <a:custGeom>
              <a:avLst/>
              <a:gdLst/>
              <a:ahLst/>
              <a:cxnLst/>
              <a:rect l="l" t="t" r="r" b="b"/>
              <a:pathLst>
                <a:path w="7391400" h="4450715">
                  <a:moveTo>
                    <a:pt x="7200032" y="0"/>
                  </a:moveTo>
                  <a:lnTo>
                    <a:pt x="190915" y="0"/>
                  </a:lnTo>
                  <a:lnTo>
                    <a:pt x="147143" y="5065"/>
                  </a:lnTo>
                  <a:lnTo>
                    <a:pt x="106959" y="19495"/>
                  </a:lnTo>
                  <a:lnTo>
                    <a:pt x="71511" y="42137"/>
                  </a:lnTo>
                  <a:lnTo>
                    <a:pt x="41944" y="71841"/>
                  </a:lnTo>
                  <a:lnTo>
                    <a:pt x="19406" y="107457"/>
                  </a:lnTo>
                  <a:lnTo>
                    <a:pt x="5042" y="147832"/>
                  </a:lnTo>
                  <a:lnTo>
                    <a:pt x="0" y="191816"/>
                  </a:lnTo>
                  <a:lnTo>
                    <a:pt x="0" y="4027783"/>
                  </a:lnTo>
                  <a:lnTo>
                    <a:pt x="6606" y="4272240"/>
                  </a:lnTo>
                  <a:lnTo>
                    <a:pt x="52855" y="4397773"/>
                  </a:lnTo>
                  <a:lnTo>
                    <a:pt x="178388" y="4444021"/>
                  </a:lnTo>
                  <a:lnTo>
                    <a:pt x="422845" y="4450628"/>
                  </a:lnTo>
                  <a:lnTo>
                    <a:pt x="6968070" y="4450628"/>
                  </a:lnTo>
                  <a:lnTo>
                    <a:pt x="7212528" y="4444021"/>
                  </a:lnTo>
                  <a:lnTo>
                    <a:pt x="7338060" y="4397773"/>
                  </a:lnTo>
                  <a:lnTo>
                    <a:pt x="7384309" y="4272240"/>
                  </a:lnTo>
                  <a:lnTo>
                    <a:pt x="7390916" y="4027783"/>
                  </a:lnTo>
                  <a:lnTo>
                    <a:pt x="7390916" y="191816"/>
                  </a:lnTo>
                  <a:lnTo>
                    <a:pt x="7385873" y="147832"/>
                  </a:lnTo>
                  <a:lnTo>
                    <a:pt x="7371510" y="107457"/>
                  </a:lnTo>
                  <a:lnTo>
                    <a:pt x="7348974" y="71841"/>
                  </a:lnTo>
                  <a:lnTo>
                    <a:pt x="7319410" y="42137"/>
                  </a:lnTo>
                  <a:lnTo>
                    <a:pt x="7283968" y="19495"/>
                  </a:lnTo>
                  <a:lnTo>
                    <a:pt x="7243792" y="5065"/>
                  </a:lnTo>
                  <a:lnTo>
                    <a:pt x="7200032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55994" y="5546679"/>
              <a:ext cx="6863016" cy="3920184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1427663" y="9446505"/>
              <a:ext cx="8519795" cy="407034"/>
            </a:xfrm>
            <a:custGeom>
              <a:avLst/>
              <a:gdLst/>
              <a:ahLst/>
              <a:cxnLst/>
              <a:rect l="l" t="t" r="r" b="b"/>
              <a:pathLst>
                <a:path w="8519795" h="407034">
                  <a:moveTo>
                    <a:pt x="8519677" y="0"/>
                  </a:moveTo>
                  <a:lnTo>
                    <a:pt x="0" y="0"/>
                  </a:lnTo>
                  <a:lnTo>
                    <a:pt x="0" y="120268"/>
                  </a:lnTo>
                  <a:lnTo>
                    <a:pt x="3728" y="166713"/>
                  </a:lnTo>
                  <a:lnTo>
                    <a:pt x="14525" y="210771"/>
                  </a:lnTo>
                  <a:lnTo>
                    <a:pt x="31802" y="251853"/>
                  </a:lnTo>
                  <a:lnTo>
                    <a:pt x="54973" y="289369"/>
                  </a:lnTo>
                  <a:lnTo>
                    <a:pt x="83454" y="322729"/>
                  </a:lnTo>
                  <a:lnTo>
                    <a:pt x="116656" y="351346"/>
                  </a:lnTo>
                  <a:lnTo>
                    <a:pt x="153995" y="374629"/>
                  </a:lnTo>
                  <a:lnTo>
                    <a:pt x="194883" y="391989"/>
                  </a:lnTo>
                  <a:lnTo>
                    <a:pt x="238735" y="402837"/>
                  </a:lnTo>
                  <a:lnTo>
                    <a:pt x="284965" y="406584"/>
                  </a:lnTo>
                  <a:lnTo>
                    <a:pt x="8234702" y="406584"/>
                  </a:lnTo>
                  <a:lnTo>
                    <a:pt x="8280921" y="402837"/>
                  </a:lnTo>
                  <a:lnTo>
                    <a:pt x="8324768" y="391989"/>
                  </a:lnTo>
                  <a:lnTo>
                    <a:pt x="8365655" y="374629"/>
                  </a:lnTo>
                  <a:lnTo>
                    <a:pt x="8402996" y="351346"/>
                  </a:lnTo>
                  <a:lnTo>
                    <a:pt x="8436202" y="322729"/>
                  </a:lnTo>
                  <a:lnTo>
                    <a:pt x="8464688" y="289369"/>
                  </a:lnTo>
                  <a:lnTo>
                    <a:pt x="8487865" y="251853"/>
                  </a:lnTo>
                  <a:lnTo>
                    <a:pt x="8505147" y="210771"/>
                  </a:lnTo>
                  <a:lnTo>
                    <a:pt x="8515947" y="166713"/>
                  </a:lnTo>
                  <a:lnTo>
                    <a:pt x="8519677" y="120268"/>
                  </a:lnTo>
                  <a:lnTo>
                    <a:pt x="8519677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881848" y="9446501"/>
              <a:ext cx="1611630" cy="265430"/>
            </a:xfrm>
            <a:custGeom>
              <a:avLst/>
              <a:gdLst/>
              <a:ahLst/>
              <a:cxnLst/>
              <a:rect l="l" t="t" r="r" b="b"/>
              <a:pathLst>
                <a:path w="1611629" h="265429">
                  <a:moveTo>
                    <a:pt x="1188455" y="0"/>
                  </a:moveTo>
                  <a:lnTo>
                    <a:pt x="0" y="0"/>
                  </a:lnTo>
                  <a:lnTo>
                    <a:pt x="0" y="78447"/>
                  </a:lnTo>
                  <a:lnTo>
                    <a:pt x="6641" y="128106"/>
                  </a:lnTo>
                  <a:lnTo>
                    <a:pt x="25384" y="172728"/>
                  </a:lnTo>
                  <a:lnTo>
                    <a:pt x="54455" y="210531"/>
                  </a:lnTo>
                  <a:lnTo>
                    <a:pt x="92081" y="239737"/>
                  </a:lnTo>
                  <a:lnTo>
                    <a:pt x="136491" y="258566"/>
                  </a:lnTo>
                  <a:lnTo>
                    <a:pt x="185910" y="265237"/>
                  </a:lnTo>
                  <a:lnTo>
                    <a:pt x="1425433" y="265237"/>
                  </a:lnTo>
                  <a:lnTo>
                    <a:pt x="1474849" y="258566"/>
                  </a:lnTo>
                  <a:lnTo>
                    <a:pt x="1519251" y="239737"/>
                  </a:lnTo>
                  <a:lnTo>
                    <a:pt x="1556867" y="210531"/>
                  </a:lnTo>
                  <a:lnTo>
                    <a:pt x="1585928" y="172728"/>
                  </a:lnTo>
                  <a:lnTo>
                    <a:pt x="1604663" y="128106"/>
                  </a:lnTo>
                  <a:lnTo>
                    <a:pt x="1611301" y="78447"/>
                  </a:lnTo>
                  <a:lnTo>
                    <a:pt x="1611301" y="39223"/>
                  </a:lnTo>
                  <a:lnTo>
                    <a:pt x="1604694" y="16547"/>
                  </a:lnTo>
                  <a:lnTo>
                    <a:pt x="1558446" y="4902"/>
                  </a:lnTo>
                  <a:lnTo>
                    <a:pt x="1432913" y="612"/>
                  </a:lnTo>
                  <a:lnTo>
                    <a:pt x="1188455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75" dirty="0"/>
              <a:t>Internet</a:t>
            </a:r>
            <a:r>
              <a:rPr spc="-370" dirty="0"/>
              <a:t> </a:t>
            </a:r>
            <a:r>
              <a:rPr spc="-325" dirty="0"/>
              <a:t>Matters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22270" y="3320947"/>
            <a:ext cx="13900785" cy="433641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4779010">
              <a:lnSpc>
                <a:spcPct val="100000"/>
              </a:lnSpc>
              <a:spcBef>
                <a:spcPts val="95"/>
              </a:spcBef>
            </a:pP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Our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20" dirty="0">
                <a:solidFill>
                  <a:srgbClr val="191919"/>
                </a:solidFill>
                <a:latin typeface="Verdana"/>
                <a:cs typeface="Verdana"/>
              </a:rPr>
              <a:t>vision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45" dirty="0">
                <a:solidFill>
                  <a:srgbClr val="191919"/>
                </a:solidFill>
                <a:latin typeface="Verdana"/>
                <a:cs typeface="Verdana"/>
              </a:rPr>
              <a:t>is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Verdana"/>
                <a:cs typeface="Verdana"/>
              </a:rPr>
              <a:t>motivate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45" dirty="0">
                <a:solidFill>
                  <a:srgbClr val="191919"/>
                </a:solidFill>
                <a:latin typeface="Verdana"/>
                <a:cs typeface="Verdana"/>
              </a:rPr>
              <a:t>&amp;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0" dirty="0">
                <a:solidFill>
                  <a:srgbClr val="191919"/>
                </a:solidFill>
                <a:latin typeface="Verdana"/>
                <a:cs typeface="Verdana"/>
              </a:rPr>
              <a:t>educate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parents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to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guide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their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0" dirty="0">
                <a:solidFill>
                  <a:srgbClr val="191919"/>
                </a:solidFill>
                <a:latin typeface="Verdana"/>
                <a:cs typeface="Verdana"/>
              </a:rPr>
              <a:t>children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65" dirty="0">
                <a:solidFill>
                  <a:srgbClr val="191919"/>
                </a:solidFill>
                <a:latin typeface="Verdana"/>
                <a:cs typeface="Verdana"/>
              </a:rPr>
              <a:t>stay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45" dirty="0">
                <a:solidFill>
                  <a:srgbClr val="191919"/>
                </a:solidFill>
                <a:latin typeface="Verdana"/>
                <a:cs typeface="Verdana"/>
              </a:rPr>
              <a:t>safe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endParaRPr sz="33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50">
              <a:latin typeface="Verdana"/>
              <a:cs typeface="Verdana"/>
            </a:endParaRPr>
          </a:p>
          <a:p>
            <a:pPr marL="10444480" marR="5080" algn="just">
              <a:lnSpc>
                <a:spcPct val="175200"/>
              </a:lnSpc>
            </a:pPr>
            <a:r>
              <a:rPr sz="3400" spc="-155" dirty="0">
                <a:solidFill>
                  <a:srgbClr val="191919"/>
                </a:solidFill>
                <a:latin typeface="Arial Black"/>
                <a:cs typeface="Arial Black"/>
              </a:rPr>
              <a:t>InternetMatters internetmatters </a:t>
            </a:r>
            <a:r>
              <a:rPr sz="3400" spc="105" dirty="0">
                <a:solidFill>
                  <a:srgbClr val="191919"/>
                </a:solidFill>
                <a:latin typeface="Arial Black"/>
                <a:cs typeface="Arial Black"/>
              </a:rPr>
              <a:t>@im_org</a:t>
            </a:r>
            <a:endParaRPr sz="3400">
              <a:latin typeface="Arial Black"/>
              <a:cs typeface="Arial Black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141023" y="7187327"/>
            <a:ext cx="534670" cy="471170"/>
          </a:xfrm>
          <a:custGeom>
            <a:avLst/>
            <a:gdLst/>
            <a:ahLst/>
            <a:cxnLst/>
            <a:rect l="l" t="t" r="r" b="b"/>
            <a:pathLst>
              <a:path w="534670" h="471170">
                <a:moveTo>
                  <a:pt x="369915" y="0"/>
                </a:moveTo>
                <a:lnTo>
                  <a:pt x="327256" y="9340"/>
                </a:lnTo>
                <a:lnTo>
                  <a:pt x="292415" y="34817"/>
                </a:lnTo>
                <a:lnTo>
                  <a:pt x="268921" y="72608"/>
                </a:lnTo>
                <a:lnTo>
                  <a:pt x="260306" y="118896"/>
                </a:lnTo>
                <a:lnTo>
                  <a:pt x="260486" y="125816"/>
                </a:lnTo>
                <a:lnTo>
                  <a:pt x="261022" y="132658"/>
                </a:lnTo>
                <a:lnTo>
                  <a:pt x="261909" y="139393"/>
                </a:lnTo>
                <a:lnTo>
                  <a:pt x="263143" y="145995"/>
                </a:lnTo>
                <a:lnTo>
                  <a:pt x="209850" y="138058"/>
                </a:lnTo>
                <a:lnTo>
                  <a:pt x="159822" y="120819"/>
                </a:lnTo>
                <a:lnTo>
                  <a:pt x="113845" y="95131"/>
                </a:lnTo>
                <a:lnTo>
                  <a:pt x="72703" y="61844"/>
                </a:lnTo>
                <a:lnTo>
                  <a:pt x="37182" y="21810"/>
                </a:lnTo>
                <a:lnTo>
                  <a:pt x="30896" y="35471"/>
                </a:lnTo>
                <a:lnTo>
                  <a:pt x="26237" y="50067"/>
                </a:lnTo>
                <a:lnTo>
                  <a:pt x="23340" y="65459"/>
                </a:lnTo>
                <a:lnTo>
                  <a:pt x="22344" y="81505"/>
                </a:lnTo>
                <a:lnTo>
                  <a:pt x="25831" y="111377"/>
                </a:lnTo>
                <a:lnTo>
                  <a:pt x="35707" y="138459"/>
                </a:lnTo>
                <a:lnTo>
                  <a:pt x="51097" y="161799"/>
                </a:lnTo>
                <a:lnTo>
                  <a:pt x="71128" y="180444"/>
                </a:lnTo>
                <a:lnTo>
                  <a:pt x="57863" y="179123"/>
                </a:lnTo>
                <a:lnTo>
                  <a:pt x="45100" y="176121"/>
                </a:lnTo>
                <a:lnTo>
                  <a:pt x="32938" y="171558"/>
                </a:lnTo>
                <a:lnTo>
                  <a:pt x="21475" y="165555"/>
                </a:lnTo>
                <a:lnTo>
                  <a:pt x="21444" y="167073"/>
                </a:lnTo>
                <a:lnTo>
                  <a:pt x="28135" y="208050"/>
                </a:lnTo>
                <a:lnTo>
                  <a:pt x="46618" y="242856"/>
                </a:lnTo>
                <a:lnTo>
                  <a:pt x="74506" y="268906"/>
                </a:lnTo>
                <a:lnTo>
                  <a:pt x="109410" y="283614"/>
                </a:lnTo>
                <a:lnTo>
                  <a:pt x="102416" y="285414"/>
                </a:lnTo>
                <a:lnTo>
                  <a:pt x="95253" y="286719"/>
                </a:lnTo>
                <a:lnTo>
                  <a:pt x="87941" y="287513"/>
                </a:lnTo>
                <a:lnTo>
                  <a:pt x="80500" y="287781"/>
                </a:lnTo>
                <a:lnTo>
                  <a:pt x="73463" y="287781"/>
                </a:lnTo>
                <a:lnTo>
                  <a:pt x="66563" y="287059"/>
                </a:lnTo>
                <a:lnTo>
                  <a:pt x="59893" y="285645"/>
                </a:lnTo>
                <a:lnTo>
                  <a:pt x="75025" y="318338"/>
                </a:lnTo>
                <a:lnTo>
                  <a:pt x="98326" y="344277"/>
                </a:lnTo>
                <a:lnTo>
                  <a:pt x="128012" y="361530"/>
                </a:lnTo>
                <a:lnTo>
                  <a:pt x="162298" y="368166"/>
                </a:lnTo>
                <a:lnTo>
                  <a:pt x="132418" y="389588"/>
                </a:lnTo>
                <a:lnTo>
                  <a:pt x="99409" y="405600"/>
                </a:lnTo>
                <a:lnTo>
                  <a:pt x="63806" y="415627"/>
                </a:lnTo>
                <a:lnTo>
                  <a:pt x="26145" y="419097"/>
                </a:lnTo>
                <a:lnTo>
                  <a:pt x="19536" y="418989"/>
                </a:lnTo>
                <a:lnTo>
                  <a:pt x="12970" y="418669"/>
                </a:lnTo>
                <a:lnTo>
                  <a:pt x="6455" y="418138"/>
                </a:lnTo>
                <a:lnTo>
                  <a:pt x="0" y="417400"/>
                </a:lnTo>
                <a:lnTo>
                  <a:pt x="38022" y="439978"/>
                </a:lnTo>
                <a:lnTo>
                  <a:pt x="79004" y="456764"/>
                </a:lnTo>
                <a:lnTo>
                  <a:pt x="122493" y="467227"/>
                </a:lnTo>
                <a:lnTo>
                  <a:pt x="168036" y="470833"/>
                </a:lnTo>
                <a:lnTo>
                  <a:pt x="220743" y="466497"/>
                </a:lnTo>
                <a:lnTo>
                  <a:pt x="268833" y="454103"/>
                </a:lnTo>
                <a:lnTo>
                  <a:pt x="312223" y="434578"/>
                </a:lnTo>
                <a:lnTo>
                  <a:pt x="350826" y="408846"/>
                </a:lnTo>
                <a:lnTo>
                  <a:pt x="384557" y="377833"/>
                </a:lnTo>
                <a:lnTo>
                  <a:pt x="413333" y="342464"/>
                </a:lnTo>
                <a:lnTo>
                  <a:pt x="437067" y="303664"/>
                </a:lnTo>
                <a:lnTo>
                  <a:pt x="455675" y="262357"/>
                </a:lnTo>
                <a:lnTo>
                  <a:pt x="469071" y="219471"/>
                </a:lnTo>
                <a:lnTo>
                  <a:pt x="477172" y="175928"/>
                </a:lnTo>
                <a:lnTo>
                  <a:pt x="479891" y="132655"/>
                </a:lnTo>
                <a:lnTo>
                  <a:pt x="479828" y="122373"/>
                </a:lnTo>
                <a:lnTo>
                  <a:pt x="479629" y="117263"/>
                </a:lnTo>
                <a:lnTo>
                  <a:pt x="495139" y="103927"/>
                </a:lnTo>
                <a:lnTo>
                  <a:pt x="509487" y="89151"/>
                </a:lnTo>
                <a:lnTo>
                  <a:pt x="522578" y="73045"/>
                </a:lnTo>
                <a:lnTo>
                  <a:pt x="534318" y="55715"/>
                </a:lnTo>
                <a:lnTo>
                  <a:pt x="519294" y="62241"/>
                </a:lnTo>
                <a:lnTo>
                  <a:pt x="503760" y="67567"/>
                </a:lnTo>
                <a:lnTo>
                  <a:pt x="487757" y="71657"/>
                </a:lnTo>
                <a:lnTo>
                  <a:pt x="471325" y="74479"/>
                </a:lnTo>
                <a:lnTo>
                  <a:pt x="487257" y="61896"/>
                </a:lnTo>
                <a:lnTo>
                  <a:pt x="500849" y="46478"/>
                </a:lnTo>
                <a:lnTo>
                  <a:pt x="511734" y="28625"/>
                </a:lnTo>
                <a:lnTo>
                  <a:pt x="519544" y="8732"/>
                </a:lnTo>
                <a:lnTo>
                  <a:pt x="503246" y="18213"/>
                </a:lnTo>
                <a:lnTo>
                  <a:pt x="486163" y="26233"/>
                </a:lnTo>
                <a:lnTo>
                  <a:pt x="468373" y="32711"/>
                </a:lnTo>
                <a:lnTo>
                  <a:pt x="449954" y="37569"/>
                </a:lnTo>
                <a:lnTo>
                  <a:pt x="433443" y="21945"/>
                </a:lnTo>
                <a:lnTo>
                  <a:pt x="414262" y="10114"/>
                </a:lnTo>
                <a:lnTo>
                  <a:pt x="392917" y="2619"/>
                </a:lnTo>
                <a:lnTo>
                  <a:pt x="369915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1141020" y="5332507"/>
            <a:ext cx="471170" cy="471170"/>
          </a:xfrm>
          <a:custGeom>
            <a:avLst/>
            <a:gdLst/>
            <a:ahLst/>
            <a:cxnLst/>
            <a:rect l="l" t="t" r="r" b="b"/>
            <a:pathLst>
              <a:path w="471170" h="471170">
                <a:moveTo>
                  <a:pt x="426667" y="0"/>
                </a:moveTo>
                <a:lnTo>
                  <a:pt x="44166" y="0"/>
                </a:lnTo>
                <a:lnTo>
                  <a:pt x="26977" y="3471"/>
                </a:lnTo>
                <a:lnTo>
                  <a:pt x="12938" y="12938"/>
                </a:lnTo>
                <a:lnTo>
                  <a:pt x="3471" y="26977"/>
                </a:lnTo>
                <a:lnTo>
                  <a:pt x="0" y="44166"/>
                </a:lnTo>
                <a:lnTo>
                  <a:pt x="0" y="426667"/>
                </a:lnTo>
                <a:lnTo>
                  <a:pt x="3471" y="443856"/>
                </a:lnTo>
                <a:lnTo>
                  <a:pt x="12938" y="457895"/>
                </a:lnTo>
                <a:lnTo>
                  <a:pt x="26977" y="467362"/>
                </a:lnTo>
                <a:lnTo>
                  <a:pt x="44166" y="470833"/>
                </a:lnTo>
                <a:lnTo>
                  <a:pt x="251992" y="470833"/>
                </a:lnTo>
                <a:lnTo>
                  <a:pt x="251992" y="287865"/>
                </a:lnTo>
                <a:lnTo>
                  <a:pt x="190402" y="287865"/>
                </a:lnTo>
                <a:lnTo>
                  <a:pt x="190402" y="217993"/>
                </a:lnTo>
                <a:lnTo>
                  <a:pt x="251992" y="217993"/>
                </a:lnTo>
                <a:lnTo>
                  <a:pt x="251992" y="165073"/>
                </a:lnTo>
                <a:lnTo>
                  <a:pt x="258562" y="124680"/>
                </a:lnTo>
                <a:lnTo>
                  <a:pt x="277085" y="95130"/>
                </a:lnTo>
                <a:lnTo>
                  <a:pt x="305778" y="76987"/>
                </a:lnTo>
                <a:lnTo>
                  <a:pt x="342858" y="70814"/>
                </a:lnTo>
                <a:lnTo>
                  <a:pt x="361546" y="71107"/>
                </a:lnTo>
                <a:lnTo>
                  <a:pt x="377807" y="71815"/>
                </a:lnTo>
                <a:lnTo>
                  <a:pt x="390413" y="72683"/>
                </a:lnTo>
                <a:lnTo>
                  <a:pt x="398134" y="73453"/>
                </a:lnTo>
                <a:lnTo>
                  <a:pt x="398134" y="137953"/>
                </a:lnTo>
                <a:lnTo>
                  <a:pt x="359622" y="137953"/>
                </a:lnTo>
                <a:lnTo>
                  <a:pt x="341713" y="140467"/>
                </a:lnTo>
                <a:lnTo>
                  <a:pt x="331051" y="147536"/>
                </a:lnTo>
                <a:lnTo>
                  <a:pt x="325916" y="158455"/>
                </a:lnTo>
                <a:lnTo>
                  <a:pt x="324586" y="172518"/>
                </a:lnTo>
                <a:lnTo>
                  <a:pt x="324586" y="217899"/>
                </a:lnTo>
                <a:lnTo>
                  <a:pt x="395213" y="217899"/>
                </a:lnTo>
                <a:lnTo>
                  <a:pt x="386082" y="287771"/>
                </a:lnTo>
                <a:lnTo>
                  <a:pt x="324681" y="287771"/>
                </a:lnTo>
                <a:lnTo>
                  <a:pt x="324681" y="470833"/>
                </a:lnTo>
                <a:lnTo>
                  <a:pt x="426761" y="470833"/>
                </a:lnTo>
                <a:lnTo>
                  <a:pt x="443950" y="467362"/>
                </a:lnTo>
                <a:lnTo>
                  <a:pt x="457989" y="457895"/>
                </a:lnTo>
                <a:lnTo>
                  <a:pt x="467456" y="443856"/>
                </a:lnTo>
                <a:lnTo>
                  <a:pt x="470928" y="426667"/>
                </a:lnTo>
                <a:lnTo>
                  <a:pt x="470928" y="44166"/>
                </a:lnTo>
                <a:lnTo>
                  <a:pt x="467401" y="26977"/>
                </a:lnTo>
                <a:lnTo>
                  <a:pt x="457907" y="12938"/>
                </a:lnTo>
                <a:lnTo>
                  <a:pt x="443858" y="3471"/>
                </a:lnTo>
                <a:lnTo>
                  <a:pt x="426667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141019" y="6264396"/>
            <a:ext cx="642620" cy="462280"/>
          </a:xfrm>
          <a:custGeom>
            <a:avLst/>
            <a:gdLst/>
            <a:ahLst/>
            <a:cxnLst/>
            <a:rect l="l" t="t" r="r" b="b"/>
            <a:pathLst>
              <a:path w="642620" h="462279">
                <a:moveTo>
                  <a:pt x="321435" y="0"/>
                </a:moveTo>
                <a:lnTo>
                  <a:pt x="241766" y="103"/>
                </a:lnTo>
                <a:lnTo>
                  <a:pt x="191888" y="828"/>
                </a:lnTo>
                <a:lnTo>
                  <a:pt x="150441" y="2796"/>
                </a:lnTo>
                <a:lnTo>
                  <a:pt x="96353" y="6628"/>
                </a:lnTo>
                <a:lnTo>
                  <a:pt x="45711" y="22814"/>
                </a:lnTo>
                <a:lnTo>
                  <a:pt x="15173" y="65494"/>
                </a:lnTo>
                <a:lnTo>
                  <a:pt x="3778" y="126093"/>
                </a:lnTo>
                <a:lnTo>
                  <a:pt x="565" y="179222"/>
                </a:lnTo>
                <a:lnTo>
                  <a:pt x="0" y="205836"/>
                </a:lnTo>
                <a:lnTo>
                  <a:pt x="0" y="255845"/>
                </a:lnTo>
                <a:lnTo>
                  <a:pt x="1824" y="309037"/>
                </a:lnTo>
                <a:lnTo>
                  <a:pt x="6429" y="362072"/>
                </a:lnTo>
                <a:lnTo>
                  <a:pt x="22601" y="412142"/>
                </a:lnTo>
                <a:lnTo>
                  <a:pt x="64810" y="447695"/>
                </a:lnTo>
                <a:lnTo>
                  <a:pt x="102813" y="455242"/>
                </a:lnTo>
                <a:lnTo>
                  <a:pt x="158639" y="458398"/>
                </a:lnTo>
                <a:lnTo>
                  <a:pt x="231330" y="460441"/>
                </a:lnTo>
                <a:lnTo>
                  <a:pt x="321288" y="461870"/>
                </a:lnTo>
                <a:lnTo>
                  <a:pt x="400752" y="461652"/>
                </a:lnTo>
                <a:lnTo>
                  <a:pt x="450668" y="460868"/>
                </a:lnTo>
                <a:lnTo>
                  <a:pt x="492119" y="458878"/>
                </a:lnTo>
                <a:lnTo>
                  <a:pt x="546192" y="455043"/>
                </a:lnTo>
                <a:lnTo>
                  <a:pt x="596823" y="438861"/>
                </a:lnTo>
                <a:lnTo>
                  <a:pt x="627367" y="396179"/>
                </a:lnTo>
                <a:lnTo>
                  <a:pt x="638762" y="335582"/>
                </a:lnTo>
                <a:lnTo>
                  <a:pt x="640198" y="316074"/>
                </a:lnTo>
                <a:lnTo>
                  <a:pt x="254924" y="316074"/>
                </a:lnTo>
                <a:lnTo>
                  <a:pt x="254924" y="131524"/>
                </a:lnTo>
                <a:lnTo>
                  <a:pt x="639119" y="131524"/>
                </a:lnTo>
                <a:lnTo>
                  <a:pt x="638715" y="126087"/>
                </a:lnTo>
                <a:lnTo>
                  <a:pt x="636054" y="99609"/>
                </a:lnTo>
                <a:lnTo>
                  <a:pt x="619976" y="49529"/>
                </a:lnTo>
                <a:lnTo>
                  <a:pt x="581229" y="14110"/>
                </a:lnTo>
                <a:lnTo>
                  <a:pt x="473173" y="2796"/>
                </a:lnTo>
                <a:lnTo>
                  <a:pt x="400113" y="828"/>
                </a:lnTo>
                <a:lnTo>
                  <a:pt x="321435" y="0"/>
                </a:lnTo>
                <a:close/>
              </a:path>
              <a:path w="642620" h="462279">
                <a:moveTo>
                  <a:pt x="407081" y="235467"/>
                </a:moveTo>
                <a:lnTo>
                  <a:pt x="254924" y="316074"/>
                </a:lnTo>
                <a:lnTo>
                  <a:pt x="640198" y="316074"/>
                </a:lnTo>
                <a:lnTo>
                  <a:pt x="640716" y="309037"/>
                </a:lnTo>
                <a:lnTo>
                  <a:pt x="641974" y="282453"/>
                </a:lnTo>
                <a:lnTo>
                  <a:pt x="642535" y="255845"/>
                </a:lnTo>
                <a:lnTo>
                  <a:pt x="642535" y="235542"/>
                </a:lnTo>
                <a:lnTo>
                  <a:pt x="407191" y="235542"/>
                </a:lnTo>
                <a:close/>
              </a:path>
              <a:path w="642620" h="462279">
                <a:moveTo>
                  <a:pt x="428541" y="224097"/>
                </a:moveTo>
                <a:lnTo>
                  <a:pt x="407081" y="235467"/>
                </a:lnTo>
                <a:lnTo>
                  <a:pt x="428541" y="224097"/>
                </a:lnTo>
                <a:close/>
              </a:path>
              <a:path w="642620" h="462279">
                <a:moveTo>
                  <a:pt x="639119" y="131524"/>
                </a:moveTo>
                <a:lnTo>
                  <a:pt x="254924" y="131524"/>
                </a:lnTo>
                <a:lnTo>
                  <a:pt x="428541" y="224097"/>
                </a:lnTo>
                <a:lnTo>
                  <a:pt x="407191" y="235542"/>
                </a:lnTo>
                <a:lnTo>
                  <a:pt x="642535" y="235542"/>
                </a:lnTo>
                <a:lnTo>
                  <a:pt x="642535" y="205836"/>
                </a:lnTo>
                <a:lnTo>
                  <a:pt x="641958" y="179218"/>
                </a:lnTo>
                <a:lnTo>
                  <a:pt x="640684" y="152631"/>
                </a:lnTo>
                <a:lnTo>
                  <a:pt x="639119" y="131524"/>
                </a:lnTo>
                <a:close/>
              </a:path>
              <a:path w="642620" h="462279">
                <a:moveTo>
                  <a:pt x="254993" y="131572"/>
                </a:moveTo>
                <a:lnTo>
                  <a:pt x="407081" y="235467"/>
                </a:lnTo>
                <a:lnTo>
                  <a:pt x="428541" y="224097"/>
                </a:lnTo>
                <a:lnTo>
                  <a:pt x="254993" y="131572"/>
                </a:lnTo>
                <a:close/>
              </a:path>
              <a:path w="642620" h="462279">
                <a:moveTo>
                  <a:pt x="636146" y="99599"/>
                </a:move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F3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180" dirty="0"/>
              <a:t>Other</a:t>
            </a:r>
            <a:r>
              <a:rPr spc="-370" dirty="0"/>
              <a:t> </a:t>
            </a:r>
            <a:r>
              <a:rPr spc="-254" dirty="0"/>
              <a:t>useful</a:t>
            </a:r>
            <a:r>
              <a:rPr spc="-365" dirty="0"/>
              <a:t> </a:t>
            </a:r>
            <a:r>
              <a:rPr spc="-190" dirty="0"/>
              <a:t>support</a:t>
            </a:r>
            <a:r>
              <a:rPr spc="-365" dirty="0"/>
              <a:t> </a:t>
            </a:r>
            <a:r>
              <a:rPr spc="-430" dirty="0"/>
              <a:t>services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7923318" y="3276486"/>
            <a:ext cx="4257675" cy="2366645"/>
            <a:chOff x="7923318" y="3276486"/>
            <a:chExt cx="4257675" cy="2366645"/>
          </a:xfrm>
        </p:grpSpPr>
        <p:sp>
          <p:nvSpPr>
            <p:cNvPr id="7" name="object 7"/>
            <p:cNvSpPr/>
            <p:nvPr/>
          </p:nvSpPr>
          <p:spPr>
            <a:xfrm>
              <a:off x="7923318" y="3276486"/>
              <a:ext cx="4257675" cy="2366645"/>
            </a:xfrm>
            <a:custGeom>
              <a:avLst/>
              <a:gdLst/>
              <a:ahLst/>
              <a:cxnLst/>
              <a:rect l="l" t="t" r="r" b="b"/>
              <a:pathLst>
                <a:path w="4257675" h="2366645">
                  <a:moveTo>
                    <a:pt x="4257472" y="0"/>
                  </a:moveTo>
                  <a:lnTo>
                    <a:pt x="0" y="0"/>
                  </a:lnTo>
                  <a:lnTo>
                    <a:pt x="0" y="2366420"/>
                  </a:lnTo>
                  <a:lnTo>
                    <a:pt x="4257472" y="2366420"/>
                  </a:lnTo>
                  <a:lnTo>
                    <a:pt x="4257472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581586" y="4098799"/>
              <a:ext cx="2940920" cy="721807"/>
            </a:xfrm>
            <a:prstGeom prst="rect">
              <a:avLst/>
            </a:prstGeom>
          </p:spPr>
        </p:pic>
      </p:grpSp>
      <p:grpSp>
        <p:nvGrpSpPr>
          <p:cNvPr id="9" name="object 9"/>
          <p:cNvGrpSpPr/>
          <p:nvPr/>
        </p:nvGrpSpPr>
        <p:grpSpPr>
          <a:xfrm>
            <a:off x="2357310" y="3276486"/>
            <a:ext cx="4257675" cy="2366645"/>
            <a:chOff x="2357310" y="3276486"/>
            <a:chExt cx="4257675" cy="2366645"/>
          </a:xfrm>
        </p:grpSpPr>
        <p:sp>
          <p:nvSpPr>
            <p:cNvPr id="10" name="object 10"/>
            <p:cNvSpPr/>
            <p:nvPr/>
          </p:nvSpPr>
          <p:spPr>
            <a:xfrm>
              <a:off x="2357310" y="3276486"/>
              <a:ext cx="4257675" cy="2366645"/>
            </a:xfrm>
            <a:custGeom>
              <a:avLst/>
              <a:gdLst/>
              <a:ahLst/>
              <a:cxnLst/>
              <a:rect l="l" t="t" r="r" b="b"/>
              <a:pathLst>
                <a:path w="4257675" h="2366645">
                  <a:moveTo>
                    <a:pt x="4257472" y="0"/>
                  </a:moveTo>
                  <a:lnTo>
                    <a:pt x="0" y="0"/>
                  </a:lnTo>
                  <a:lnTo>
                    <a:pt x="0" y="2366420"/>
                  </a:lnTo>
                  <a:lnTo>
                    <a:pt x="4257472" y="2366420"/>
                  </a:lnTo>
                  <a:lnTo>
                    <a:pt x="4257472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642134" y="3612271"/>
              <a:ext cx="1687820" cy="1694853"/>
            </a:xfrm>
            <a:prstGeom prst="rect">
              <a:avLst/>
            </a:prstGeom>
          </p:spPr>
        </p:pic>
      </p:grpSp>
      <p:grpSp>
        <p:nvGrpSpPr>
          <p:cNvPr id="12" name="object 12"/>
          <p:cNvGrpSpPr/>
          <p:nvPr/>
        </p:nvGrpSpPr>
        <p:grpSpPr>
          <a:xfrm>
            <a:off x="13489317" y="3276486"/>
            <a:ext cx="4257675" cy="2366645"/>
            <a:chOff x="13489317" y="3276486"/>
            <a:chExt cx="4257675" cy="2366645"/>
          </a:xfrm>
        </p:grpSpPr>
        <p:sp>
          <p:nvSpPr>
            <p:cNvPr id="13" name="object 13"/>
            <p:cNvSpPr/>
            <p:nvPr/>
          </p:nvSpPr>
          <p:spPr>
            <a:xfrm>
              <a:off x="13489317" y="3276486"/>
              <a:ext cx="4257675" cy="2366645"/>
            </a:xfrm>
            <a:custGeom>
              <a:avLst/>
              <a:gdLst/>
              <a:ahLst/>
              <a:cxnLst/>
              <a:rect l="l" t="t" r="r" b="b"/>
              <a:pathLst>
                <a:path w="4257675" h="2366645">
                  <a:moveTo>
                    <a:pt x="4257472" y="0"/>
                  </a:moveTo>
                  <a:lnTo>
                    <a:pt x="0" y="0"/>
                  </a:lnTo>
                  <a:lnTo>
                    <a:pt x="0" y="2366420"/>
                  </a:lnTo>
                  <a:lnTo>
                    <a:pt x="4257472" y="2366420"/>
                  </a:lnTo>
                  <a:lnTo>
                    <a:pt x="4257472" y="0"/>
                  </a:lnTo>
                  <a:close/>
                </a:path>
              </a:pathLst>
            </a:custGeom>
            <a:solidFill>
              <a:srgbClr val="F5F5F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230663" y="3967565"/>
              <a:ext cx="2774784" cy="984262"/>
            </a:xfrm>
            <a:prstGeom prst="rect">
              <a:avLst/>
            </a:prstGeom>
          </p:spPr>
        </p:pic>
      </p:grpSp>
      <p:sp>
        <p:nvSpPr>
          <p:cNvPr id="15" name="object 15"/>
          <p:cNvSpPr txBox="1"/>
          <p:nvPr/>
        </p:nvSpPr>
        <p:spPr>
          <a:xfrm>
            <a:off x="2490479" y="6113182"/>
            <a:ext cx="3985260" cy="7797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421005">
              <a:lnSpc>
                <a:spcPct val="101000"/>
              </a:lnSpc>
              <a:spcBef>
                <a:spcPts val="95"/>
              </a:spcBef>
            </a:pPr>
            <a:r>
              <a:rPr sz="2450" spc="-90" dirty="0">
                <a:solidFill>
                  <a:srgbClr val="FF3366"/>
                </a:solidFill>
                <a:latin typeface="Arial Black"/>
                <a:cs typeface="Arial Black"/>
              </a:rPr>
              <a:t>Child</a:t>
            </a:r>
            <a:r>
              <a:rPr sz="2450" spc="-120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2450" spc="-110" dirty="0">
                <a:solidFill>
                  <a:srgbClr val="FF3366"/>
                </a:solidFill>
                <a:latin typeface="Arial Black"/>
                <a:cs typeface="Arial Black"/>
              </a:rPr>
              <a:t>Exploitation</a:t>
            </a:r>
            <a:r>
              <a:rPr sz="2450" spc="-100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2450" spc="-490" dirty="0">
                <a:solidFill>
                  <a:srgbClr val="FF3366"/>
                </a:solidFill>
                <a:latin typeface="Arial Black"/>
                <a:cs typeface="Arial Black"/>
              </a:rPr>
              <a:t>&amp; </a:t>
            </a:r>
            <a:r>
              <a:rPr sz="2450" spc="-65" dirty="0">
                <a:solidFill>
                  <a:srgbClr val="FF3366"/>
                </a:solidFill>
                <a:latin typeface="Arial Black"/>
                <a:cs typeface="Arial Black"/>
              </a:rPr>
              <a:t>Online</a:t>
            </a:r>
            <a:r>
              <a:rPr sz="2450" spc="-114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2450" spc="-95" dirty="0">
                <a:solidFill>
                  <a:srgbClr val="FF3366"/>
                </a:solidFill>
                <a:latin typeface="Arial Black"/>
                <a:cs typeface="Arial Black"/>
              </a:rPr>
              <a:t>Protection</a:t>
            </a:r>
            <a:r>
              <a:rPr sz="2450" spc="-110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2450" spc="-90" dirty="0">
                <a:solidFill>
                  <a:srgbClr val="FF3366"/>
                </a:solidFill>
                <a:latin typeface="Arial Black"/>
                <a:cs typeface="Arial Black"/>
              </a:rPr>
              <a:t>Centre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09326" y="7285817"/>
            <a:ext cx="3954145" cy="22872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065" marR="5080" indent="-635" algn="ctr">
              <a:lnSpc>
                <a:spcPct val="101000"/>
              </a:lnSpc>
              <a:spcBef>
                <a:spcPts val="95"/>
              </a:spcBef>
            </a:pP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For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concerns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0" dirty="0">
                <a:solidFill>
                  <a:srgbClr val="191919"/>
                </a:solidFill>
                <a:latin typeface="Verdana"/>
                <a:cs typeface="Verdana"/>
              </a:rPr>
              <a:t>about</a:t>
            </a:r>
            <a:r>
              <a:rPr sz="2450" spc="6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90" dirty="0">
                <a:solidFill>
                  <a:srgbClr val="191919"/>
                </a:solidFill>
                <a:latin typeface="Verdana"/>
                <a:cs typeface="Verdana"/>
              </a:rPr>
              <a:t>sexual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abuse</a:t>
            </a:r>
            <a:r>
              <a:rPr sz="24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45" dirty="0">
                <a:solidFill>
                  <a:srgbClr val="191919"/>
                </a:solidFill>
                <a:latin typeface="Verdana"/>
                <a:cs typeface="Verdana"/>
              </a:rPr>
              <a:t>or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the </a:t>
            </a:r>
            <a:r>
              <a:rPr sz="2450" spc="-65" dirty="0">
                <a:solidFill>
                  <a:srgbClr val="191919"/>
                </a:solidFill>
                <a:latin typeface="Verdana"/>
                <a:cs typeface="Verdana"/>
              </a:rPr>
              <a:t>way</a:t>
            </a:r>
            <a:r>
              <a:rPr sz="24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someone</a:t>
            </a:r>
            <a:r>
              <a:rPr sz="24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55" dirty="0">
                <a:solidFill>
                  <a:srgbClr val="191919"/>
                </a:solidFill>
                <a:latin typeface="Verdana"/>
                <a:cs typeface="Verdana"/>
              </a:rPr>
              <a:t>has</a:t>
            </a:r>
            <a:r>
              <a:rPr sz="24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0" dirty="0">
                <a:solidFill>
                  <a:srgbClr val="191919"/>
                </a:solidFill>
                <a:latin typeface="Verdana"/>
                <a:cs typeface="Verdana"/>
              </a:rPr>
              <a:t>been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communicating</a:t>
            </a:r>
            <a:r>
              <a:rPr sz="2450" spc="-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online </a:t>
            </a:r>
            <a:r>
              <a:rPr sz="2450" u="sng" spc="-1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5"/>
              </a:rPr>
              <a:t>ceop.police.uk/CEOP-</a:t>
            </a:r>
            <a:r>
              <a:rPr sz="2450" spc="-10" dirty="0">
                <a:solidFill>
                  <a:srgbClr val="FF4775"/>
                </a:solidFill>
                <a:latin typeface="Verdana"/>
                <a:cs typeface="Verdana"/>
              </a:rPr>
              <a:t> </a:t>
            </a:r>
            <a:r>
              <a:rPr sz="2450" u="sng" spc="-1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5"/>
              </a:rPr>
              <a:t>Reporting/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594335" y="6113182"/>
            <a:ext cx="291592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125" dirty="0">
                <a:solidFill>
                  <a:srgbClr val="FF3366"/>
                </a:solidFill>
                <a:latin typeface="Arial Black"/>
                <a:cs typeface="Arial Black"/>
              </a:rPr>
              <a:t>NSPCC</a:t>
            </a:r>
            <a:r>
              <a:rPr sz="2450" spc="-120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2450" spc="-80" dirty="0">
                <a:solidFill>
                  <a:srgbClr val="FF3366"/>
                </a:solidFill>
                <a:latin typeface="Arial Black"/>
                <a:cs typeface="Arial Black"/>
              </a:rPr>
              <a:t>Net</a:t>
            </a:r>
            <a:r>
              <a:rPr sz="2450" spc="-120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2450" spc="-95" dirty="0">
                <a:solidFill>
                  <a:srgbClr val="FF3366"/>
                </a:solidFill>
                <a:latin typeface="Arial Black"/>
                <a:cs typeface="Arial Black"/>
              </a:rPr>
              <a:t>Aware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025138" y="6908865"/>
            <a:ext cx="4054475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774700">
              <a:lnSpc>
                <a:spcPct val="101000"/>
              </a:lnSpc>
              <a:spcBef>
                <a:spcPts val="95"/>
              </a:spcBef>
            </a:pPr>
            <a:r>
              <a:rPr sz="2450" spc="65" dirty="0">
                <a:solidFill>
                  <a:srgbClr val="191919"/>
                </a:solidFill>
                <a:latin typeface="Verdana"/>
                <a:cs typeface="Verdana"/>
              </a:rPr>
              <a:t>A</a:t>
            </a:r>
            <a:r>
              <a:rPr sz="245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dirty="0">
                <a:solidFill>
                  <a:srgbClr val="191919"/>
                </a:solidFill>
                <a:latin typeface="Verdana"/>
                <a:cs typeface="Verdana"/>
              </a:rPr>
              <a:t>guide</a:t>
            </a:r>
            <a:r>
              <a:rPr sz="2450" spc="-1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245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social </a:t>
            </a:r>
            <a:r>
              <a:rPr sz="2450" spc="-30" dirty="0">
                <a:solidFill>
                  <a:srgbClr val="191919"/>
                </a:solidFill>
                <a:latin typeface="Verdana"/>
                <a:cs typeface="Verdana"/>
              </a:rPr>
              <a:t>networks</a:t>
            </a:r>
            <a:r>
              <a:rPr sz="2450" spc="-1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40" dirty="0">
                <a:solidFill>
                  <a:srgbClr val="191919"/>
                </a:solidFill>
                <a:latin typeface="Verdana"/>
                <a:cs typeface="Verdana"/>
              </a:rPr>
              <a:t>that</a:t>
            </a:r>
            <a:r>
              <a:rPr sz="2450" spc="-1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children</a:t>
            </a:r>
            <a:r>
              <a:rPr sz="2450" spc="-1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endParaRPr sz="2450">
              <a:latin typeface="Verdana"/>
              <a:cs typeface="Verdana"/>
            </a:endParaRPr>
          </a:p>
          <a:p>
            <a:pPr marL="776605">
              <a:lnSpc>
                <a:spcPct val="100000"/>
              </a:lnSpc>
              <a:spcBef>
                <a:spcPts val="25"/>
              </a:spcBef>
            </a:pPr>
            <a:r>
              <a:rPr sz="2450" u="sng" spc="-114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6"/>
              </a:rPr>
              <a:t>net-</a:t>
            </a:r>
            <a:r>
              <a:rPr sz="2450" u="sng" spc="-45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6"/>
              </a:rPr>
              <a:t>aware.org.uk</a:t>
            </a:r>
            <a:endParaRPr sz="2450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4170710" y="6113182"/>
            <a:ext cx="2895600" cy="4025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450" spc="-105" dirty="0">
                <a:solidFill>
                  <a:srgbClr val="FF3366"/>
                </a:solidFill>
                <a:latin typeface="Arial Black"/>
                <a:cs typeface="Arial Black"/>
              </a:rPr>
              <a:t>Childline</a:t>
            </a:r>
            <a:r>
              <a:rPr sz="2450" spc="-70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2450" dirty="0">
                <a:solidFill>
                  <a:srgbClr val="FF3366"/>
                </a:solidFill>
                <a:latin typeface="Arial Black"/>
                <a:cs typeface="Arial Black"/>
              </a:rPr>
              <a:t>0800</a:t>
            </a:r>
            <a:r>
              <a:rPr sz="2450" spc="-70" dirty="0">
                <a:solidFill>
                  <a:srgbClr val="FF3366"/>
                </a:solidFill>
                <a:latin typeface="Arial Black"/>
                <a:cs typeface="Arial Black"/>
              </a:rPr>
              <a:t> </a:t>
            </a:r>
            <a:r>
              <a:rPr sz="2450" spc="-755" dirty="0">
                <a:solidFill>
                  <a:srgbClr val="FF3366"/>
                </a:solidFill>
                <a:latin typeface="Arial Black"/>
                <a:cs typeface="Arial Black"/>
              </a:rPr>
              <a:t>1111</a:t>
            </a:r>
            <a:endParaRPr sz="2450">
              <a:latin typeface="Arial Black"/>
              <a:cs typeface="Arial Black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3852185" y="6908865"/>
            <a:ext cx="3532504" cy="11563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-6350" algn="ctr">
              <a:lnSpc>
                <a:spcPct val="101000"/>
              </a:lnSpc>
              <a:spcBef>
                <a:spcPts val="95"/>
              </a:spcBef>
            </a:pPr>
            <a:r>
              <a:rPr sz="2450" spc="-145" dirty="0">
                <a:solidFill>
                  <a:srgbClr val="191919"/>
                </a:solidFill>
                <a:latin typeface="Verdana"/>
                <a:cs typeface="Verdana"/>
              </a:rPr>
              <a:t>24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hour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75" dirty="0">
                <a:solidFill>
                  <a:srgbClr val="191919"/>
                </a:solidFill>
                <a:latin typeface="Verdana"/>
                <a:cs typeface="Verdana"/>
              </a:rPr>
              <a:t>free</a:t>
            </a:r>
            <a:r>
              <a:rPr sz="2450" spc="-20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helpline </a:t>
            </a:r>
            <a:r>
              <a:rPr sz="2450" spc="-65" dirty="0">
                <a:solidFill>
                  <a:srgbClr val="191919"/>
                </a:solidFill>
                <a:latin typeface="Verdana"/>
                <a:cs typeface="Verdana"/>
              </a:rPr>
              <a:t>service</a:t>
            </a:r>
            <a:r>
              <a:rPr sz="245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75" dirty="0">
                <a:solidFill>
                  <a:srgbClr val="191919"/>
                </a:solidFill>
                <a:latin typeface="Verdana"/>
                <a:cs typeface="Verdana"/>
              </a:rPr>
              <a:t>for</a:t>
            </a:r>
            <a:r>
              <a:rPr sz="2450" spc="-1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35" dirty="0">
                <a:solidFill>
                  <a:srgbClr val="191919"/>
                </a:solidFill>
                <a:latin typeface="Verdana"/>
                <a:cs typeface="Verdana"/>
              </a:rPr>
              <a:t>children</a:t>
            </a:r>
            <a:r>
              <a:rPr sz="245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25" dirty="0">
                <a:solidFill>
                  <a:srgbClr val="191919"/>
                </a:solidFill>
                <a:latin typeface="Verdana"/>
                <a:cs typeface="Verdana"/>
              </a:rPr>
              <a:t>and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young</a:t>
            </a:r>
            <a:r>
              <a:rPr sz="2450" spc="-21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450" spc="-10" dirty="0">
                <a:solidFill>
                  <a:srgbClr val="191919"/>
                </a:solidFill>
                <a:latin typeface="Verdana"/>
                <a:cs typeface="Verdana"/>
              </a:rPr>
              <a:t>people</a:t>
            </a:r>
            <a:endParaRPr sz="24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/>
              <a:t>What</a:t>
            </a:r>
            <a:r>
              <a:rPr spc="-375" dirty="0"/>
              <a:t> </a:t>
            </a:r>
            <a:r>
              <a:rPr spc="-185" dirty="0"/>
              <a:t>happened</a:t>
            </a:r>
            <a:r>
              <a:rPr spc="-375" dirty="0"/>
              <a:t> </a:t>
            </a:r>
            <a:r>
              <a:rPr spc="-150" dirty="0"/>
              <a:t>in</a:t>
            </a:r>
            <a:r>
              <a:rPr spc="-375" dirty="0"/>
              <a:t> </a:t>
            </a:r>
            <a:r>
              <a:rPr spc="-210" dirty="0"/>
              <a:t>an</a:t>
            </a:r>
            <a:r>
              <a:rPr spc="-375" dirty="0"/>
              <a:t> </a:t>
            </a:r>
            <a:r>
              <a:rPr spc="-275" dirty="0"/>
              <a:t>Internet</a:t>
            </a:r>
            <a:r>
              <a:rPr spc="-375" dirty="0"/>
              <a:t> </a:t>
            </a:r>
            <a:r>
              <a:rPr spc="-170" dirty="0"/>
              <a:t>minute</a:t>
            </a:r>
            <a:r>
              <a:rPr spc="-315" dirty="0"/>
              <a:t>?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308860" y="2570398"/>
            <a:ext cx="2136140" cy="2136140"/>
            <a:chOff x="1308860" y="2570398"/>
            <a:chExt cx="2136140" cy="2136140"/>
          </a:xfrm>
        </p:grpSpPr>
        <p:sp>
          <p:nvSpPr>
            <p:cNvPr id="7" name="object 7"/>
            <p:cNvSpPr/>
            <p:nvPr/>
          </p:nvSpPr>
          <p:spPr>
            <a:xfrm>
              <a:off x="1308860" y="2570398"/>
              <a:ext cx="2136140" cy="2136140"/>
            </a:xfrm>
            <a:custGeom>
              <a:avLst/>
              <a:gdLst/>
              <a:ahLst/>
              <a:cxnLst/>
              <a:rect l="l" t="t" r="r" b="b"/>
              <a:pathLst>
                <a:path w="2136140" h="2136140">
                  <a:moveTo>
                    <a:pt x="1068030" y="0"/>
                  </a:moveTo>
                  <a:lnTo>
                    <a:pt x="1020456" y="1040"/>
                  </a:lnTo>
                  <a:lnTo>
                    <a:pt x="973414" y="4133"/>
                  </a:lnTo>
                  <a:lnTo>
                    <a:pt x="926949" y="9235"/>
                  </a:lnTo>
                  <a:lnTo>
                    <a:pt x="881104" y="16302"/>
                  </a:lnTo>
                  <a:lnTo>
                    <a:pt x="835922" y="25292"/>
                  </a:lnTo>
                  <a:lnTo>
                    <a:pt x="791446" y="36160"/>
                  </a:lnTo>
                  <a:lnTo>
                    <a:pt x="747720" y="48863"/>
                  </a:lnTo>
                  <a:lnTo>
                    <a:pt x="704788" y="63358"/>
                  </a:lnTo>
                  <a:lnTo>
                    <a:pt x="662692" y="79602"/>
                  </a:lnTo>
                  <a:lnTo>
                    <a:pt x="621477" y="97550"/>
                  </a:lnTo>
                  <a:lnTo>
                    <a:pt x="581185" y="117160"/>
                  </a:lnTo>
                  <a:lnTo>
                    <a:pt x="541861" y="138389"/>
                  </a:lnTo>
                  <a:lnTo>
                    <a:pt x="503546" y="161192"/>
                  </a:lnTo>
                  <a:lnTo>
                    <a:pt x="466286" y="185527"/>
                  </a:lnTo>
                  <a:lnTo>
                    <a:pt x="430122" y="211349"/>
                  </a:lnTo>
                  <a:lnTo>
                    <a:pt x="395100" y="238616"/>
                  </a:lnTo>
                  <a:lnTo>
                    <a:pt x="361261" y="267284"/>
                  </a:lnTo>
                  <a:lnTo>
                    <a:pt x="328650" y="297310"/>
                  </a:lnTo>
                  <a:lnTo>
                    <a:pt x="297310" y="328650"/>
                  </a:lnTo>
                  <a:lnTo>
                    <a:pt x="267284" y="361261"/>
                  </a:lnTo>
                  <a:lnTo>
                    <a:pt x="238616" y="395100"/>
                  </a:lnTo>
                  <a:lnTo>
                    <a:pt x="211349" y="430122"/>
                  </a:lnTo>
                  <a:lnTo>
                    <a:pt x="185527" y="466286"/>
                  </a:lnTo>
                  <a:lnTo>
                    <a:pt x="161192" y="503546"/>
                  </a:lnTo>
                  <a:lnTo>
                    <a:pt x="138389" y="541861"/>
                  </a:lnTo>
                  <a:lnTo>
                    <a:pt x="117160" y="581185"/>
                  </a:lnTo>
                  <a:lnTo>
                    <a:pt x="97550" y="621477"/>
                  </a:lnTo>
                  <a:lnTo>
                    <a:pt x="79602" y="662692"/>
                  </a:lnTo>
                  <a:lnTo>
                    <a:pt x="63358" y="704788"/>
                  </a:lnTo>
                  <a:lnTo>
                    <a:pt x="48863" y="747720"/>
                  </a:lnTo>
                  <a:lnTo>
                    <a:pt x="36160" y="791446"/>
                  </a:lnTo>
                  <a:lnTo>
                    <a:pt x="25292" y="835922"/>
                  </a:lnTo>
                  <a:lnTo>
                    <a:pt x="16302" y="881104"/>
                  </a:lnTo>
                  <a:lnTo>
                    <a:pt x="9235" y="926949"/>
                  </a:lnTo>
                  <a:lnTo>
                    <a:pt x="4133" y="973414"/>
                  </a:lnTo>
                  <a:lnTo>
                    <a:pt x="1040" y="1020456"/>
                  </a:lnTo>
                  <a:lnTo>
                    <a:pt x="0" y="1068030"/>
                  </a:lnTo>
                  <a:lnTo>
                    <a:pt x="1040" y="1115604"/>
                  </a:lnTo>
                  <a:lnTo>
                    <a:pt x="4133" y="1162645"/>
                  </a:lnTo>
                  <a:lnTo>
                    <a:pt x="9235" y="1209110"/>
                  </a:lnTo>
                  <a:lnTo>
                    <a:pt x="16302" y="1254956"/>
                  </a:lnTo>
                  <a:lnTo>
                    <a:pt x="25292" y="1300138"/>
                  </a:lnTo>
                  <a:lnTo>
                    <a:pt x="36160" y="1344614"/>
                  </a:lnTo>
                  <a:lnTo>
                    <a:pt x="48863" y="1388339"/>
                  </a:lnTo>
                  <a:lnTo>
                    <a:pt x="63358" y="1431272"/>
                  </a:lnTo>
                  <a:lnTo>
                    <a:pt x="79602" y="1473367"/>
                  </a:lnTo>
                  <a:lnTo>
                    <a:pt x="97550" y="1514583"/>
                  </a:lnTo>
                  <a:lnTo>
                    <a:pt x="117160" y="1554874"/>
                  </a:lnTo>
                  <a:lnTo>
                    <a:pt x="138389" y="1594199"/>
                  </a:lnTo>
                  <a:lnTo>
                    <a:pt x="161192" y="1632513"/>
                  </a:lnTo>
                  <a:lnTo>
                    <a:pt x="185527" y="1669774"/>
                  </a:lnTo>
                  <a:lnTo>
                    <a:pt x="211349" y="1705937"/>
                  </a:lnTo>
                  <a:lnTo>
                    <a:pt x="238616" y="1740960"/>
                  </a:lnTo>
                  <a:lnTo>
                    <a:pt x="267284" y="1774798"/>
                  </a:lnTo>
                  <a:lnTo>
                    <a:pt x="297310" y="1807409"/>
                  </a:lnTo>
                  <a:lnTo>
                    <a:pt x="328650" y="1838750"/>
                  </a:lnTo>
                  <a:lnTo>
                    <a:pt x="361261" y="1868775"/>
                  </a:lnTo>
                  <a:lnTo>
                    <a:pt x="395100" y="1897444"/>
                  </a:lnTo>
                  <a:lnTo>
                    <a:pt x="430122" y="1924711"/>
                  </a:lnTo>
                  <a:lnTo>
                    <a:pt x="466286" y="1950533"/>
                  </a:lnTo>
                  <a:lnTo>
                    <a:pt x="503546" y="1974868"/>
                  </a:lnTo>
                  <a:lnTo>
                    <a:pt x="541861" y="1997671"/>
                  </a:lnTo>
                  <a:lnTo>
                    <a:pt x="581185" y="2018899"/>
                  </a:lnTo>
                  <a:lnTo>
                    <a:pt x="621477" y="2038509"/>
                  </a:lnTo>
                  <a:lnTo>
                    <a:pt x="662692" y="2056458"/>
                  </a:lnTo>
                  <a:lnTo>
                    <a:pt x="704788" y="2072701"/>
                  </a:lnTo>
                  <a:lnTo>
                    <a:pt x="747720" y="2087197"/>
                  </a:lnTo>
                  <a:lnTo>
                    <a:pt x="791446" y="2099900"/>
                  </a:lnTo>
                  <a:lnTo>
                    <a:pt x="835922" y="2110768"/>
                  </a:lnTo>
                  <a:lnTo>
                    <a:pt x="881104" y="2119757"/>
                  </a:lnTo>
                  <a:lnTo>
                    <a:pt x="926949" y="2126825"/>
                  </a:lnTo>
                  <a:lnTo>
                    <a:pt x="973414" y="2131927"/>
                  </a:lnTo>
                  <a:lnTo>
                    <a:pt x="1020456" y="2135019"/>
                  </a:lnTo>
                  <a:lnTo>
                    <a:pt x="1068030" y="2136060"/>
                  </a:lnTo>
                  <a:lnTo>
                    <a:pt x="1115604" y="2135019"/>
                  </a:lnTo>
                  <a:lnTo>
                    <a:pt x="1162645" y="2131927"/>
                  </a:lnTo>
                  <a:lnTo>
                    <a:pt x="1209110" y="2126825"/>
                  </a:lnTo>
                  <a:lnTo>
                    <a:pt x="1254956" y="2119757"/>
                  </a:lnTo>
                  <a:lnTo>
                    <a:pt x="1300138" y="2110768"/>
                  </a:lnTo>
                  <a:lnTo>
                    <a:pt x="1344614" y="2099900"/>
                  </a:lnTo>
                  <a:lnTo>
                    <a:pt x="1388339" y="2087197"/>
                  </a:lnTo>
                  <a:lnTo>
                    <a:pt x="1431272" y="2072701"/>
                  </a:lnTo>
                  <a:lnTo>
                    <a:pt x="1473367" y="2056458"/>
                  </a:lnTo>
                  <a:lnTo>
                    <a:pt x="1514583" y="2038509"/>
                  </a:lnTo>
                  <a:lnTo>
                    <a:pt x="1554874" y="2018899"/>
                  </a:lnTo>
                  <a:lnTo>
                    <a:pt x="1594199" y="1997671"/>
                  </a:lnTo>
                  <a:lnTo>
                    <a:pt x="1632513" y="1974868"/>
                  </a:lnTo>
                  <a:lnTo>
                    <a:pt x="1669774" y="1950533"/>
                  </a:lnTo>
                  <a:lnTo>
                    <a:pt x="1705937" y="1924711"/>
                  </a:lnTo>
                  <a:lnTo>
                    <a:pt x="1740960" y="1897444"/>
                  </a:lnTo>
                  <a:lnTo>
                    <a:pt x="1774798" y="1868775"/>
                  </a:lnTo>
                  <a:lnTo>
                    <a:pt x="1807409" y="1838750"/>
                  </a:lnTo>
                  <a:lnTo>
                    <a:pt x="1838750" y="1807409"/>
                  </a:lnTo>
                  <a:lnTo>
                    <a:pt x="1868775" y="1774798"/>
                  </a:lnTo>
                  <a:lnTo>
                    <a:pt x="1897444" y="1740960"/>
                  </a:lnTo>
                  <a:lnTo>
                    <a:pt x="1924711" y="1705937"/>
                  </a:lnTo>
                  <a:lnTo>
                    <a:pt x="1950533" y="1669774"/>
                  </a:lnTo>
                  <a:lnTo>
                    <a:pt x="1974868" y="1632513"/>
                  </a:lnTo>
                  <a:lnTo>
                    <a:pt x="1997671" y="1594199"/>
                  </a:lnTo>
                  <a:lnTo>
                    <a:pt x="2018899" y="1554874"/>
                  </a:lnTo>
                  <a:lnTo>
                    <a:pt x="2038509" y="1514583"/>
                  </a:lnTo>
                  <a:lnTo>
                    <a:pt x="2056458" y="1473367"/>
                  </a:lnTo>
                  <a:lnTo>
                    <a:pt x="2072701" y="1431272"/>
                  </a:lnTo>
                  <a:lnTo>
                    <a:pt x="2087197" y="1388339"/>
                  </a:lnTo>
                  <a:lnTo>
                    <a:pt x="2099900" y="1344614"/>
                  </a:lnTo>
                  <a:lnTo>
                    <a:pt x="2110768" y="1300138"/>
                  </a:lnTo>
                  <a:lnTo>
                    <a:pt x="2119757" y="1254956"/>
                  </a:lnTo>
                  <a:lnTo>
                    <a:pt x="2126825" y="1209110"/>
                  </a:lnTo>
                  <a:lnTo>
                    <a:pt x="2131927" y="1162645"/>
                  </a:lnTo>
                  <a:lnTo>
                    <a:pt x="2135019" y="1115604"/>
                  </a:lnTo>
                  <a:lnTo>
                    <a:pt x="2136060" y="1068030"/>
                  </a:lnTo>
                  <a:lnTo>
                    <a:pt x="2135019" y="1020456"/>
                  </a:lnTo>
                  <a:lnTo>
                    <a:pt x="2131927" y="973414"/>
                  </a:lnTo>
                  <a:lnTo>
                    <a:pt x="2126825" y="926949"/>
                  </a:lnTo>
                  <a:lnTo>
                    <a:pt x="2119757" y="881104"/>
                  </a:lnTo>
                  <a:lnTo>
                    <a:pt x="2110768" y="835922"/>
                  </a:lnTo>
                  <a:lnTo>
                    <a:pt x="2099900" y="791446"/>
                  </a:lnTo>
                  <a:lnTo>
                    <a:pt x="2087197" y="747720"/>
                  </a:lnTo>
                  <a:lnTo>
                    <a:pt x="2072701" y="704788"/>
                  </a:lnTo>
                  <a:lnTo>
                    <a:pt x="2056458" y="662692"/>
                  </a:lnTo>
                  <a:lnTo>
                    <a:pt x="2038509" y="621477"/>
                  </a:lnTo>
                  <a:lnTo>
                    <a:pt x="2018899" y="581185"/>
                  </a:lnTo>
                  <a:lnTo>
                    <a:pt x="1997671" y="541861"/>
                  </a:lnTo>
                  <a:lnTo>
                    <a:pt x="1974868" y="503546"/>
                  </a:lnTo>
                  <a:lnTo>
                    <a:pt x="1950533" y="466286"/>
                  </a:lnTo>
                  <a:lnTo>
                    <a:pt x="1924711" y="430122"/>
                  </a:lnTo>
                  <a:lnTo>
                    <a:pt x="1897444" y="395100"/>
                  </a:lnTo>
                  <a:lnTo>
                    <a:pt x="1868775" y="361261"/>
                  </a:lnTo>
                  <a:lnTo>
                    <a:pt x="1838750" y="328650"/>
                  </a:lnTo>
                  <a:lnTo>
                    <a:pt x="1807409" y="297310"/>
                  </a:lnTo>
                  <a:lnTo>
                    <a:pt x="1774798" y="267284"/>
                  </a:lnTo>
                  <a:lnTo>
                    <a:pt x="1740960" y="238616"/>
                  </a:lnTo>
                  <a:lnTo>
                    <a:pt x="1705937" y="211349"/>
                  </a:lnTo>
                  <a:lnTo>
                    <a:pt x="1669774" y="185527"/>
                  </a:lnTo>
                  <a:lnTo>
                    <a:pt x="1632513" y="161192"/>
                  </a:lnTo>
                  <a:lnTo>
                    <a:pt x="1594199" y="138389"/>
                  </a:lnTo>
                  <a:lnTo>
                    <a:pt x="1554874" y="117160"/>
                  </a:lnTo>
                  <a:lnTo>
                    <a:pt x="1514583" y="97550"/>
                  </a:lnTo>
                  <a:lnTo>
                    <a:pt x="1473367" y="79602"/>
                  </a:lnTo>
                  <a:lnTo>
                    <a:pt x="1431272" y="63358"/>
                  </a:lnTo>
                  <a:lnTo>
                    <a:pt x="1388339" y="48863"/>
                  </a:lnTo>
                  <a:lnTo>
                    <a:pt x="1344614" y="36160"/>
                  </a:lnTo>
                  <a:lnTo>
                    <a:pt x="1300138" y="25292"/>
                  </a:lnTo>
                  <a:lnTo>
                    <a:pt x="1254956" y="16302"/>
                  </a:lnTo>
                  <a:lnTo>
                    <a:pt x="1209110" y="9235"/>
                  </a:lnTo>
                  <a:lnTo>
                    <a:pt x="1162645" y="4133"/>
                  </a:lnTo>
                  <a:lnTo>
                    <a:pt x="1115604" y="1040"/>
                  </a:lnTo>
                  <a:lnTo>
                    <a:pt x="106803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451527" y="3335021"/>
              <a:ext cx="459105" cy="471170"/>
            </a:xfrm>
            <a:custGeom>
              <a:avLst/>
              <a:gdLst/>
              <a:ahLst/>
              <a:cxnLst/>
              <a:rect l="l" t="t" r="r" b="b"/>
              <a:pathLst>
                <a:path w="459105" h="471170">
                  <a:moveTo>
                    <a:pt x="237217" y="0"/>
                  </a:moveTo>
                  <a:lnTo>
                    <a:pt x="188625" y="5088"/>
                  </a:lnTo>
                  <a:lnTo>
                    <a:pt x="143729" y="19542"/>
                  </a:lnTo>
                  <a:lnTo>
                    <a:pt x="103386" y="42144"/>
                  </a:lnTo>
                  <a:lnTo>
                    <a:pt x="68454" y="71679"/>
                  </a:lnTo>
                  <a:lnTo>
                    <a:pt x="39792" y="106930"/>
                  </a:lnTo>
                  <a:lnTo>
                    <a:pt x="18257" y="146679"/>
                  </a:lnTo>
                  <a:lnTo>
                    <a:pt x="4707" y="189711"/>
                  </a:lnTo>
                  <a:lnTo>
                    <a:pt x="0" y="234809"/>
                  </a:lnTo>
                  <a:lnTo>
                    <a:pt x="4461" y="279254"/>
                  </a:lnTo>
                  <a:lnTo>
                    <a:pt x="17446" y="322088"/>
                  </a:lnTo>
                  <a:lnTo>
                    <a:pt x="38351" y="361983"/>
                  </a:lnTo>
                  <a:lnTo>
                    <a:pt x="66576" y="397607"/>
                  </a:lnTo>
                  <a:lnTo>
                    <a:pt x="101518" y="427630"/>
                  </a:lnTo>
                  <a:lnTo>
                    <a:pt x="142576" y="450722"/>
                  </a:lnTo>
                  <a:lnTo>
                    <a:pt x="189147" y="465552"/>
                  </a:lnTo>
                  <a:lnTo>
                    <a:pt x="240631" y="470791"/>
                  </a:lnTo>
                  <a:lnTo>
                    <a:pt x="292405" y="465637"/>
                  </a:lnTo>
                  <a:lnTo>
                    <a:pt x="339020" y="450698"/>
                  </a:lnTo>
                  <a:lnTo>
                    <a:pt x="379455" y="426761"/>
                  </a:lnTo>
                  <a:lnTo>
                    <a:pt x="412685" y="394614"/>
                  </a:lnTo>
                  <a:lnTo>
                    <a:pt x="437688" y="355043"/>
                  </a:lnTo>
                  <a:lnTo>
                    <a:pt x="453439" y="308835"/>
                  </a:lnTo>
                  <a:lnTo>
                    <a:pt x="458917" y="256777"/>
                  </a:lnTo>
                  <a:lnTo>
                    <a:pt x="458307" y="238775"/>
                  </a:lnTo>
                  <a:lnTo>
                    <a:pt x="237186" y="214297"/>
                  </a:lnTo>
                  <a:lnTo>
                    <a:pt x="237186" y="278378"/>
                  </a:lnTo>
                  <a:lnTo>
                    <a:pt x="392218" y="278378"/>
                  </a:lnTo>
                  <a:lnTo>
                    <a:pt x="380184" y="326216"/>
                  </a:lnTo>
                  <a:lnTo>
                    <a:pt x="355450" y="362319"/>
                  </a:lnTo>
                  <a:lnTo>
                    <a:pt x="321442" y="387322"/>
                  </a:lnTo>
                  <a:lnTo>
                    <a:pt x="281587" y="401859"/>
                  </a:lnTo>
                  <a:lnTo>
                    <a:pt x="239312" y="406563"/>
                  </a:lnTo>
                  <a:lnTo>
                    <a:pt x="195440" y="400840"/>
                  </a:lnTo>
                  <a:lnTo>
                    <a:pt x="155353" y="384459"/>
                  </a:lnTo>
                  <a:lnTo>
                    <a:pt x="120920" y="358599"/>
                  </a:lnTo>
                  <a:lnTo>
                    <a:pt x="94010" y="324440"/>
                  </a:lnTo>
                  <a:lnTo>
                    <a:pt x="76493" y="283164"/>
                  </a:lnTo>
                  <a:lnTo>
                    <a:pt x="70238" y="235950"/>
                  </a:lnTo>
                  <a:lnTo>
                    <a:pt x="76238" y="189555"/>
                  </a:lnTo>
                  <a:lnTo>
                    <a:pt x="93198" y="148330"/>
                  </a:lnTo>
                  <a:lnTo>
                    <a:pt x="119563" y="113733"/>
                  </a:lnTo>
                  <a:lnTo>
                    <a:pt x="153774" y="87218"/>
                  </a:lnTo>
                  <a:lnTo>
                    <a:pt x="194276" y="70242"/>
                  </a:lnTo>
                  <a:lnTo>
                    <a:pt x="239511" y="64259"/>
                  </a:lnTo>
                  <a:lnTo>
                    <a:pt x="288204" y="71496"/>
                  </a:lnTo>
                  <a:lnTo>
                    <a:pt x="324488" y="87416"/>
                  </a:lnTo>
                  <a:lnTo>
                    <a:pt x="347149" y="103336"/>
                  </a:lnTo>
                  <a:lnTo>
                    <a:pt x="354973" y="110572"/>
                  </a:lnTo>
                  <a:lnTo>
                    <a:pt x="399851" y="64113"/>
                  </a:lnTo>
                  <a:lnTo>
                    <a:pt x="364916" y="27047"/>
                  </a:lnTo>
                  <a:lnTo>
                    <a:pt x="336330" y="8014"/>
                  </a:lnTo>
                  <a:lnTo>
                    <a:pt x="298846" y="1001"/>
                  </a:lnTo>
                  <a:lnTo>
                    <a:pt x="237217" y="0"/>
                  </a:lnTo>
                  <a:close/>
                </a:path>
              </a:pathLst>
            </a:custGeom>
            <a:solidFill>
              <a:srgbClr val="587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38805" y="3502910"/>
              <a:ext cx="304165" cy="302895"/>
            </a:xfrm>
            <a:custGeom>
              <a:avLst/>
              <a:gdLst/>
              <a:ahLst/>
              <a:cxnLst/>
              <a:rect l="l" t="t" r="r" b="b"/>
              <a:pathLst>
                <a:path w="304164" h="302895">
                  <a:moveTo>
                    <a:pt x="152121" y="0"/>
                  </a:moveTo>
                  <a:lnTo>
                    <a:pt x="102272" y="7851"/>
                  </a:lnTo>
                  <a:lnTo>
                    <a:pt x="60292" y="29556"/>
                  </a:lnTo>
                  <a:lnTo>
                    <a:pt x="28025" y="62344"/>
                  </a:lnTo>
                  <a:lnTo>
                    <a:pt x="7313" y="103442"/>
                  </a:lnTo>
                  <a:lnTo>
                    <a:pt x="0" y="150079"/>
                  </a:lnTo>
                  <a:lnTo>
                    <a:pt x="7138" y="197427"/>
                  </a:lnTo>
                  <a:lnTo>
                    <a:pt x="27542" y="239195"/>
                  </a:lnTo>
                  <a:lnTo>
                    <a:pt x="59693" y="272544"/>
                  </a:lnTo>
                  <a:lnTo>
                    <a:pt x="102071" y="294635"/>
                  </a:lnTo>
                  <a:lnTo>
                    <a:pt x="153157" y="302629"/>
                  </a:lnTo>
                  <a:lnTo>
                    <a:pt x="200669" y="295341"/>
                  </a:lnTo>
                  <a:lnTo>
                    <a:pt x="242047" y="274734"/>
                  </a:lnTo>
                  <a:lnTo>
                    <a:pt x="274190" y="243238"/>
                  </a:lnTo>
                  <a:lnTo>
                    <a:pt x="152801" y="243238"/>
                  </a:lnTo>
                  <a:lnTo>
                    <a:pt x="118929" y="236357"/>
                  </a:lnTo>
                  <a:lnTo>
                    <a:pt x="91494" y="217202"/>
                  </a:lnTo>
                  <a:lnTo>
                    <a:pt x="73114" y="188003"/>
                  </a:lnTo>
                  <a:lnTo>
                    <a:pt x="66406" y="150990"/>
                  </a:lnTo>
                  <a:lnTo>
                    <a:pt x="73051" y="114575"/>
                  </a:lnTo>
                  <a:lnTo>
                    <a:pt x="91342" y="85558"/>
                  </a:lnTo>
                  <a:lnTo>
                    <a:pt x="118814" y="66368"/>
                  </a:lnTo>
                  <a:lnTo>
                    <a:pt x="153000" y="59432"/>
                  </a:lnTo>
                  <a:lnTo>
                    <a:pt x="273910" y="59432"/>
                  </a:lnTo>
                  <a:lnTo>
                    <a:pt x="271491" y="55093"/>
                  </a:lnTo>
                  <a:lnTo>
                    <a:pt x="237037" y="24581"/>
                  </a:lnTo>
                  <a:lnTo>
                    <a:pt x="195885" y="6169"/>
                  </a:lnTo>
                  <a:lnTo>
                    <a:pt x="152121" y="0"/>
                  </a:lnTo>
                  <a:close/>
                </a:path>
                <a:path w="304164" h="302895">
                  <a:moveTo>
                    <a:pt x="273910" y="59432"/>
                  </a:moveTo>
                  <a:lnTo>
                    <a:pt x="153000" y="59432"/>
                  </a:lnTo>
                  <a:lnTo>
                    <a:pt x="184647" y="65825"/>
                  </a:lnTo>
                  <a:lnTo>
                    <a:pt x="211781" y="84146"/>
                  </a:lnTo>
                  <a:lnTo>
                    <a:pt x="230743" y="113113"/>
                  </a:lnTo>
                  <a:lnTo>
                    <a:pt x="237793" y="150990"/>
                  </a:lnTo>
                  <a:lnTo>
                    <a:pt x="237802" y="151838"/>
                  </a:lnTo>
                  <a:lnTo>
                    <a:pt x="230765" y="189222"/>
                  </a:lnTo>
                  <a:lnTo>
                    <a:pt x="211823" y="218173"/>
                  </a:lnTo>
                  <a:lnTo>
                    <a:pt x="184639" y="236708"/>
                  </a:lnTo>
                  <a:lnTo>
                    <a:pt x="152801" y="243238"/>
                  </a:lnTo>
                  <a:lnTo>
                    <a:pt x="274190" y="243238"/>
                  </a:lnTo>
                  <a:lnTo>
                    <a:pt x="274748" y="242691"/>
                  </a:lnTo>
                  <a:lnTo>
                    <a:pt x="296233" y="201098"/>
                  </a:lnTo>
                  <a:lnTo>
                    <a:pt x="303959" y="151838"/>
                  </a:lnTo>
                  <a:lnTo>
                    <a:pt x="295161" y="97559"/>
                  </a:lnTo>
                  <a:lnTo>
                    <a:pt x="273910" y="59432"/>
                  </a:lnTo>
                  <a:close/>
                </a:path>
              </a:pathLst>
            </a:custGeom>
            <a:solidFill>
              <a:srgbClr val="E43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2267768" y="3502910"/>
              <a:ext cx="304165" cy="302895"/>
            </a:xfrm>
            <a:custGeom>
              <a:avLst/>
              <a:gdLst/>
              <a:ahLst/>
              <a:cxnLst/>
              <a:rect l="l" t="t" r="r" b="b"/>
              <a:pathLst>
                <a:path w="304164" h="302895">
                  <a:moveTo>
                    <a:pt x="152121" y="0"/>
                  </a:moveTo>
                  <a:lnTo>
                    <a:pt x="102272" y="7851"/>
                  </a:lnTo>
                  <a:lnTo>
                    <a:pt x="60292" y="29556"/>
                  </a:lnTo>
                  <a:lnTo>
                    <a:pt x="28025" y="62344"/>
                  </a:lnTo>
                  <a:lnTo>
                    <a:pt x="7313" y="103442"/>
                  </a:lnTo>
                  <a:lnTo>
                    <a:pt x="0" y="150079"/>
                  </a:lnTo>
                  <a:lnTo>
                    <a:pt x="7138" y="197427"/>
                  </a:lnTo>
                  <a:lnTo>
                    <a:pt x="27542" y="239195"/>
                  </a:lnTo>
                  <a:lnTo>
                    <a:pt x="59693" y="272544"/>
                  </a:lnTo>
                  <a:lnTo>
                    <a:pt x="102071" y="294635"/>
                  </a:lnTo>
                  <a:lnTo>
                    <a:pt x="153157" y="302629"/>
                  </a:lnTo>
                  <a:lnTo>
                    <a:pt x="200669" y="295341"/>
                  </a:lnTo>
                  <a:lnTo>
                    <a:pt x="242047" y="274734"/>
                  </a:lnTo>
                  <a:lnTo>
                    <a:pt x="274190" y="243238"/>
                  </a:lnTo>
                  <a:lnTo>
                    <a:pt x="152801" y="243238"/>
                  </a:lnTo>
                  <a:lnTo>
                    <a:pt x="118929" y="236357"/>
                  </a:lnTo>
                  <a:lnTo>
                    <a:pt x="91494" y="217202"/>
                  </a:lnTo>
                  <a:lnTo>
                    <a:pt x="73114" y="188003"/>
                  </a:lnTo>
                  <a:lnTo>
                    <a:pt x="66406" y="150990"/>
                  </a:lnTo>
                  <a:lnTo>
                    <a:pt x="73051" y="114575"/>
                  </a:lnTo>
                  <a:lnTo>
                    <a:pt x="91342" y="85558"/>
                  </a:lnTo>
                  <a:lnTo>
                    <a:pt x="118814" y="66368"/>
                  </a:lnTo>
                  <a:lnTo>
                    <a:pt x="153000" y="59432"/>
                  </a:lnTo>
                  <a:lnTo>
                    <a:pt x="273910" y="59432"/>
                  </a:lnTo>
                  <a:lnTo>
                    <a:pt x="271491" y="55093"/>
                  </a:lnTo>
                  <a:lnTo>
                    <a:pt x="237037" y="24581"/>
                  </a:lnTo>
                  <a:lnTo>
                    <a:pt x="195885" y="6169"/>
                  </a:lnTo>
                  <a:lnTo>
                    <a:pt x="152121" y="0"/>
                  </a:lnTo>
                  <a:close/>
                </a:path>
                <a:path w="304164" h="302895">
                  <a:moveTo>
                    <a:pt x="273910" y="59432"/>
                  </a:moveTo>
                  <a:lnTo>
                    <a:pt x="153000" y="59432"/>
                  </a:lnTo>
                  <a:lnTo>
                    <a:pt x="184647" y="65825"/>
                  </a:lnTo>
                  <a:lnTo>
                    <a:pt x="211781" y="84146"/>
                  </a:lnTo>
                  <a:lnTo>
                    <a:pt x="230743" y="113113"/>
                  </a:lnTo>
                  <a:lnTo>
                    <a:pt x="237793" y="150990"/>
                  </a:lnTo>
                  <a:lnTo>
                    <a:pt x="237802" y="151838"/>
                  </a:lnTo>
                  <a:lnTo>
                    <a:pt x="230765" y="189222"/>
                  </a:lnTo>
                  <a:lnTo>
                    <a:pt x="211823" y="218173"/>
                  </a:lnTo>
                  <a:lnTo>
                    <a:pt x="184639" y="236708"/>
                  </a:lnTo>
                  <a:lnTo>
                    <a:pt x="152801" y="243238"/>
                  </a:lnTo>
                  <a:lnTo>
                    <a:pt x="274190" y="243238"/>
                  </a:lnTo>
                  <a:lnTo>
                    <a:pt x="274748" y="242691"/>
                  </a:lnTo>
                  <a:lnTo>
                    <a:pt x="296233" y="201098"/>
                  </a:lnTo>
                  <a:lnTo>
                    <a:pt x="303959" y="151838"/>
                  </a:lnTo>
                  <a:lnTo>
                    <a:pt x="295161" y="97559"/>
                  </a:lnTo>
                  <a:lnTo>
                    <a:pt x="273910" y="59432"/>
                  </a:lnTo>
                  <a:close/>
                </a:path>
              </a:pathLst>
            </a:custGeom>
            <a:solidFill>
              <a:srgbClr val="F9BD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599114" y="3503070"/>
              <a:ext cx="290830" cy="438784"/>
            </a:xfrm>
            <a:custGeom>
              <a:avLst/>
              <a:gdLst/>
              <a:ahLst/>
              <a:cxnLst/>
              <a:rect l="l" t="t" r="r" b="b"/>
              <a:pathLst>
                <a:path w="290830" h="438785">
                  <a:moveTo>
                    <a:pt x="69851" y="325340"/>
                  </a:moveTo>
                  <a:lnTo>
                    <a:pt x="11706" y="349654"/>
                  </a:lnTo>
                  <a:lnTo>
                    <a:pt x="31275" y="381980"/>
                  </a:lnTo>
                  <a:lnTo>
                    <a:pt x="59761" y="410566"/>
                  </a:lnTo>
                  <a:lnTo>
                    <a:pt x="98241" y="430972"/>
                  </a:lnTo>
                  <a:lnTo>
                    <a:pt x="147796" y="438761"/>
                  </a:lnTo>
                  <a:lnTo>
                    <a:pt x="193670" y="432610"/>
                  </a:lnTo>
                  <a:lnTo>
                    <a:pt x="232894" y="413996"/>
                  </a:lnTo>
                  <a:lnTo>
                    <a:pt x="263431" y="382682"/>
                  </a:lnTo>
                  <a:lnTo>
                    <a:pt x="264989" y="379203"/>
                  </a:lnTo>
                  <a:lnTo>
                    <a:pt x="147314" y="379203"/>
                  </a:lnTo>
                  <a:lnTo>
                    <a:pt x="116846" y="373528"/>
                  </a:lnTo>
                  <a:lnTo>
                    <a:pt x="94274" y="359583"/>
                  </a:lnTo>
                  <a:lnTo>
                    <a:pt x="78856" y="341982"/>
                  </a:lnTo>
                  <a:lnTo>
                    <a:pt x="69851" y="325340"/>
                  </a:lnTo>
                  <a:close/>
                </a:path>
                <a:path w="290830" h="438785">
                  <a:moveTo>
                    <a:pt x="290305" y="265897"/>
                  </a:moveTo>
                  <a:lnTo>
                    <a:pt x="226862" y="265897"/>
                  </a:lnTo>
                  <a:lnTo>
                    <a:pt x="226862" y="295739"/>
                  </a:lnTo>
                  <a:lnTo>
                    <a:pt x="221160" y="330806"/>
                  </a:lnTo>
                  <a:lnTo>
                    <a:pt x="205029" y="357049"/>
                  </a:lnTo>
                  <a:lnTo>
                    <a:pt x="179927" y="373503"/>
                  </a:lnTo>
                  <a:lnTo>
                    <a:pt x="147314" y="379203"/>
                  </a:lnTo>
                  <a:lnTo>
                    <a:pt x="264989" y="379203"/>
                  </a:lnTo>
                  <a:lnTo>
                    <a:pt x="283247" y="338428"/>
                  </a:lnTo>
                  <a:lnTo>
                    <a:pt x="290305" y="280996"/>
                  </a:lnTo>
                  <a:lnTo>
                    <a:pt x="290305" y="265897"/>
                  </a:lnTo>
                  <a:close/>
                </a:path>
                <a:path w="290830" h="438785">
                  <a:moveTo>
                    <a:pt x="145273" y="0"/>
                  </a:moveTo>
                  <a:lnTo>
                    <a:pt x="98930" y="8048"/>
                  </a:lnTo>
                  <a:lnTo>
                    <a:pt x="58998" y="30192"/>
                  </a:lnTo>
                  <a:lnTo>
                    <a:pt x="27710" y="63431"/>
                  </a:lnTo>
                  <a:lnTo>
                    <a:pt x="7299" y="104767"/>
                  </a:lnTo>
                  <a:lnTo>
                    <a:pt x="0" y="151199"/>
                  </a:lnTo>
                  <a:lnTo>
                    <a:pt x="8266" y="201925"/>
                  </a:lnTo>
                  <a:lnTo>
                    <a:pt x="30555" y="243862"/>
                  </a:lnTo>
                  <a:lnTo>
                    <a:pt x="63097" y="275583"/>
                  </a:lnTo>
                  <a:lnTo>
                    <a:pt x="102124" y="295661"/>
                  </a:lnTo>
                  <a:lnTo>
                    <a:pt x="143869" y="302671"/>
                  </a:lnTo>
                  <a:lnTo>
                    <a:pt x="172651" y="299689"/>
                  </a:lnTo>
                  <a:lnTo>
                    <a:pt x="195190" y="291654"/>
                  </a:lnTo>
                  <a:lnTo>
                    <a:pt x="212816" y="279935"/>
                  </a:lnTo>
                  <a:lnTo>
                    <a:pt x="226862" y="265897"/>
                  </a:lnTo>
                  <a:lnTo>
                    <a:pt x="290305" y="265897"/>
                  </a:lnTo>
                  <a:lnTo>
                    <a:pt x="290305" y="243196"/>
                  </a:lnTo>
                  <a:lnTo>
                    <a:pt x="150278" y="243196"/>
                  </a:lnTo>
                  <a:lnTo>
                    <a:pt x="118906" y="236821"/>
                  </a:lnTo>
                  <a:lnTo>
                    <a:pt x="92166" y="218601"/>
                  </a:lnTo>
                  <a:lnTo>
                    <a:pt x="73555" y="189900"/>
                  </a:lnTo>
                  <a:lnTo>
                    <a:pt x="66573" y="152079"/>
                  </a:lnTo>
                  <a:lnTo>
                    <a:pt x="73788" y="113077"/>
                  </a:lnTo>
                  <a:lnTo>
                    <a:pt x="92861" y="83913"/>
                  </a:lnTo>
                  <a:lnTo>
                    <a:pt x="119936" y="65642"/>
                  </a:lnTo>
                  <a:lnTo>
                    <a:pt x="151157" y="59317"/>
                  </a:lnTo>
                  <a:lnTo>
                    <a:pt x="290305" y="59317"/>
                  </a:lnTo>
                  <a:lnTo>
                    <a:pt x="290305" y="34731"/>
                  </a:lnTo>
                  <a:lnTo>
                    <a:pt x="226862" y="34731"/>
                  </a:lnTo>
                  <a:lnTo>
                    <a:pt x="210862" y="20434"/>
                  </a:lnTo>
                  <a:lnTo>
                    <a:pt x="192028" y="9481"/>
                  </a:lnTo>
                  <a:lnTo>
                    <a:pt x="170213" y="2470"/>
                  </a:lnTo>
                  <a:lnTo>
                    <a:pt x="145273" y="0"/>
                  </a:lnTo>
                  <a:close/>
                </a:path>
                <a:path w="290830" h="438785">
                  <a:moveTo>
                    <a:pt x="290305" y="59317"/>
                  </a:moveTo>
                  <a:lnTo>
                    <a:pt x="151157" y="59317"/>
                  </a:lnTo>
                  <a:lnTo>
                    <a:pt x="180612" y="65546"/>
                  </a:lnTo>
                  <a:lnTo>
                    <a:pt x="206526" y="83611"/>
                  </a:lnTo>
                  <a:lnTo>
                    <a:pt x="224962" y="112578"/>
                  </a:lnTo>
                  <a:lnTo>
                    <a:pt x="231925" y="151199"/>
                  </a:lnTo>
                  <a:lnTo>
                    <a:pt x="231881" y="152079"/>
                  </a:lnTo>
                  <a:lnTo>
                    <a:pt x="224960" y="190775"/>
                  </a:lnTo>
                  <a:lnTo>
                    <a:pt x="206447" y="219520"/>
                  </a:lnTo>
                  <a:lnTo>
                    <a:pt x="180276" y="237183"/>
                  </a:lnTo>
                  <a:lnTo>
                    <a:pt x="150278" y="243196"/>
                  </a:lnTo>
                  <a:lnTo>
                    <a:pt x="290305" y="243196"/>
                  </a:lnTo>
                  <a:lnTo>
                    <a:pt x="290305" y="59317"/>
                  </a:lnTo>
                  <a:close/>
                </a:path>
                <a:path w="290830" h="438785">
                  <a:moveTo>
                    <a:pt x="290305" y="5361"/>
                  </a:moveTo>
                  <a:lnTo>
                    <a:pt x="226862" y="5361"/>
                  </a:lnTo>
                  <a:lnTo>
                    <a:pt x="226862" y="34731"/>
                  </a:lnTo>
                  <a:lnTo>
                    <a:pt x="290305" y="34731"/>
                  </a:lnTo>
                  <a:lnTo>
                    <a:pt x="290305" y="5361"/>
                  </a:lnTo>
                  <a:close/>
                </a:path>
              </a:pathLst>
            </a:custGeom>
            <a:solidFill>
              <a:srgbClr val="587D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024749" y="3502708"/>
              <a:ext cx="278130" cy="303530"/>
            </a:xfrm>
            <a:custGeom>
              <a:avLst/>
              <a:gdLst/>
              <a:ahLst/>
              <a:cxnLst/>
              <a:rect l="l" t="t" r="r" b="b"/>
              <a:pathLst>
                <a:path w="278129" h="303529">
                  <a:moveTo>
                    <a:pt x="141137" y="0"/>
                  </a:moveTo>
                  <a:lnTo>
                    <a:pt x="96998" y="7069"/>
                  </a:lnTo>
                  <a:lnTo>
                    <a:pt x="58313" y="27252"/>
                  </a:lnTo>
                  <a:lnTo>
                    <a:pt x="27584" y="59012"/>
                  </a:lnTo>
                  <a:lnTo>
                    <a:pt x="7313" y="100812"/>
                  </a:lnTo>
                  <a:lnTo>
                    <a:pt x="0" y="151115"/>
                  </a:lnTo>
                  <a:lnTo>
                    <a:pt x="8080" y="203504"/>
                  </a:lnTo>
                  <a:lnTo>
                    <a:pt x="30182" y="245735"/>
                  </a:lnTo>
                  <a:lnTo>
                    <a:pt x="63094" y="276955"/>
                  </a:lnTo>
                  <a:lnTo>
                    <a:pt x="103607" y="296312"/>
                  </a:lnTo>
                  <a:lnTo>
                    <a:pt x="148508" y="302954"/>
                  </a:lnTo>
                  <a:lnTo>
                    <a:pt x="192026" y="296991"/>
                  </a:lnTo>
                  <a:lnTo>
                    <a:pt x="227104" y="281518"/>
                  </a:lnTo>
                  <a:lnTo>
                    <a:pt x="254574" y="260162"/>
                  </a:lnTo>
                  <a:lnTo>
                    <a:pt x="269268" y="243395"/>
                  </a:lnTo>
                  <a:lnTo>
                    <a:pt x="148822" y="243395"/>
                  </a:lnTo>
                  <a:lnTo>
                    <a:pt x="120987" y="239402"/>
                  </a:lnTo>
                  <a:lnTo>
                    <a:pt x="100312" y="228926"/>
                  </a:lnTo>
                  <a:lnTo>
                    <a:pt x="85340" y="214218"/>
                  </a:lnTo>
                  <a:lnTo>
                    <a:pt x="74615" y="197533"/>
                  </a:lnTo>
                  <a:lnTo>
                    <a:pt x="196049" y="147147"/>
                  </a:lnTo>
                  <a:lnTo>
                    <a:pt x="64280" y="147147"/>
                  </a:lnTo>
                  <a:lnTo>
                    <a:pt x="68077" y="114753"/>
                  </a:lnTo>
                  <a:lnTo>
                    <a:pt x="85412" y="86231"/>
                  </a:lnTo>
                  <a:lnTo>
                    <a:pt x="112054" y="65930"/>
                  </a:lnTo>
                  <a:lnTo>
                    <a:pt x="143775" y="58197"/>
                  </a:lnTo>
                  <a:lnTo>
                    <a:pt x="249686" y="58197"/>
                  </a:lnTo>
                  <a:lnTo>
                    <a:pt x="247553" y="54437"/>
                  </a:lnTo>
                  <a:lnTo>
                    <a:pt x="219399" y="26223"/>
                  </a:lnTo>
                  <a:lnTo>
                    <a:pt x="183575" y="7069"/>
                  </a:lnTo>
                  <a:lnTo>
                    <a:pt x="141137" y="0"/>
                  </a:lnTo>
                  <a:close/>
                </a:path>
                <a:path w="278129" h="303529">
                  <a:moveTo>
                    <a:pt x="222967" y="201742"/>
                  </a:moveTo>
                  <a:lnTo>
                    <a:pt x="210978" y="217138"/>
                  </a:lnTo>
                  <a:lnTo>
                    <a:pt x="195004" y="230469"/>
                  </a:lnTo>
                  <a:lnTo>
                    <a:pt x="174475" y="239850"/>
                  </a:lnTo>
                  <a:lnTo>
                    <a:pt x="148822" y="243395"/>
                  </a:lnTo>
                  <a:lnTo>
                    <a:pt x="269268" y="243395"/>
                  </a:lnTo>
                  <a:lnTo>
                    <a:pt x="275269" y="236547"/>
                  </a:lnTo>
                  <a:lnTo>
                    <a:pt x="222967" y="201742"/>
                  </a:lnTo>
                  <a:close/>
                </a:path>
                <a:path w="278129" h="303529">
                  <a:moveTo>
                    <a:pt x="249686" y="58197"/>
                  </a:moveTo>
                  <a:lnTo>
                    <a:pt x="143775" y="58197"/>
                  </a:lnTo>
                  <a:lnTo>
                    <a:pt x="163003" y="60769"/>
                  </a:lnTo>
                  <a:lnTo>
                    <a:pt x="178976" y="67750"/>
                  </a:lnTo>
                  <a:lnTo>
                    <a:pt x="191348" y="78035"/>
                  </a:lnTo>
                  <a:lnTo>
                    <a:pt x="199774" y="90520"/>
                  </a:lnTo>
                  <a:lnTo>
                    <a:pt x="64280" y="147147"/>
                  </a:lnTo>
                  <a:lnTo>
                    <a:pt x="196049" y="147147"/>
                  </a:lnTo>
                  <a:lnTo>
                    <a:pt x="277509" y="113347"/>
                  </a:lnTo>
                  <a:lnTo>
                    <a:pt x="266976" y="88677"/>
                  </a:lnTo>
                  <a:lnTo>
                    <a:pt x="249686" y="58197"/>
                  </a:lnTo>
                  <a:close/>
                </a:path>
              </a:pathLst>
            </a:custGeom>
            <a:solidFill>
              <a:srgbClr val="E43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931753" y="3350672"/>
              <a:ext cx="62230" cy="446405"/>
            </a:xfrm>
            <a:custGeom>
              <a:avLst/>
              <a:gdLst/>
              <a:ahLst/>
              <a:cxnLst/>
              <a:rect l="l" t="t" r="r" b="b"/>
              <a:pathLst>
                <a:path w="62230" h="446404">
                  <a:moveTo>
                    <a:pt x="62144" y="0"/>
                  </a:moveTo>
                  <a:lnTo>
                    <a:pt x="0" y="0"/>
                  </a:lnTo>
                  <a:lnTo>
                    <a:pt x="0" y="446007"/>
                  </a:lnTo>
                  <a:lnTo>
                    <a:pt x="62144" y="446007"/>
                  </a:lnTo>
                  <a:lnTo>
                    <a:pt x="62144" y="0"/>
                  </a:lnTo>
                  <a:close/>
                </a:path>
              </a:pathLst>
            </a:custGeom>
            <a:solidFill>
              <a:srgbClr val="30A0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911758" y="4944711"/>
            <a:ext cx="2748915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575"/>
              </a:lnSpc>
              <a:spcBef>
                <a:spcPts val="90"/>
              </a:spcBef>
            </a:pPr>
            <a:r>
              <a:rPr sz="2150" spc="-10" dirty="0">
                <a:solidFill>
                  <a:srgbClr val="191919"/>
                </a:solidFill>
                <a:latin typeface="Verdana"/>
                <a:cs typeface="Verdana"/>
              </a:rPr>
              <a:t>Google</a:t>
            </a:r>
            <a:endParaRPr sz="2150">
              <a:latin typeface="Verdana"/>
              <a:cs typeface="Verdana"/>
            </a:endParaRPr>
          </a:p>
          <a:p>
            <a:pPr algn="ctr">
              <a:lnSpc>
                <a:spcPts val="2575"/>
              </a:lnSpc>
            </a:pPr>
            <a:r>
              <a:rPr sz="2150" spc="-204" dirty="0">
                <a:solidFill>
                  <a:srgbClr val="191919"/>
                </a:solidFill>
                <a:latin typeface="Arial Black"/>
                <a:cs typeface="Arial Black"/>
              </a:rPr>
              <a:t>4.1m</a:t>
            </a:r>
            <a:r>
              <a:rPr sz="2150" spc="-9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150" spc="-150" dirty="0">
                <a:solidFill>
                  <a:srgbClr val="191919"/>
                </a:solidFill>
                <a:latin typeface="Arial Black"/>
                <a:cs typeface="Arial Black"/>
              </a:rPr>
              <a:t>search</a:t>
            </a:r>
            <a:r>
              <a:rPr sz="2150" spc="-9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150" spc="-65" dirty="0">
                <a:solidFill>
                  <a:srgbClr val="191919"/>
                </a:solidFill>
                <a:latin typeface="Arial Black"/>
                <a:cs typeface="Arial Black"/>
              </a:rPr>
              <a:t>queries</a:t>
            </a:r>
            <a:endParaRPr sz="2150">
              <a:latin typeface="Arial Black"/>
              <a:cs typeface="Arial Black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48404" y="4944711"/>
            <a:ext cx="2041525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575"/>
              </a:lnSpc>
              <a:spcBef>
                <a:spcPts val="90"/>
              </a:spcBef>
            </a:pPr>
            <a:r>
              <a:rPr sz="2150" spc="-10" dirty="0">
                <a:solidFill>
                  <a:srgbClr val="191919"/>
                </a:solidFill>
                <a:latin typeface="Verdana"/>
                <a:cs typeface="Verdana"/>
              </a:rPr>
              <a:t>Facebook</a:t>
            </a:r>
            <a:endParaRPr sz="2150">
              <a:latin typeface="Verdana"/>
              <a:cs typeface="Verdana"/>
            </a:endParaRPr>
          </a:p>
          <a:p>
            <a:pPr algn="ctr">
              <a:lnSpc>
                <a:spcPts val="2575"/>
              </a:lnSpc>
            </a:pPr>
            <a:r>
              <a:rPr sz="2150" spc="-215" dirty="0">
                <a:solidFill>
                  <a:srgbClr val="191919"/>
                </a:solidFill>
                <a:latin typeface="Arial Black"/>
                <a:cs typeface="Arial Black"/>
              </a:rPr>
              <a:t>1.3m</a:t>
            </a:r>
            <a:r>
              <a:rPr sz="2150" spc="-9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150" spc="-50" dirty="0">
                <a:solidFill>
                  <a:srgbClr val="191919"/>
                </a:solidFill>
                <a:latin typeface="Arial Black"/>
                <a:cs typeface="Arial Black"/>
              </a:rPr>
              <a:t>logged</a:t>
            </a:r>
            <a:r>
              <a:rPr sz="2150" spc="-9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150" spc="-25" dirty="0">
                <a:solidFill>
                  <a:srgbClr val="191919"/>
                </a:solidFill>
                <a:latin typeface="Arial Black"/>
                <a:cs typeface="Arial Black"/>
              </a:rPr>
              <a:t>in</a:t>
            </a:r>
            <a:endParaRPr sz="2150">
              <a:latin typeface="Arial Black"/>
              <a:cs typeface="Arial Black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5101065" y="2570398"/>
            <a:ext cx="2136140" cy="2136140"/>
            <a:chOff x="5101065" y="2570398"/>
            <a:chExt cx="2136140" cy="2136140"/>
          </a:xfrm>
        </p:grpSpPr>
        <p:sp>
          <p:nvSpPr>
            <p:cNvPr id="17" name="object 17"/>
            <p:cNvSpPr/>
            <p:nvPr/>
          </p:nvSpPr>
          <p:spPr>
            <a:xfrm>
              <a:off x="5101065" y="2570398"/>
              <a:ext cx="2136140" cy="2136140"/>
            </a:xfrm>
            <a:custGeom>
              <a:avLst/>
              <a:gdLst/>
              <a:ahLst/>
              <a:cxnLst/>
              <a:rect l="l" t="t" r="r" b="b"/>
              <a:pathLst>
                <a:path w="2136140" h="2136140">
                  <a:moveTo>
                    <a:pt x="1068030" y="0"/>
                  </a:moveTo>
                  <a:lnTo>
                    <a:pt x="1020456" y="1040"/>
                  </a:lnTo>
                  <a:lnTo>
                    <a:pt x="973414" y="4133"/>
                  </a:lnTo>
                  <a:lnTo>
                    <a:pt x="926949" y="9235"/>
                  </a:lnTo>
                  <a:lnTo>
                    <a:pt x="881104" y="16302"/>
                  </a:lnTo>
                  <a:lnTo>
                    <a:pt x="835922" y="25292"/>
                  </a:lnTo>
                  <a:lnTo>
                    <a:pt x="791446" y="36160"/>
                  </a:lnTo>
                  <a:lnTo>
                    <a:pt x="747720" y="48863"/>
                  </a:lnTo>
                  <a:lnTo>
                    <a:pt x="704788" y="63358"/>
                  </a:lnTo>
                  <a:lnTo>
                    <a:pt x="662692" y="79602"/>
                  </a:lnTo>
                  <a:lnTo>
                    <a:pt x="621477" y="97550"/>
                  </a:lnTo>
                  <a:lnTo>
                    <a:pt x="581185" y="117160"/>
                  </a:lnTo>
                  <a:lnTo>
                    <a:pt x="541861" y="138389"/>
                  </a:lnTo>
                  <a:lnTo>
                    <a:pt x="503546" y="161192"/>
                  </a:lnTo>
                  <a:lnTo>
                    <a:pt x="466286" y="185527"/>
                  </a:lnTo>
                  <a:lnTo>
                    <a:pt x="430122" y="211349"/>
                  </a:lnTo>
                  <a:lnTo>
                    <a:pt x="395100" y="238616"/>
                  </a:lnTo>
                  <a:lnTo>
                    <a:pt x="361261" y="267284"/>
                  </a:lnTo>
                  <a:lnTo>
                    <a:pt x="328650" y="297310"/>
                  </a:lnTo>
                  <a:lnTo>
                    <a:pt x="297310" y="328650"/>
                  </a:lnTo>
                  <a:lnTo>
                    <a:pt x="267284" y="361261"/>
                  </a:lnTo>
                  <a:lnTo>
                    <a:pt x="238616" y="395100"/>
                  </a:lnTo>
                  <a:lnTo>
                    <a:pt x="211349" y="430122"/>
                  </a:lnTo>
                  <a:lnTo>
                    <a:pt x="185527" y="466286"/>
                  </a:lnTo>
                  <a:lnTo>
                    <a:pt x="161192" y="503546"/>
                  </a:lnTo>
                  <a:lnTo>
                    <a:pt x="138389" y="541861"/>
                  </a:lnTo>
                  <a:lnTo>
                    <a:pt x="117160" y="581185"/>
                  </a:lnTo>
                  <a:lnTo>
                    <a:pt x="97550" y="621477"/>
                  </a:lnTo>
                  <a:lnTo>
                    <a:pt x="79602" y="662692"/>
                  </a:lnTo>
                  <a:lnTo>
                    <a:pt x="63358" y="704788"/>
                  </a:lnTo>
                  <a:lnTo>
                    <a:pt x="48863" y="747720"/>
                  </a:lnTo>
                  <a:lnTo>
                    <a:pt x="36160" y="791446"/>
                  </a:lnTo>
                  <a:lnTo>
                    <a:pt x="25292" y="835922"/>
                  </a:lnTo>
                  <a:lnTo>
                    <a:pt x="16302" y="881104"/>
                  </a:lnTo>
                  <a:lnTo>
                    <a:pt x="9235" y="926949"/>
                  </a:lnTo>
                  <a:lnTo>
                    <a:pt x="4133" y="973414"/>
                  </a:lnTo>
                  <a:lnTo>
                    <a:pt x="1040" y="1020456"/>
                  </a:lnTo>
                  <a:lnTo>
                    <a:pt x="0" y="1068030"/>
                  </a:lnTo>
                  <a:lnTo>
                    <a:pt x="1040" y="1115604"/>
                  </a:lnTo>
                  <a:lnTo>
                    <a:pt x="4133" y="1162645"/>
                  </a:lnTo>
                  <a:lnTo>
                    <a:pt x="9235" y="1209110"/>
                  </a:lnTo>
                  <a:lnTo>
                    <a:pt x="16302" y="1254956"/>
                  </a:lnTo>
                  <a:lnTo>
                    <a:pt x="25292" y="1300138"/>
                  </a:lnTo>
                  <a:lnTo>
                    <a:pt x="36160" y="1344614"/>
                  </a:lnTo>
                  <a:lnTo>
                    <a:pt x="48863" y="1388339"/>
                  </a:lnTo>
                  <a:lnTo>
                    <a:pt x="63358" y="1431272"/>
                  </a:lnTo>
                  <a:lnTo>
                    <a:pt x="79602" y="1473367"/>
                  </a:lnTo>
                  <a:lnTo>
                    <a:pt x="97550" y="1514583"/>
                  </a:lnTo>
                  <a:lnTo>
                    <a:pt x="117160" y="1554874"/>
                  </a:lnTo>
                  <a:lnTo>
                    <a:pt x="138389" y="1594199"/>
                  </a:lnTo>
                  <a:lnTo>
                    <a:pt x="161192" y="1632513"/>
                  </a:lnTo>
                  <a:lnTo>
                    <a:pt x="185527" y="1669774"/>
                  </a:lnTo>
                  <a:lnTo>
                    <a:pt x="211349" y="1705937"/>
                  </a:lnTo>
                  <a:lnTo>
                    <a:pt x="238616" y="1740960"/>
                  </a:lnTo>
                  <a:lnTo>
                    <a:pt x="267284" y="1774798"/>
                  </a:lnTo>
                  <a:lnTo>
                    <a:pt x="297310" y="1807409"/>
                  </a:lnTo>
                  <a:lnTo>
                    <a:pt x="328650" y="1838750"/>
                  </a:lnTo>
                  <a:lnTo>
                    <a:pt x="361261" y="1868775"/>
                  </a:lnTo>
                  <a:lnTo>
                    <a:pt x="395100" y="1897444"/>
                  </a:lnTo>
                  <a:lnTo>
                    <a:pt x="430122" y="1924711"/>
                  </a:lnTo>
                  <a:lnTo>
                    <a:pt x="466286" y="1950533"/>
                  </a:lnTo>
                  <a:lnTo>
                    <a:pt x="503546" y="1974868"/>
                  </a:lnTo>
                  <a:lnTo>
                    <a:pt x="541861" y="1997671"/>
                  </a:lnTo>
                  <a:lnTo>
                    <a:pt x="581185" y="2018899"/>
                  </a:lnTo>
                  <a:lnTo>
                    <a:pt x="621477" y="2038509"/>
                  </a:lnTo>
                  <a:lnTo>
                    <a:pt x="662692" y="2056458"/>
                  </a:lnTo>
                  <a:lnTo>
                    <a:pt x="704788" y="2072701"/>
                  </a:lnTo>
                  <a:lnTo>
                    <a:pt x="747720" y="2087197"/>
                  </a:lnTo>
                  <a:lnTo>
                    <a:pt x="791446" y="2099900"/>
                  </a:lnTo>
                  <a:lnTo>
                    <a:pt x="835922" y="2110768"/>
                  </a:lnTo>
                  <a:lnTo>
                    <a:pt x="881104" y="2119757"/>
                  </a:lnTo>
                  <a:lnTo>
                    <a:pt x="926949" y="2126825"/>
                  </a:lnTo>
                  <a:lnTo>
                    <a:pt x="973414" y="2131927"/>
                  </a:lnTo>
                  <a:lnTo>
                    <a:pt x="1020456" y="2135019"/>
                  </a:lnTo>
                  <a:lnTo>
                    <a:pt x="1068030" y="2136060"/>
                  </a:lnTo>
                  <a:lnTo>
                    <a:pt x="1115604" y="2135019"/>
                  </a:lnTo>
                  <a:lnTo>
                    <a:pt x="1162645" y="2131927"/>
                  </a:lnTo>
                  <a:lnTo>
                    <a:pt x="1209110" y="2126825"/>
                  </a:lnTo>
                  <a:lnTo>
                    <a:pt x="1254956" y="2119757"/>
                  </a:lnTo>
                  <a:lnTo>
                    <a:pt x="1300138" y="2110768"/>
                  </a:lnTo>
                  <a:lnTo>
                    <a:pt x="1344614" y="2099900"/>
                  </a:lnTo>
                  <a:lnTo>
                    <a:pt x="1388339" y="2087197"/>
                  </a:lnTo>
                  <a:lnTo>
                    <a:pt x="1431272" y="2072701"/>
                  </a:lnTo>
                  <a:lnTo>
                    <a:pt x="1473367" y="2056458"/>
                  </a:lnTo>
                  <a:lnTo>
                    <a:pt x="1514583" y="2038509"/>
                  </a:lnTo>
                  <a:lnTo>
                    <a:pt x="1554874" y="2018899"/>
                  </a:lnTo>
                  <a:lnTo>
                    <a:pt x="1594199" y="1997671"/>
                  </a:lnTo>
                  <a:lnTo>
                    <a:pt x="1632513" y="1974868"/>
                  </a:lnTo>
                  <a:lnTo>
                    <a:pt x="1669774" y="1950533"/>
                  </a:lnTo>
                  <a:lnTo>
                    <a:pt x="1705937" y="1924711"/>
                  </a:lnTo>
                  <a:lnTo>
                    <a:pt x="1740960" y="1897444"/>
                  </a:lnTo>
                  <a:lnTo>
                    <a:pt x="1774798" y="1868775"/>
                  </a:lnTo>
                  <a:lnTo>
                    <a:pt x="1807409" y="1838750"/>
                  </a:lnTo>
                  <a:lnTo>
                    <a:pt x="1838750" y="1807409"/>
                  </a:lnTo>
                  <a:lnTo>
                    <a:pt x="1868775" y="1774798"/>
                  </a:lnTo>
                  <a:lnTo>
                    <a:pt x="1897444" y="1740960"/>
                  </a:lnTo>
                  <a:lnTo>
                    <a:pt x="1924711" y="1705937"/>
                  </a:lnTo>
                  <a:lnTo>
                    <a:pt x="1950533" y="1669774"/>
                  </a:lnTo>
                  <a:lnTo>
                    <a:pt x="1974868" y="1632513"/>
                  </a:lnTo>
                  <a:lnTo>
                    <a:pt x="1997671" y="1594199"/>
                  </a:lnTo>
                  <a:lnTo>
                    <a:pt x="2018899" y="1554874"/>
                  </a:lnTo>
                  <a:lnTo>
                    <a:pt x="2038509" y="1514583"/>
                  </a:lnTo>
                  <a:lnTo>
                    <a:pt x="2056458" y="1473367"/>
                  </a:lnTo>
                  <a:lnTo>
                    <a:pt x="2072701" y="1431272"/>
                  </a:lnTo>
                  <a:lnTo>
                    <a:pt x="2087197" y="1388339"/>
                  </a:lnTo>
                  <a:lnTo>
                    <a:pt x="2099900" y="1344614"/>
                  </a:lnTo>
                  <a:lnTo>
                    <a:pt x="2110768" y="1300138"/>
                  </a:lnTo>
                  <a:lnTo>
                    <a:pt x="2119757" y="1254956"/>
                  </a:lnTo>
                  <a:lnTo>
                    <a:pt x="2126825" y="1209110"/>
                  </a:lnTo>
                  <a:lnTo>
                    <a:pt x="2131927" y="1162645"/>
                  </a:lnTo>
                  <a:lnTo>
                    <a:pt x="2135019" y="1115604"/>
                  </a:lnTo>
                  <a:lnTo>
                    <a:pt x="2136060" y="1068030"/>
                  </a:lnTo>
                  <a:lnTo>
                    <a:pt x="2135019" y="1020456"/>
                  </a:lnTo>
                  <a:lnTo>
                    <a:pt x="2131927" y="973414"/>
                  </a:lnTo>
                  <a:lnTo>
                    <a:pt x="2126825" y="926949"/>
                  </a:lnTo>
                  <a:lnTo>
                    <a:pt x="2119757" y="881104"/>
                  </a:lnTo>
                  <a:lnTo>
                    <a:pt x="2110768" y="835922"/>
                  </a:lnTo>
                  <a:lnTo>
                    <a:pt x="2099900" y="791446"/>
                  </a:lnTo>
                  <a:lnTo>
                    <a:pt x="2087197" y="747720"/>
                  </a:lnTo>
                  <a:lnTo>
                    <a:pt x="2072701" y="704788"/>
                  </a:lnTo>
                  <a:lnTo>
                    <a:pt x="2056458" y="662692"/>
                  </a:lnTo>
                  <a:lnTo>
                    <a:pt x="2038509" y="621477"/>
                  </a:lnTo>
                  <a:lnTo>
                    <a:pt x="2018899" y="581185"/>
                  </a:lnTo>
                  <a:lnTo>
                    <a:pt x="1997671" y="541861"/>
                  </a:lnTo>
                  <a:lnTo>
                    <a:pt x="1974868" y="503546"/>
                  </a:lnTo>
                  <a:lnTo>
                    <a:pt x="1950533" y="466286"/>
                  </a:lnTo>
                  <a:lnTo>
                    <a:pt x="1924711" y="430122"/>
                  </a:lnTo>
                  <a:lnTo>
                    <a:pt x="1897444" y="395100"/>
                  </a:lnTo>
                  <a:lnTo>
                    <a:pt x="1868775" y="361261"/>
                  </a:lnTo>
                  <a:lnTo>
                    <a:pt x="1838750" y="328650"/>
                  </a:lnTo>
                  <a:lnTo>
                    <a:pt x="1807409" y="297310"/>
                  </a:lnTo>
                  <a:lnTo>
                    <a:pt x="1774798" y="267284"/>
                  </a:lnTo>
                  <a:lnTo>
                    <a:pt x="1740960" y="238616"/>
                  </a:lnTo>
                  <a:lnTo>
                    <a:pt x="1705937" y="211349"/>
                  </a:lnTo>
                  <a:lnTo>
                    <a:pt x="1669774" y="185527"/>
                  </a:lnTo>
                  <a:lnTo>
                    <a:pt x="1632513" y="161192"/>
                  </a:lnTo>
                  <a:lnTo>
                    <a:pt x="1594199" y="138389"/>
                  </a:lnTo>
                  <a:lnTo>
                    <a:pt x="1554874" y="117160"/>
                  </a:lnTo>
                  <a:lnTo>
                    <a:pt x="1514583" y="97550"/>
                  </a:lnTo>
                  <a:lnTo>
                    <a:pt x="1473367" y="79602"/>
                  </a:lnTo>
                  <a:lnTo>
                    <a:pt x="1431272" y="63358"/>
                  </a:lnTo>
                  <a:lnTo>
                    <a:pt x="1388339" y="48863"/>
                  </a:lnTo>
                  <a:lnTo>
                    <a:pt x="1344614" y="36160"/>
                  </a:lnTo>
                  <a:lnTo>
                    <a:pt x="1300138" y="25292"/>
                  </a:lnTo>
                  <a:lnTo>
                    <a:pt x="1254956" y="16302"/>
                  </a:lnTo>
                  <a:lnTo>
                    <a:pt x="1209110" y="9235"/>
                  </a:lnTo>
                  <a:lnTo>
                    <a:pt x="1162645" y="4133"/>
                  </a:lnTo>
                  <a:lnTo>
                    <a:pt x="1115604" y="1040"/>
                  </a:lnTo>
                  <a:lnTo>
                    <a:pt x="106803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8" name="object 18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35081" y="3104412"/>
              <a:ext cx="1068030" cy="1068030"/>
            </a:xfrm>
            <a:prstGeom prst="rect">
              <a:avLst/>
            </a:prstGeom>
          </p:spPr>
        </p:pic>
      </p:grpSp>
      <p:grpSp>
        <p:nvGrpSpPr>
          <p:cNvPr id="19" name="object 19"/>
          <p:cNvGrpSpPr/>
          <p:nvPr/>
        </p:nvGrpSpPr>
        <p:grpSpPr>
          <a:xfrm>
            <a:off x="8943881" y="2570398"/>
            <a:ext cx="2136140" cy="2136140"/>
            <a:chOff x="8943881" y="2570398"/>
            <a:chExt cx="2136140" cy="2136140"/>
          </a:xfrm>
        </p:grpSpPr>
        <p:sp>
          <p:nvSpPr>
            <p:cNvPr id="20" name="object 20"/>
            <p:cNvSpPr/>
            <p:nvPr/>
          </p:nvSpPr>
          <p:spPr>
            <a:xfrm>
              <a:off x="8943881" y="2570398"/>
              <a:ext cx="2136140" cy="2136140"/>
            </a:xfrm>
            <a:custGeom>
              <a:avLst/>
              <a:gdLst/>
              <a:ahLst/>
              <a:cxnLst/>
              <a:rect l="l" t="t" r="r" b="b"/>
              <a:pathLst>
                <a:path w="2136140" h="2136140">
                  <a:moveTo>
                    <a:pt x="1068030" y="0"/>
                  </a:moveTo>
                  <a:lnTo>
                    <a:pt x="1020456" y="1040"/>
                  </a:lnTo>
                  <a:lnTo>
                    <a:pt x="973414" y="4133"/>
                  </a:lnTo>
                  <a:lnTo>
                    <a:pt x="926949" y="9235"/>
                  </a:lnTo>
                  <a:lnTo>
                    <a:pt x="881104" y="16302"/>
                  </a:lnTo>
                  <a:lnTo>
                    <a:pt x="835922" y="25292"/>
                  </a:lnTo>
                  <a:lnTo>
                    <a:pt x="791446" y="36160"/>
                  </a:lnTo>
                  <a:lnTo>
                    <a:pt x="747720" y="48863"/>
                  </a:lnTo>
                  <a:lnTo>
                    <a:pt x="704788" y="63358"/>
                  </a:lnTo>
                  <a:lnTo>
                    <a:pt x="662692" y="79602"/>
                  </a:lnTo>
                  <a:lnTo>
                    <a:pt x="621477" y="97550"/>
                  </a:lnTo>
                  <a:lnTo>
                    <a:pt x="581185" y="117160"/>
                  </a:lnTo>
                  <a:lnTo>
                    <a:pt x="541861" y="138389"/>
                  </a:lnTo>
                  <a:lnTo>
                    <a:pt x="503546" y="161192"/>
                  </a:lnTo>
                  <a:lnTo>
                    <a:pt x="466286" y="185527"/>
                  </a:lnTo>
                  <a:lnTo>
                    <a:pt x="430122" y="211349"/>
                  </a:lnTo>
                  <a:lnTo>
                    <a:pt x="395100" y="238616"/>
                  </a:lnTo>
                  <a:lnTo>
                    <a:pt x="361261" y="267284"/>
                  </a:lnTo>
                  <a:lnTo>
                    <a:pt x="328650" y="297310"/>
                  </a:lnTo>
                  <a:lnTo>
                    <a:pt x="297310" y="328650"/>
                  </a:lnTo>
                  <a:lnTo>
                    <a:pt x="267284" y="361261"/>
                  </a:lnTo>
                  <a:lnTo>
                    <a:pt x="238616" y="395100"/>
                  </a:lnTo>
                  <a:lnTo>
                    <a:pt x="211349" y="430122"/>
                  </a:lnTo>
                  <a:lnTo>
                    <a:pt x="185527" y="466286"/>
                  </a:lnTo>
                  <a:lnTo>
                    <a:pt x="161192" y="503546"/>
                  </a:lnTo>
                  <a:lnTo>
                    <a:pt x="138389" y="541861"/>
                  </a:lnTo>
                  <a:lnTo>
                    <a:pt x="117160" y="581185"/>
                  </a:lnTo>
                  <a:lnTo>
                    <a:pt x="97550" y="621477"/>
                  </a:lnTo>
                  <a:lnTo>
                    <a:pt x="79602" y="662692"/>
                  </a:lnTo>
                  <a:lnTo>
                    <a:pt x="63358" y="704788"/>
                  </a:lnTo>
                  <a:lnTo>
                    <a:pt x="48863" y="747720"/>
                  </a:lnTo>
                  <a:lnTo>
                    <a:pt x="36160" y="791446"/>
                  </a:lnTo>
                  <a:lnTo>
                    <a:pt x="25292" y="835922"/>
                  </a:lnTo>
                  <a:lnTo>
                    <a:pt x="16302" y="881104"/>
                  </a:lnTo>
                  <a:lnTo>
                    <a:pt x="9235" y="926949"/>
                  </a:lnTo>
                  <a:lnTo>
                    <a:pt x="4133" y="973414"/>
                  </a:lnTo>
                  <a:lnTo>
                    <a:pt x="1040" y="1020456"/>
                  </a:lnTo>
                  <a:lnTo>
                    <a:pt x="0" y="1068030"/>
                  </a:lnTo>
                  <a:lnTo>
                    <a:pt x="1040" y="1115604"/>
                  </a:lnTo>
                  <a:lnTo>
                    <a:pt x="4133" y="1162645"/>
                  </a:lnTo>
                  <a:lnTo>
                    <a:pt x="9235" y="1209110"/>
                  </a:lnTo>
                  <a:lnTo>
                    <a:pt x="16302" y="1254956"/>
                  </a:lnTo>
                  <a:lnTo>
                    <a:pt x="25292" y="1300138"/>
                  </a:lnTo>
                  <a:lnTo>
                    <a:pt x="36160" y="1344614"/>
                  </a:lnTo>
                  <a:lnTo>
                    <a:pt x="48863" y="1388339"/>
                  </a:lnTo>
                  <a:lnTo>
                    <a:pt x="63358" y="1431272"/>
                  </a:lnTo>
                  <a:lnTo>
                    <a:pt x="79602" y="1473367"/>
                  </a:lnTo>
                  <a:lnTo>
                    <a:pt x="97550" y="1514583"/>
                  </a:lnTo>
                  <a:lnTo>
                    <a:pt x="117160" y="1554874"/>
                  </a:lnTo>
                  <a:lnTo>
                    <a:pt x="138389" y="1594199"/>
                  </a:lnTo>
                  <a:lnTo>
                    <a:pt x="161192" y="1632513"/>
                  </a:lnTo>
                  <a:lnTo>
                    <a:pt x="185527" y="1669774"/>
                  </a:lnTo>
                  <a:lnTo>
                    <a:pt x="211349" y="1705937"/>
                  </a:lnTo>
                  <a:lnTo>
                    <a:pt x="238616" y="1740960"/>
                  </a:lnTo>
                  <a:lnTo>
                    <a:pt x="267284" y="1774798"/>
                  </a:lnTo>
                  <a:lnTo>
                    <a:pt x="297310" y="1807409"/>
                  </a:lnTo>
                  <a:lnTo>
                    <a:pt x="328650" y="1838750"/>
                  </a:lnTo>
                  <a:lnTo>
                    <a:pt x="361261" y="1868775"/>
                  </a:lnTo>
                  <a:lnTo>
                    <a:pt x="395100" y="1897444"/>
                  </a:lnTo>
                  <a:lnTo>
                    <a:pt x="430122" y="1924711"/>
                  </a:lnTo>
                  <a:lnTo>
                    <a:pt x="466286" y="1950533"/>
                  </a:lnTo>
                  <a:lnTo>
                    <a:pt x="503546" y="1974868"/>
                  </a:lnTo>
                  <a:lnTo>
                    <a:pt x="541861" y="1997671"/>
                  </a:lnTo>
                  <a:lnTo>
                    <a:pt x="581185" y="2018899"/>
                  </a:lnTo>
                  <a:lnTo>
                    <a:pt x="621477" y="2038509"/>
                  </a:lnTo>
                  <a:lnTo>
                    <a:pt x="662692" y="2056458"/>
                  </a:lnTo>
                  <a:lnTo>
                    <a:pt x="704788" y="2072701"/>
                  </a:lnTo>
                  <a:lnTo>
                    <a:pt x="747720" y="2087197"/>
                  </a:lnTo>
                  <a:lnTo>
                    <a:pt x="791446" y="2099900"/>
                  </a:lnTo>
                  <a:lnTo>
                    <a:pt x="835922" y="2110768"/>
                  </a:lnTo>
                  <a:lnTo>
                    <a:pt x="881104" y="2119757"/>
                  </a:lnTo>
                  <a:lnTo>
                    <a:pt x="926949" y="2126825"/>
                  </a:lnTo>
                  <a:lnTo>
                    <a:pt x="973414" y="2131927"/>
                  </a:lnTo>
                  <a:lnTo>
                    <a:pt x="1020456" y="2135019"/>
                  </a:lnTo>
                  <a:lnTo>
                    <a:pt x="1068030" y="2136060"/>
                  </a:lnTo>
                  <a:lnTo>
                    <a:pt x="1115604" y="2135019"/>
                  </a:lnTo>
                  <a:lnTo>
                    <a:pt x="1162645" y="2131927"/>
                  </a:lnTo>
                  <a:lnTo>
                    <a:pt x="1209110" y="2126825"/>
                  </a:lnTo>
                  <a:lnTo>
                    <a:pt x="1254956" y="2119757"/>
                  </a:lnTo>
                  <a:lnTo>
                    <a:pt x="1300138" y="2110768"/>
                  </a:lnTo>
                  <a:lnTo>
                    <a:pt x="1344614" y="2099900"/>
                  </a:lnTo>
                  <a:lnTo>
                    <a:pt x="1388339" y="2087197"/>
                  </a:lnTo>
                  <a:lnTo>
                    <a:pt x="1431272" y="2072701"/>
                  </a:lnTo>
                  <a:lnTo>
                    <a:pt x="1473367" y="2056458"/>
                  </a:lnTo>
                  <a:lnTo>
                    <a:pt x="1514583" y="2038509"/>
                  </a:lnTo>
                  <a:lnTo>
                    <a:pt x="1554874" y="2018899"/>
                  </a:lnTo>
                  <a:lnTo>
                    <a:pt x="1594199" y="1997671"/>
                  </a:lnTo>
                  <a:lnTo>
                    <a:pt x="1632513" y="1974868"/>
                  </a:lnTo>
                  <a:lnTo>
                    <a:pt x="1669774" y="1950533"/>
                  </a:lnTo>
                  <a:lnTo>
                    <a:pt x="1705937" y="1924711"/>
                  </a:lnTo>
                  <a:lnTo>
                    <a:pt x="1740960" y="1897444"/>
                  </a:lnTo>
                  <a:lnTo>
                    <a:pt x="1774798" y="1868775"/>
                  </a:lnTo>
                  <a:lnTo>
                    <a:pt x="1807409" y="1838750"/>
                  </a:lnTo>
                  <a:lnTo>
                    <a:pt x="1838750" y="1807409"/>
                  </a:lnTo>
                  <a:lnTo>
                    <a:pt x="1868775" y="1774798"/>
                  </a:lnTo>
                  <a:lnTo>
                    <a:pt x="1897444" y="1740960"/>
                  </a:lnTo>
                  <a:lnTo>
                    <a:pt x="1924711" y="1705937"/>
                  </a:lnTo>
                  <a:lnTo>
                    <a:pt x="1950533" y="1669774"/>
                  </a:lnTo>
                  <a:lnTo>
                    <a:pt x="1974868" y="1632513"/>
                  </a:lnTo>
                  <a:lnTo>
                    <a:pt x="1997671" y="1594199"/>
                  </a:lnTo>
                  <a:lnTo>
                    <a:pt x="2018899" y="1554874"/>
                  </a:lnTo>
                  <a:lnTo>
                    <a:pt x="2038509" y="1514583"/>
                  </a:lnTo>
                  <a:lnTo>
                    <a:pt x="2056458" y="1473367"/>
                  </a:lnTo>
                  <a:lnTo>
                    <a:pt x="2072701" y="1431272"/>
                  </a:lnTo>
                  <a:lnTo>
                    <a:pt x="2087197" y="1388339"/>
                  </a:lnTo>
                  <a:lnTo>
                    <a:pt x="2099900" y="1344614"/>
                  </a:lnTo>
                  <a:lnTo>
                    <a:pt x="2110768" y="1300138"/>
                  </a:lnTo>
                  <a:lnTo>
                    <a:pt x="2119757" y="1254956"/>
                  </a:lnTo>
                  <a:lnTo>
                    <a:pt x="2126825" y="1209110"/>
                  </a:lnTo>
                  <a:lnTo>
                    <a:pt x="2131927" y="1162645"/>
                  </a:lnTo>
                  <a:lnTo>
                    <a:pt x="2135019" y="1115604"/>
                  </a:lnTo>
                  <a:lnTo>
                    <a:pt x="2136060" y="1068030"/>
                  </a:lnTo>
                  <a:lnTo>
                    <a:pt x="2135019" y="1020456"/>
                  </a:lnTo>
                  <a:lnTo>
                    <a:pt x="2131927" y="973414"/>
                  </a:lnTo>
                  <a:lnTo>
                    <a:pt x="2126825" y="926949"/>
                  </a:lnTo>
                  <a:lnTo>
                    <a:pt x="2119757" y="881104"/>
                  </a:lnTo>
                  <a:lnTo>
                    <a:pt x="2110768" y="835922"/>
                  </a:lnTo>
                  <a:lnTo>
                    <a:pt x="2099900" y="791446"/>
                  </a:lnTo>
                  <a:lnTo>
                    <a:pt x="2087197" y="747720"/>
                  </a:lnTo>
                  <a:lnTo>
                    <a:pt x="2072701" y="704788"/>
                  </a:lnTo>
                  <a:lnTo>
                    <a:pt x="2056458" y="662692"/>
                  </a:lnTo>
                  <a:lnTo>
                    <a:pt x="2038509" y="621477"/>
                  </a:lnTo>
                  <a:lnTo>
                    <a:pt x="2018899" y="581185"/>
                  </a:lnTo>
                  <a:lnTo>
                    <a:pt x="1997671" y="541861"/>
                  </a:lnTo>
                  <a:lnTo>
                    <a:pt x="1974868" y="503546"/>
                  </a:lnTo>
                  <a:lnTo>
                    <a:pt x="1950533" y="466286"/>
                  </a:lnTo>
                  <a:lnTo>
                    <a:pt x="1924711" y="430122"/>
                  </a:lnTo>
                  <a:lnTo>
                    <a:pt x="1897444" y="395100"/>
                  </a:lnTo>
                  <a:lnTo>
                    <a:pt x="1868775" y="361261"/>
                  </a:lnTo>
                  <a:lnTo>
                    <a:pt x="1838750" y="328650"/>
                  </a:lnTo>
                  <a:lnTo>
                    <a:pt x="1807409" y="297310"/>
                  </a:lnTo>
                  <a:lnTo>
                    <a:pt x="1774798" y="267284"/>
                  </a:lnTo>
                  <a:lnTo>
                    <a:pt x="1740960" y="238616"/>
                  </a:lnTo>
                  <a:lnTo>
                    <a:pt x="1705937" y="211349"/>
                  </a:lnTo>
                  <a:lnTo>
                    <a:pt x="1669774" y="185527"/>
                  </a:lnTo>
                  <a:lnTo>
                    <a:pt x="1632513" y="161192"/>
                  </a:lnTo>
                  <a:lnTo>
                    <a:pt x="1594199" y="138389"/>
                  </a:lnTo>
                  <a:lnTo>
                    <a:pt x="1554874" y="117160"/>
                  </a:lnTo>
                  <a:lnTo>
                    <a:pt x="1514583" y="97550"/>
                  </a:lnTo>
                  <a:lnTo>
                    <a:pt x="1473367" y="79602"/>
                  </a:lnTo>
                  <a:lnTo>
                    <a:pt x="1431272" y="63358"/>
                  </a:lnTo>
                  <a:lnTo>
                    <a:pt x="1388339" y="48863"/>
                  </a:lnTo>
                  <a:lnTo>
                    <a:pt x="1344614" y="36160"/>
                  </a:lnTo>
                  <a:lnTo>
                    <a:pt x="1300138" y="25292"/>
                  </a:lnTo>
                  <a:lnTo>
                    <a:pt x="1254956" y="16302"/>
                  </a:lnTo>
                  <a:lnTo>
                    <a:pt x="1209110" y="9235"/>
                  </a:lnTo>
                  <a:lnTo>
                    <a:pt x="1162645" y="4133"/>
                  </a:lnTo>
                  <a:lnTo>
                    <a:pt x="1115604" y="1040"/>
                  </a:lnTo>
                  <a:lnTo>
                    <a:pt x="106803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299020" y="2919167"/>
              <a:ext cx="1425784" cy="1438538"/>
            </a:xfrm>
            <a:prstGeom prst="rect">
              <a:avLst/>
            </a:prstGeom>
          </p:spPr>
        </p:pic>
      </p:grpSp>
      <p:sp>
        <p:nvSpPr>
          <p:cNvPr id="22" name="object 22"/>
          <p:cNvSpPr txBox="1"/>
          <p:nvPr/>
        </p:nvSpPr>
        <p:spPr>
          <a:xfrm>
            <a:off x="9221416" y="4944711"/>
            <a:ext cx="1661795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51765">
              <a:lnSpc>
                <a:spcPts val="2575"/>
              </a:lnSpc>
              <a:spcBef>
                <a:spcPts val="90"/>
              </a:spcBef>
            </a:pPr>
            <a:r>
              <a:rPr sz="2150" spc="-10" dirty="0">
                <a:solidFill>
                  <a:srgbClr val="191919"/>
                </a:solidFill>
                <a:latin typeface="Verdana"/>
                <a:cs typeface="Verdana"/>
              </a:rPr>
              <a:t>Instagram</a:t>
            </a:r>
            <a:endParaRPr sz="2150">
              <a:latin typeface="Verdana"/>
              <a:cs typeface="Verdana"/>
            </a:endParaRPr>
          </a:p>
          <a:p>
            <a:pPr marL="12700">
              <a:lnSpc>
                <a:spcPts val="2575"/>
              </a:lnSpc>
            </a:pPr>
            <a:r>
              <a:rPr sz="2150" spc="-85" dirty="0">
                <a:solidFill>
                  <a:srgbClr val="191919"/>
                </a:solidFill>
                <a:latin typeface="Arial Black"/>
                <a:cs typeface="Arial Black"/>
              </a:rPr>
              <a:t>698k</a:t>
            </a:r>
            <a:r>
              <a:rPr sz="2150" spc="-10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150" spc="-145" dirty="0">
                <a:solidFill>
                  <a:srgbClr val="191919"/>
                </a:solidFill>
                <a:latin typeface="Arial Black"/>
                <a:cs typeface="Arial Black"/>
              </a:rPr>
              <a:t>scrolls</a:t>
            </a:r>
            <a:endParaRPr sz="2150">
              <a:latin typeface="Arial Black"/>
              <a:cs typeface="Arial Black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16749924" y="2570398"/>
            <a:ext cx="2136140" cy="2136140"/>
            <a:chOff x="16749924" y="2570398"/>
            <a:chExt cx="2136140" cy="2136140"/>
          </a:xfrm>
        </p:grpSpPr>
        <p:sp>
          <p:nvSpPr>
            <p:cNvPr id="24" name="object 24"/>
            <p:cNvSpPr/>
            <p:nvPr/>
          </p:nvSpPr>
          <p:spPr>
            <a:xfrm>
              <a:off x="16749924" y="2570398"/>
              <a:ext cx="2136140" cy="2136140"/>
            </a:xfrm>
            <a:custGeom>
              <a:avLst/>
              <a:gdLst/>
              <a:ahLst/>
              <a:cxnLst/>
              <a:rect l="l" t="t" r="r" b="b"/>
              <a:pathLst>
                <a:path w="2136140" h="2136140">
                  <a:moveTo>
                    <a:pt x="1068030" y="0"/>
                  </a:moveTo>
                  <a:lnTo>
                    <a:pt x="1020456" y="1040"/>
                  </a:lnTo>
                  <a:lnTo>
                    <a:pt x="973414" y="4133"/>
                  </a:lnTo>
                  <a:lnTo>
                    <a:pt x="926949" y="9235"/>
                  </a:lnTo>
                  <a:lnTo>
                    <a:pt x="881104" y="16302"/>
                  </a:lnTo>
                  <a:lnTo>
                    <a:pt x="835922" y="25292"/>
                  </a:lnTo>
                  <a:lnTo>
                    <a:pt x="791446" y="36160"/>
                  </a:lnTo>
                  <a:lnTo>
                    <a:pt x="747720" y="48863"/>
                  </a:lnTo>
                  <a:lnTo>
                    <a:pt x="704788" y="63358"/>
                  </a:lnTo>
                  <a:lnTo>
                    <a:pt x="662692" y="79602"/>
                  </a:lnTo>
                  <a:lnTo>
                    <a:pt x="621477" y="97550"/>
                  </a:lnTo>
                  <a:lnTo>
                    <a:pt x="581185" y="117160"/>
                  </a:lnTo>
                  <a:lnTo>
                    <a:pt x="541861" y="138389"/>
                  </a:lnTo>
                  <a:lnTo>
                    <a:pt x="503546" y="161192"/>
                  </a:lnTo>
                  <a:lnTo>
                    <a:pt x="466286" y="185527"/>
                  </a:lnTo>
                  <a:lnTo>
                    <a:pt x="430122" y="211349"/>
                  </a:lnTo>
                  <a:lnTo>
                    <a:pt x="395100" y="238616"/>
                  </a:lnTo>
                  <a:lnTo>
                    <a:pt x="361261" y="267284"/>
                  </a:lnTo>
                  <a:lnTo>
                    <a:pt x="328650" y="297310"/>
                  </a:lnTo>
                  <a:lnTo>
                    <a:pt x="297310" y="328650"/>
                  </a:lnTo>
                  <a:lnTo>
                    <a:pt x="267284" y="361261"/>
                  </a:lnTo>
                  <a:lnTo>
                    <a:pt x="238616" y="395100"/>
                  </a:lnTo>
                  <a:lnTo>
                    <a:pt x="211349" y="430122"/>
                  </a:lnTo>
                  <a:lnTo>
                    <a:pt x="185527" y="466286"/>
                  </a:lnTo>
                  <a:lnTo>
                    <a:pt x="161192" y="503546"/>
                  </a:lnTo>
                  <a:lnTo>
                    <a:pt x="138389" y="541861"/>
                  </a:lnTo>
                  <a:lnTo>
                    <a:pt x="117160" y="581185"/>
                  </a:lnTo>
                  <a:lnTo>
                    <a:pt x="97550" y="621477"/>
                  </a:lnTo>
                  <a:lnTo>
                    <a:pt x="79602" y="662692"/>
                  </a:lnTo>
                  <a:lnTo>
                    <a:pt x="63358" y="704788"/>
                  </a:lnTo>
                  <a:lnTo>
                    <a:pt x="48863" y="747720"/>
                  </a:lnTo>
                  <a:lnTo>
                    <a:pt x="36160" y="791446"/>
                  </a:lnTo>
                  <a:lnTo>
                    <a:pt x="25292" y="835922"/>
                  </a:lnTo>
                  <a:lnTo>
                    <a:pt x="16302" y="881104"/>
                  </a:lnTo>
                  <a:lnTo>
                    <a:pt x="9235" y="926949"/>
                  </a:lnTo>
                  <a:lnTo>
                    <a:pt x="4133" y="973414"/>
                  </a:lnTo>
                  <a:lnTo>
                    <a:pt x="1040" y="1020456"/>
                  </a:lnTo>
                  <a:lnTo>
                    <a:pt x="0" y="1068030"/>
                  </a:lnTo>
                  <a:lnTo>
                    <a:pt x="1040" y="1115604"/>
                  </a:lnTo>
                  <a:lnTo>
                    <a:pt x="4133" y="1162645"/>
                  </a:lnTo>
                  <a:lnTo>
                    <a:pt x="9235" y="1209110"/>
                  </a:lnTo>
                  <a:lnTo>
                    <a:pt x="16302" y="1254956"/>
                  </a:lnTo>
                  <a:lnTo>
                    <a:pt x="25292" y="1300138"/>
                  </a:lnTo>
                  <a:lnTo>
                    <a:pt x="36160" y="1344614"/>
                  </a:lnTo>
                  <a:lnTo>
                    <a:pt x="48863" y="1388339"/>
                  </a:lnTo>
                  <a:lnTo>
                    <a:pt x="63358" y="1431272"/>
                  </a:lnTo>
                  <a:lnTo>
                    <a:pt x="79602" y="1473367"/>
                  </a:lnTo>
                  <a:lnTo>
                    <a:pt x="97550" y="1514583"/>
                  </a:lnTo>
                  <a:lnTo>
                    <a:pt x="117160" y="1554874"/>
                  </a:lnTo>
                  <a:lnTo>
                    <a:pt x="138389" y="1594199"/>
                  </a:lnTo>
                  <a:lnTo>
                    <a:pt x="161192" y="1632513"/>
                  </a:lnTo>
                  <a:lnTo>
                    <a:pt x="185527" y="1669774"/>
                  </a:lnTo>
                  <a:lnTo>
                    <a:pt x="211349" y="1705937"/>
                  </a:lnTo>
                  <a:lnTo>
                    <a:pt x="238616" y="1740960"/>
                  </a:lnTo>
                  <a:lnTo>
                    <a:pt x="267284" y="1774798"/>
                  </a:lnTo>
                  <a:lnTo>
                    <a:pt x="297310" y="1807409"/>
                  </a:lnTo>
                  <a:lnTo>
                    <a:pt x="328650" y="1838750"/>
                  </a:lnTo>
                  <a:lnTo>
                    <a:pt x="361261" y="1868775"/>
                  </a:lnTo>
                  <a:lnTo>
                    <a:pt x="395100" y="1897444"/>
                  </a:lnTo>
                  <a:lnTo>
                    <a:pt x="430122" y="1924711"/>
                  </a:lnTo>
                  <a:lnTo>
                    <a:pt x="466286" y="1950533"/>
                  </a:lnTo>
                  <a:lnTo>
                    <a:pt x="503546" y="1974868"/>
                  </a:lnTo>
                  <a:lnTo>
                    <a:pt x="541861" y="1997671"/>
                  </a:lnTo>
                  <a:lnTo>
                    <a:pt x="581185" y="2018899"/>
                  </a:lnTo>
                  <a:lnTo>
                    <a:pt x="621477" y="2038509"/>
                  </a:lnTo>
                  <a:lnTo>
                    <a:pt x="662692" y="2056458"/>
                  </a:lnTo>
                  <a:lnTo>
                    <a:pt x="704788" y="2072701"/>
                  </a:lnTo>
                  <a:lnTo>
                    <a:pt x="747720" y="2087197"/>
                  </a:lnTo>
                  <a:lnTo>
                    <a:pt x="791446" y="2099900"/>
                  </a:lnTo>
                  <a:lnTo>
                    <a:pt x="835922" y="2110768"/>
                  </a:lnTo>
                  <a:lnTo>
                    <a:pt x="881104" y="2119757"/>
                  </a:lnTo>
                  <a:lnTo>
                    <a:pt x="926949" y="2126825"/>
                  </a:lnTo>
                  <a:lnTo>
                    <a:pt x="973414" y="2131927"/>
                  </a:lnTo>
                  <a:lnTo>
                    <a:pt x="1020456" y="2135019"/>
                  </a:lnTo>
                  <a:lnTo>
                    <a:pt x="1068030" y="2136060"/>
                  </a:lnTo>
                  <a:lnTo>
                    <a:pt x="1115604" y="2135019"/>
                  </a:lnTo>
                  <a:lnTo>
                    <a:pt x="1162645" y="2131927"/>
                  </a:lnTo>
                  <a:lnTo>
                    <a:pt x="1209110" y="2126825"/>
                  </a:lnTo>
                  <a:lnTo>
                    <a:pt x="1254956" y="2119757"/>
                  </a:lnTo>
                  <a:lnTo>
                    <a:pt x="1300138" y="2110768"/>
                  </a:lnTo>
                  <a:lnTo>
                    <a:pt x="1344614" y="2099900"/>
                  </a:lnTo>
                  <a:lnTo>
                    <a:pt x="1388339" y="2087197"/>
                  </a:lnTo>
                  <a:lnTo>
                    <a:pt x="1431272" y="2072701"/>
                  </a:lnTo>
                  <a:lnTo>
                    <a:pt x="1473367" y="2056458"/>
                  </a:lnTo>
                  <a:lnTo>
                    <a:pt x="1514583" y="2038509"/>
                  </a:lnTo>
                  <a:lnTo>
                    <a:pt x="1554874" y="2018899"/>
                  </a:lnTo>
                  <a:lnTo>
                    <a:pt x="1594199" y="1997671"/>
                  </a:lnTo>
                  <a:lnTo>
                    <a:pt x="1632513" y="1974868"/>
                  </a:lnTo>
                  <a:lnTo>
                    <a:pt x="1669774" y="1950533"/>
                  </a:lnTo>
                  <a:lnTo>
                    <a:pt x="1705937" y="1924711"/>
                  </a:lnTo>
                  <a:lnTo>
                    <a:pt x="1740960" y="1897444"/>
                  </a:lnTo>
                  <a:lnTo>
                    <a:pt x="1774798" y="1868775"/>
                  </a:lnTo>
                  <a:lnTo>
                    <a:pt x="1807409" y="1838750"/>
                  </a:lnTo>
                  <a:lnTo>
                    <a:pt x="1838750" y="1807409"/>
                  </a:lnTo>
                  <a:lnTo>
                    <a:pt x="1868775" y="1774798"/>
                  </a:lnTo>
                  <a:lnTo>
                    <a:pt x="1897444" y="1740960"/>
                  </a:lnTo>
                  <a:lnTo>
                    <a:pt x="1924711" y="1705937"/>
                  </a:lnTo>
                  <a:lnTo>
                    <a:pt x="1950533" y="1669774"/>
                  </a:lnTo>
                  <a:lnTo>
                    <a:pt x="1974868" y="1632513"/>
                  </a:lnTo>
                  <a:lnTo>
                    <a:pt x="1997671" y="1594199"/>
                  </a:lnTo>
                  <a:lnTo>
                    <a:pt x="2018899" y="1554874"/>
                  </a:lnTo>
                  <a:lnTo>
                    <a:pt x="2038509" y="1514583"/>
                  </a:lnTo>
                  <a:lnTo>
                    <a:pt x="2056458" y="1473367"/>
                  </a:lnTo>
                  <a:lnTo>
                    <a:pt x="2072701" y="1431272"/>
                  </a:lnTo>
                  <a:lnTo>
                    <a:pt x="2087197" y="1388339"/>
                  </a:lnTo>
                  <a:lnTo>
                    <a:pt x="2099900" y="1344614"/>
                  </a:lnTo>
                  <a:lnTo>
                    <a:pt x="2110768" y="1300138"/>
                  </a:lnTo>
                  <a:lnTo>
                    <a:pt x="2119757" y="1254956"/>
                  </a:lnTo>
                  <a:lnTo>
                    <a:pt x="2126825" y="1209110"/>
                  </a:lnTo>
                  <a:lnTo>
                    <a:pt x="2131927" y="1162645"/>
                  </a:lnTo>
                  <a:lnTo>
                    <a:pt x="2135019" y="1115604"/>
                  </a:lnTo>
                  <a:lnTo>
                    <a:pt x="2136060" y="1068030"/>
                  </a:lnTo>
                  <a:lnTo>
                    <a:pt x="2135019" y="1020456"/>
                  </a:lnTo>
                  <a:lnTo>
                    <a:pt x="2131927" y="973414"/>
                  </a:lnTo>
                  <a:lnTo>
                    <a:pt x="2126825" y="926949"/>
                  </a:lnTo>
                  <a:lnTo>
                    <a:pt x="2119757" y="881104"/>
                  </a:lnTo>
                  <a:lnTo>
                    <a:pt x="2110768" y="835922"/>
                  </a:lnTo>
                  <a:lnTo>
                    <a:pt x="2099900" y="791446"/>
                  </a:lnTo>
                  <a:lnTo>
                    <a:pt x="2087197" y="747720"/>
                  </a:lnTo>
                  <a:lnTo>
                    <a:pt x="2072701" y="704788"/>
                  </a:lnTo>
                  <a:lnTo>
                    <a:pt x="2056458" y="662692"/>
                  </a:lnTo>
                  <a:lnTo>
                    <a:pt x="2038509" y="621477"/>
                  </a:lnTo>
                  <a:lnTo>
                    <a:pt x="2018899" y="581185"/>
                  </a:lnTo>
                  <a:lnTo>
                    <a:pt x="1997671" y="541861"/>
                  </a:lnTo>
                  <a:lnTo>
                    <a:pt x="1974868" y="503546"/>
                  </a:lnTo>
                  <a:lnTo>
                    <a:pt x="1950533" y="466286"/>
                  </a:lnTo>
                  <a:lnTo>
                    <a:pt x="1924711" y="430122"/>
                  </a:lnTo>
                  <a:lnTo>
                    <a:pt x="1897444" y="395100"/>
                  </a:lnTo>
                  <a:lnTo>
                    <a:pt x="1868775" y="361261"/>
                  </a:lnTo>
                  <a:lnTo>
                    <a:pt x="1838750" y="328650"/>
                  </a:lnTo>
                  <a:lnTo>
                    <a:pt x="1807409" y="297310"/>
                  </a:lnTo>
                  <a:lnTo>
                    <a:pt x="1774798" y="267284"/>
                  </a:lnTo>
                  <a:lnTo>
                    <a:pt x="1740960" y="238616"/>
                  </a:lnTo>
                  <a:lnTo>
                    <a:pt x="1705937" y="211349"/>
                  </a:lnTo>
                  <a:lnTo>
                    <a:pt x="1669774" y="185527"/>
                  </a:lnTo>
                  <a:lnTo>
                    <a:pt x="1632513" y="161192"/>
                  </a:lnTo>
                  <a:lnTo>
                    <a:pt x="1594199" y="138389"/>
                  </a:lnTo>
                  <a:lnTo>
                    <a:pt x="1554874" y="117160"/>
                  </a:lnTo>
                  <a:lnTo>
                    <a:pt x="1514583" y="97550"/>
                  </a:lnTo>
                  <a:lnTo>
                    <a:pt x="1473367" y="79602"/>
                  </a:lnTo>
                  <a:lnTo>
                    <a:pt x="1431272" y="63358"/>
                  </a:lnTo>
                  <a:lnTo>
                    <a:pt x="1388339" y="48863"/>
                  </a:lnTo>
                  <a:lnTo>
                    <a:pt x="1344614" y="36160"/>
                  </a:lnTo>
                  <a:lnTo>
                    <a:pt x="1300138" y="25292"/>
                  </a:lnTo>
                  <a:lnTo>
                    <a:pt x="1254956" y="16302"/>
                  </a:lnTo>
                  <a:lnTo>
                    <a:pt x="1209110" y="9235"/>
                  </a:lnTo>
                  <a:lnTo>
                    <a:pt x="1162645" y="4133"/>
                  </a:lnTo>
                  <a:lnTo>
                    <a:pt x="1115604" y="1040"/>
                  </a:lnTo>
                  <a:lnTo>
                    <a:pt x="106803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7810066" y="3577021"/>
              <a:ext cx="693695" cy="693688"/>
            </a:xfrm>
            <a:prstGeom prst="rect">
              <a:avLst/>
            </a:prstGeom>
          </p:spPr>
        </p:pic>
        <p:sp>
          <p:nvSpPr>
            <p:cNvPr id="26" name="object 26"/>
            <p:cNvSpPr/>
            <p:nvPr/>
          </p:nvSpPr>
          <p:spPr>
            <a:xfrm>
              <a:off x="17132148" y="3006149"/>
              <a:ext cx="727710" cy="727710"/>
            </a:xfrm>
            <a:custGeom>
              <a:avLst/>
              <a:gdLst/>
              <a:ahLst/>
              <a:cxnLst/>
              <a:rect l="l" t="t" r="r" b="b"/>
              <a:pathLst>
                <a:path w="727709" h="727710">
                  <a:moveTo>
                    <a:pt x="516235" y="0"/>
                  </a:moveTo>
                  <a:lnTo>
                    <a:pt x="210862" y="0"/>
                  </a:lnTo>
                  <a:lnTo>
                    <a:pt x="162513" y="5568"/>
                  </a:lnTo>
                  <a:lnTo>
                    <a:pt x="118130" y="21431"/>
                  </a:lnTo>
                  <a:lnTo>
                    <a:pt x="78978" y="46323"/>
                  </a:lnTo>
                  <a:lnTo>
                    <a:pt x="46323" y="78976"/>
                  </a:lnTo>
                  <a:lnTo>
                    <a:pt x="21432" y="118126"/>
                  </a:lnTo>
                  <a:lnTo>
                    <a:pt x="5568" y="162506"/>
                  </a:lnTo>
                  <a:lnTo>
                    <a:pt x="0" y="210852"/>
                  </a:lnTo>
                  <a:lnTo>
                    <a:pt x="0" y="516235"/>
                  </a:lnTo>
                  <a:lnTo>
                    <a:pt x="5568" y="564584"/>
                  </a:lnTo>
                  <a:lnTo>
                    <a:pt x="21432" y="608968"/>
                  </a:lnTo>
                  <a:lnTo>
                    <a:pt x="46323" y="648119"/>
                  </a:lnTo>
                  <a:lnTo>
                    <a:pt x="78978" y="680774"/>
                  </a:lnTo>
                  <a:lnTo>
                    <a:pt x="118130" y="705666"/>
                  </a:lnTo>
                  <a:lnTo>
                    <a:pt x="162513" y="721529"/>
                  </a:lnTo>
                  <a:lnTo>
                    <a:pt x="210862" y="727098"/>
                  </a:lnTo>
                  <a:lnTo>
                    <a:pt x="516235" y="727098"/>
                  </a:lnTo>
                  <a:lnTo>
                    <a:pt x="564584" y="721529"/>
                  </a:lnTo>
                  <a:lnTo>
                    <a:pt x="608968" y="705666"/>
                  </a:lnTo>
                  <a:lnTo>
                    <a:pt x="648119" y="680774"/>
                  </a:lnTo>
                  <a:lnTo>
                    <a:pt x="680774" y="648119"/>
                  </a:lnTo>
                  <a:lnTo>
                    <a:pt x="705666" y="608968"/>
                  </a:lnTo>
                  <a:lnTo>
                    <a:pt x="721529" y="564584"/>
                  </a:lnTo>
                  <a:lnTo>
                    <a:pt x="727098" y="516235"/>
                  </a:lnTo>
                  <a:lnTo>
                    <a:pt x="727098" y="210852"/>
                  </a:lnTo>
                  <a:lnTo>
                    <a:pt x="721529" y="162506"/>
                  </a:lnTo>
                  <a:lnTo>
                    <a:pt x="705666" y="118126"/>
                  </a:lnTo>
                  <a:lnTo>
                    <a:pt x="680774" y="78976"/>
                  </a:lnTo>
                  <a:lnTo>
                    <a:pt x="648119" y="46323"/>
                  </a:lnTo>
                  <a:lnTo>
                    <a:pt x="608968" y="21431"/>
                  </a:lnTo>
                  <a:lnTo>
                    <a:pt x="564584" y="5568"/>
                  </a:lnTo>
                  <a:lnTo>
                    <a:pt x="516235" y="0"/>
                  </a:lnTo>
                  <a:close/>
                </a:path>
              </a:pathLst>
            </a:custGeom>
            <a:solidFill>
              <a:srgbClr val="25D3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7256735" y="3132238"/>
              <a:ext cx="478155" cy="480695"/>
            </a:xfrm>
            <a:custGeom>
              <a:avLst/>
              <a:gdLst/>
              <a:ahLst/>
              <a:cxnLst/>
              <a:rect l="l" t="t" r="r" b="b"/>
              <a:pathLst>
                <a:path w="478155" h="480695">
                  <a:moveTo>
                    <a:pt x="240076" y="0"/>
                  </a:moveTo>
                  <a:lnTo>
                    <a:pt x="192173" y="4845"/>
                  </a:lnTo>
                  <a:lnTo>
                    <a:pt x="147525" y="18737"/>
                  </a:lnTo>
                  <a:lnTo>
                    <a:pt x="107095" y="40711"/>
                  </a:lnTo>
                  <a:lnTo>
                    <a:pt x="71836" y="69819"/>
                  </a:lnTo>
                  <a:lnTo>
                    <a:pt x="42752" y="105049"/>
                  </a:lnTo>
                  <a:lnTo>
                    <a:pt x="20768" y="145482"/>
                  </a:lnTo>
                  <a:lnTo>
                    <a:pt x="6862" y="190139"/>
                  </a:lnTo>
                  <a:lnTo>
                    <a:pt x="1999" y="238055"/>
                  </a:lnTo>
                  <a:lnTo>
                    <a:pt x="4026" y="269276"/>
                  </a:lnTo>
                  <a:lnTo>
                    <a:pt x="10067" y="299761"/>
                  </a:lnTo>
                  <a:lnTo>
                    <a:pt x="20020" y="329149"/>
                  </a:lnTo>
                  <a:lnTo>
                    <a:pt x="33779" y="357078"/>
                  </a:lnTo>
                  <a:lnTo>
                    <a:pt x="0" y="480446"/>
                  </a:lnTo>
                  <a:lnTo>
                    <a:pt x="126205" y="447337"/>
                  </a:lnTo>
                  <a:lnTo>
                    <a:pt x="351450" y="447337"/>
                  </a:lnTo>
                  <a:lnTo>
                    <a:pt x="372100" y="436112"/>
                  </a:lnTo>
                  <a:lnTo>
                    <a:pt x="240076" y="436112"/>
                  </a:lnTo>
                  <a:lnTo>
                    <a:pt x="213549" y="434328"/>
                  </a:lnTo>
                  <a:lnTo>
                    <a:pt x="187714" y="429070"/>
                  </a:lnTo>
                  <a:lnTo>
                    <a:pt x="172767" y="423882"/>
                  </a:lnTo>
                  <a:lnTo>
                    <a:pt x="57160" y="423882"/>
                  </a:lnTo>
                  <a:lnTo>
                    <a:pt x="77149" y="350868"/>
                  </a:lnTo>
                  <a:lnTo>
                    <a:pt x="72448" y="343371"/>
                  </a:lnTo>
                  <a:lnTo>
                    <a:pt x="59360" y="318888"/>
                  </a:lnTo>
                  <a:lnTo>
                    <a:pt x="49885" y="292929"/>
                  </a:lnTo>
                  <a:lnTo>
                    <a:pt x="44129" y="265865"/>
                  </a:lnTo>
                  <a:lnTo>
                    <a:pt x="42198" y="238055"/>
                  </a:lnTo>
                  <a:lnTo>
                    <a:pt x="47448" y="192755"/>
                  </a:lnTo>
                  <a:lnTo>
                    <a:pt x="62369" y="151130"/>
                  </a:lnTo>
                  <a:lnTo>
                    <a:pt x="85763" y="114390"/>
                  </a:lnTo>
                  <a:lnTo>
                    <a:pt x="116434" y="83731"/>
                  </a:lnTo>
                  <a:lnTo>
                    <a:pt x="153188" y="60349"/>
                  </a:lnTo>
                  <a:lnTo>
                    <a:pt x="194829" y="45443"/>
                  </a:lnTo>
                  <a:lnTo>
                    <a:pt x="240160" y="40208"/>
                  </a:lnTo>
                  <a:lnTo>
                    <a:pt x="372508" y="40208"/>
                  </a:lnTo>
                  <a:lnTo>
                    <a:pt x="372167" y="39927"/>
                  </a:lnTo>
                  <a:lnTo>
                    <a:pt x="331307" y="18041"/>
                  </a:lnTo>
                  <a:lnTo>
                    <a:pt x="286936" y="4589"/>
                  </a:lnTo>
                  <a:lnTo>
                    <a:pt x="240076" y="0"/>
                  </a:lnTo>
                  <a:close/>
                </a:path>
                <a:path w="478155" h="480695">
                  <a:moveTo>
                    <a:pt x="351450" y="447337"/>
                  </a:moveTo>
                  <a:lnTo>
                    <a:pt x="126205" y="447337"/>
                  </a:lnTo>
                  <a:lnTo>
                    <a:pt x="153049" y="459862"/>
                  </a:lnTo>
                  <a:lnTo>
                    <a:pt x="181189" y="468930"/>
                  </a:lnTo>
                  <a:lnTo>
                    <a:pt x="210282" y="474445"/>
                  </a:lnTo>
                  <a:lnTo>
                    <a:pt x="239982" y="476310"/>
                  </a:lnTo>
                  <a:lnTo>
                    <a:pt x="287975" y="471464"/>
                  </a:lnTo>
                  <a:lnTo>
                    <a:pt x="332623" y="457571"/>
                  </a:lnTo>
                  <a:lnTo>
                    <a:pt x="351450" y="447337"/>
                  </a:lnTo>
                  <a:close/>
                </a:path>
                <a:path w="478155" h="480695">
                  <a:moveTo>
                    <a:pt x="372508" y="40208"/>
                  </a:moveTo>
                  <a:lnTo>
                    <a:pt x="240160" y="40208"/>
                  </a:lnTo>
                  <a:lnTo>
                    <a:pt x="279059" y="44024"/>
                  </a:lnTo>
                  <a:lnTo>
                    <a:pt x="315913" y="55205"/>
                  </a:lnTo>
                  <a:lnTo>
                    <a:pt x="349863" y="73394"/>
                  </a:lnTo>
                  <a:lnTo>
                    <a:pt x="380051" y="98237"/>
                  </a:lnTo>
                  <a:lnTo>
                    <a:pt x="404891" y="128509"/>
                  </a:lnTo>
                  <a:lnTo>
                    <a:pt x="423021" y="162432"/>
                  </a:lnTo>
                  <a:lnTo>
                    <a:pt x="434170" y="199311"/>
                  </a:lnTo>
                  <a:lnTo>
                    <a:pt x="437954" y="238244"/>
                  </a:lnTo>
                  <a:lnTo>
                    <a:pt x="432704" y="283549"/>
                  </a:lnTo>
                  <a:lnTo>
                    <a:pt x="417785" y="325177"/>
                  </a:lnTo>
                  <a:lnTo>
                    <a:pt x="394396" y="361921"/>
                  </a:lnTo>
                  <a:lnTo>
                    <a:pt x="363733" y="392584"/>
                  </a:lnTo>
                  <a:lnTo>
                    <a:pt x="326994" y="415968"/>
                  </a:lnTo>
                  <a:lnTo>
                    <a:pt x="285376" y="430876"/>
                  </a:lnTo>
                  <a:lnTo>
                    <a:pt x="240076" y="436112"/>
                  </a:lnTo>
                  <a:lnTo>
                    <a:pt x="372100" y="436112"/>
                  </a:lnTo>
                  <a:lnTo>
                    <a:pt x="408299" y="406500"/>
                  </a:lnTo>
                  <a:lnTo>
                    <a:pt x="437397" y="371253"/>
                  </a:lnTo>
                  <a:lnTo>
                    <a:pt x="459382" y="330818"/>
                  </a:lnTo>
                  <a:lnTo>
                    <a:pt x="473289" y="286160"/>
                  </a:lnTo>
                  <a:lnTo>
                    <a:pt x="478152" y="238244"/>
                  </a:lnTo>
                  <a:lnTo>
                    <a:pt x="473596" y="191419"/>
                  </a:lnTo>
                  <a:lnTo>
                    <a:pt x="460182" y="147050"/>
                  </a:lnTo>
                  <a:lnTo>
                    <a:pt x="438337" y="106172"/>
                  </a:lnTo>
                  <a:lnTo>
                    <a:pt x="408471" y="69804"/>
                  </a:lnTo>
                  <a:lnTo>
                    <a:pt x="372508" y="40208"/>
                  </a:lnTo>
                  <a:close/>
                </a:path>
                <a:path w="478155" h="480695">
                  <a:moveTo>
                    <a:pt x="132058" y="404239"/>
                  </a:moveTo>
                  <a:lnTo>
                    <a:pt x="57160" y="423882"/>
                  </a:lnTo>
                  <a:lnTo>
                    <a:pt x="172767" y="423882"/>
                  </a:lnTo>
                  <a:lnTo>
                    <a:pt x="162841" y="420436"/>
                  </a:lnTo>
                  <a:lnTo>
                    <a:pt x="139283" y="408521"/>
                  </a:lnTo>
                  <a:lnTo>
                    <a:pt x="132058" y="404239"/>
                  </a:lnTo>
                  <a:close/>
                </a:path>
                <a:path w="478155" h="480695">
                  <a:moveTo>
                    <a:pt x="159754" y="128111"/>
                  </a:moveTo>
                  <a:lnTo>
                    <a:pt x="151827" y="128111"/>
                  </a:lnTo>
                  <a:lnTo>
                    <a:pt x="145377" y="129598"/>
                  </a:lnTo>
                  <a:lnTo>
                    <a:pt x="121593" y="165911"/>
                  </a:lnTo>
                  <a:lnTo>
                    <a:pt x="119106" y="185177"/>
                  </a:lnTo>
                  <a:lnTo>
                    <a:pt x="122483" y="206590"/>
                  </a:lnTo>
                  <a:lnTo>
                    <a:pt x="143398" y="246715"/>
                  </a:lnTo>
                  <a:lnTo>
                    <a:pt x="172946" y="283458"/>
                  </a:lnTo>
                  <a:lnTo>
                    <a:pt x="204383" y="312197"/>
                  </a:lnTo>
                  <a:lnTo>
                    <a:pt x="245018" y="336544"/>
                  </a:lnTo>
                  <a:lnTo>
                    <a:pt x="289349" y="351565"/>
                  </a:lnTo>
                  <a:lnTo>
                    <a:pt x="299161" y="352523"/>
                  </a:lnTo>
                  <a:lnTo>
                    <a:pt x="308222" y="352342"/>
                  </a:lnTo>
                  <a:lnTo>
                    <a:pt x="349792" y="333184"/>
                  </a:lnTo>
                  <a:lnTo>
                    <a:pt x="360787" y="299320"/>
                  </a:lnTo>
                  <a:lnTo>
                    <a:pt x="268808" y="299320"/>
                  </a:lnTo>
                  <a:lnTo>
                    <a:pt x="262861" y="296346"/>
                  </a:lnTo>
                  <a:lnTo>
                    <a:pt x="215019" y="266819"/>
                  </a:lnTo>
                  <a:lnTo>
                    <a:pt x="186078" y="232339"/>
                  </a:lnTo>
                  <a:lnTo>
                    <a:pt x="178465" y="219658"/>
                  </a:lnTo>
                  <a:lnTo>
                    <a:pt x="181565" y="216433"/>
                  </a:lnTo>
                  <a:lnTo>
                    <a:pt x="187219" y="210799"/>
                  </a:lnTo>
                  <a:lnTo>
                    <a:pt x="190486" y="206517"/>
                  </a:lnTo>
                  <a:lnTo>
                    <a:pt x="196433" y="199575"/>
                  </a:lnTo>
                  <a:lnTo>
                    <a:pt x="197428" y="197093"/>
                  </a:lnTo>
                  <a:lnTo>
                    <a:pt x="201397" y="189156"/>
                  </a:lnTo>
                  <a:lnTo>
                    <a:pt x="200402" y="185680"/>
                  </a:lnTo>
                  <a:lnTo>
                    <a:pt x="198915" y="182706"/>
                  </a:lnTo>
                  <a:lnTo>
                    <a:pt x="196119" y="176220"/>
                  </a:lnTo>
                  <a:lnTo>
                    <a:pt x="191046" y="163967"/>
                  </a:lnTo>
                  <a:lnTo>
                    <a:pt x="180570" y="138529"/>
                  </a:lnTo>
                  <a:lnTo>
                    <a:pt x="176397" y="128509"/>
                  </a:lnTo>
                  <a:lnTo>
                    <a:pt x="170842" y="128509"/>
                  </a:lnTo>
                  <a:lnTo>
                    <a:pt x="163722" y="128153"/>
                  </a:lnTo>
                  <a:lnTo>
                    <a:pt x="159754" y="128111"/>
                  </a:lnTo>
                  <a:close/>
                </a:path>
                <a:path w="478155" h="480695">
                  <a:moveTo>
                    <a:pt x="298556" y="265573"/>
                  </a:moveTo>
                  <a:lnTo>
                    <a:pt x="272284" y="298828"/>
                  </a:lnTo>
                  <a:lnTo>
                    <a:pt x="268808" y="299320"/>
                  </a:lnTo>
                  <a:lnTo>
                    <a:pt x="360787" y="299320"/>
                  </a:lnTo>
                  <a:lnTo>
                    <a:pt x="360802" y="298372"/>
                  </a:lnTo>
                  <a:lnTo>
                    <a:pt x="360020" y="294860"/>
                  </a:lnTo>
                  <a:lnTo>
                    <a:pt x="358533" y="292378"/>
                  </a:lnTo>
                  <a:lnTo>
                    <a:pt x="354565" y="290881"/>
                  </a:lnTo>
                  <a:lnTo>
                    <a:pt x="340524" y="283907"/>
                  </a:lnTo>
                  <a:lnTo>
                    <a:pt x="328109" y="277859"/>
                  </a:lnTo>
                  <a:lnTo>
                    <a:pt x="315786" y="271997"/>
                  </a:lnTo>
                  <a:lnTo>
                    <a:pt x="307969" y="268557"/>
                  </a:lnTo>
                  <a:lnTo>
                    <a:pt x="302514" y="266567"/>
                  </a:lnTo>
                  <a:lnTo>
                    <a:pt x="298556" y="265573"/>
                  </a:lnTo>
                  <a:close/>
                </a:path>
                <a:path w="478155" h="480695">
                  <a:moveTo>
                    <a:pt x="175743" y="126938"/>
                  </a:moveTo>
                  <a:lnTo>
                    <a:pt x="170842" y="128509"/>
                  </a:lnTo>
                  <a:lnTo>
                    <a:pt x="176397" y="128509"/>
                  </a:lnTo>
                  <a:lnTo>
                    <a:pt x="175743" y="12693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6427105" y="4944711"/>
            <a:ext cx="2781300" cy="100584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3230" marR="440690" indent="5715" algn="ctr">
              <a:lnSpc>
                <a:spcPct val="100000"/>
              </a:lnSpc>
              <a:spcBef>
                <a:spcPts val="90"/>
              </a:spcBef>
            </a:pPr>
            <a:r>
              <a:rPr sz="2150" dirty="0">
                <a:solidFill>
                  <a:srgbClr val="191919"/>
                </a:solidFill>
                <a:latin typeface="Verdana"/>
                <a:cs typeface="Verdana"/>
              </a:rPr>
              <a:t>WhatsApp</a:t>
            </a:r>
            <a:r>
              <a:rPr sz="2150" spc="-4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150" spc="-50" dirty="0">
                <a:solidFill>
                  <a:srgbClr val="191919"/>
                </a:solidFill>
                <a:latin typeface="Verdana"/>
                <a:cs typeface="Verdana"/>
              </a:rPr>
              <a:t>&amp; </a:t>
            </a:r>
            <a:r>
              <a:rPr sz="2150" spc="80" dirty="0">
                <a:solidFill>
                  <a:srgbClr val="191919"/>
                </a:solidFill>
                <a:latin typeface="Verdana"/>
                <a:cs typeface="Verdana"/>
              </a:rPr>
              <a:t>FB</a:t>
            </a:r>
            <a:r>
              <a:rPr sz="2150" spc="-2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150" spc="-20" dirty="0">
                <a:solidFill>
                  <a:srgbClr val="191919"/>
                </a:solidFill>
                <a:latin typeface="Verdana"/>
                <a:cs typeface="Verdana"/>
              </a:rPr>
              <a:t>Messenger</a:t>
            </a:r>
            <a:endParaRPr sz="2150">
              <a:latin typeface="Verdana"/>
              <a:cs typeface="Verdana"/>
            </a:endParaRPr>
          </a:p>
          <a:p>
            <a:pPr algn="ctr">
              <a:lnSpc>
                <a:spcPts val="2565"/>
              </a:lnSpc>
            </a:pPr>
            <a:r>
              <a:rPr sz="2150" spc="-70" dirty="0">
                <a:solidFill>
                  <a:srgbClr val="191919"/>
                </a:solidFill>
                <a:latin typeface="Arial Black"/>
                <a:cs typeface="Arial Black"/>
              </a:rPr>
              <a:t>59m</a:t>
            </a:r>
            <a:r>
              <a:rPr sz="2150" spc="-114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150" spc="-125" dirty="0">
                <a:solidFill>
                  <a:srgbClr val="191919"/>
                </a:solidFill>
                <a:latin typeface="Arial Black"/>
                <a:cs typeface="Arial Black"/>
              </a:rPr>
              <a:t>messages</a:t>
            </a:r>
            <a:r>
              <a:rPr sz="2150" spc="-114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150" spc="-40" dirty="0">
                <a:solidFill>
                  <a:srgbClr val="191919"/>
                </a:solidFill>
                <a:latin typeface="Arial Black"/>
                <a:cs typeface="Arial Black"/>
              </a:rPr>
              <a:t>sent</a:t>
            </a:r>
            <a:endParaRPr sz="2150">
              <a:latin typeface="Arial Black"/>
              <a:cs typeface="Arial Black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2866972" y="2570398"/>
            <a:ext cx="2136140" cy="2136140"/>
            <a:chOff x="12866972" y="2570398"/>
            <a:chExt cx="2136140" cy="2136140"/>
          </a:xfrm>
        </p:grpSpPr>
        <p:sp>
          <p:nvSpPr>
            <p:cNvPr id="30" name="object 30"/>
            <p:cNvSpPr/>
            <p:nvPr/>
          </p:nvSpPr>
          <p:spPr>
            <a:xfrm>
              <a:off x="12866972" y="2570398"/>
              <a:ext cx="2136140" cy="2136140"/>
            </a:xfrm>
            <a:custGeom>
              <a:avLst/>
              <a:gdLst/>
              <a:ahLst/>
              <a:cxnLst/>
              <a:rect l="l" t="t" r="r" b="b"/>
              <a:pathLst>
                <a:path w="2136140" h="2136140">
                  <a:moveTo>
                    <a:pt x="1068030" y="0"/>
                  </a:moveTo>
                  <a:lnTo>
                    <a:pt x="1020456" y="1040"/>
                  </a:lnTo>
                  <a:lnTo>
                    <a:pt x="973414" y="4133"/>
                  </a:lnTo>
                  <a:lnTo>
                    <a:pt x="926949" y="9235"/>
                  </a:lnTo>
                  <a:lnTo>
                    <a:pt x="881104" y="16302"/>
                  </a:lnTo>
                  <a:lnTo>
                    <a:pt x="835922" y="25292"/>
                  </a:lnTo>
                  <a:lnTo>
                    <a:pt x="791446" y="36160"/>
                  </a:lnTo>
                  <a:lnTo>
                    <a:pt x="747720" y="48863"/>
                  </a:lnTo>
                  <a:lnTo>
                    <a:pt x="704788" y="63358"/>
                  </a:lnTo>
                  <a:lnTo>
                    <a:pt x="662692" y="79602"/>
                  </a:lnTo>
                  <a:lnTo>
                    <a:pt x="621477" y="97550"/>
                  </a:lnTo>
                  <a:lnTo>
                    <a:pt x="581185" y="117160"/>
                  </a:lnTo>
                  <a:lnTo>
                    <a:pt x="541861" y="138389"/>
                  </a:lnTo>
                  <a:lnTo>
                    <a:pt x="503546" y="161192"/>
                  </a:lnTo>
                  <a:lnTo>
                    <a:pt x="466286" y="185527"/>
                  </a:lnTo>
                  <a:lnTo>
                    <a:pt x="430122" y="211349"/>
                  </a:lnTo>
                  <a:lnTo>
                    <a:pt x="395100" y="238616"/>
                  </a:lnTo>
                  <a:lnTo>
                    <a:pt x="361261" y="267284"/>
                  </a:lnTo>
                  <a:lnTo>
                    <a:pt x="328650" y="297310"/>
                  </a:lnTo>
                  <a:lnTo>
                    <a:pt x="297310" y="328650"/>
                  </a:lnTo>
                  <a:lnTo>
                    <a:pt x="267284" y="361261"/>
                  </a:lnTo>
                  <a:lnTo>
                    <a:pt x="238616" y="395100"/>
                  </a:lnTo>
                  <a:lnTo>
                    <a:pt x="211349" y="430122"/>
                  </a:lnTo>
                  <a:lnTo>
                    <a:pt x="185527" y="466286"/>
                  </a:lnTo>
                  <a:lnTo>
                    <a:pt x="161192" y="503546"/>
                  </a:lnTo>
                  <a:lnTo>
                    <a:pt x="138389" y="541861"/>
                  </a:lnTo>
                  <a:lnTo>
                    <a:pt x="117160" y="581185"/>
                  </a:lnTo>
                  <a:lnTo>
                    <a:pt x="97550" y="621477"/>
                  </a:lnTo>
                  <a:lnTo>
                    <a:pt x="79602" y="662692"/>
                  </a:lnTo>
                  <a:lnTo>
                    <a:pt x="63358" y="704788"/>
                  </a:lnTo>
                  <a:lnTo>
                    <a:pt x="48863" y="747720"/>
                  </a:lnTo>
                  <a:lnTo>
                    <a:pt x="36160" y="791446"/>
                  </a:lnTo>
                  <a:lnTo>
                    <a:pt x="25292" y="835922"/>
                  </a:lnTo>
                  <a:lnTo>
                    <a:pt x="16302" y="881104"/>
                  </a:lnTo>
                  <a:lnTo>
                    <a:pt x="9235" y="926949"/>
                  </a:lnTo>
                  <a:lnTo>
                    <a:pt x="4133" y="973414"/>
                  </a:lnTo>
                  <a:lnTo>
                    <a:pt x="1040" y="1020456"/>
                  </a:lnTo>
                  <a:lnTo>
                    <a:pt x="0" y="1068030"/>
                  </a:lnTo>
                  <a:lnTo>
                    <a:pt x="1040" y="1115604"/>
                  </a:lnTo>
                  <a:lnTo>
                    <a:pt x="4133" y="1162645"/>
                  </a:lnTo>
                  <a:lnTo>
                    <a:pt x="9235" y="1209110"/>
                  </a:lnTo>
                  <a:lnTo>
                    <a:pt x="16302" y="1254956"/>
                  </a:lnTo>
                  <a:lnTo>
                    <a:pt x="25292" y="1300138"/>
                  </a:lnTo>
                  <a:lnTo>
                    <a:pt x="36160" y="1344614"/>
                  </a:lnTo>
                  <a:lnTo>
                    <a:pt x="48863" y="1388339"/>
                  </a:lnTo>
                  <a:lnTo>
                    <a:pt x="63358" y="1431272"/>
                  </a:lnTo>
                  <a:lnTo>
                    <a:pt x="79602" y="1473367"/>
                  </a:lnTo>
                  <a:lnTo>
                    <a:pt x="97550" y="1514583"/>
                  </a:lnTo>
                  <a:lnTo>
                    <a:pt x="117160" y="1554874"/>
                  </a:lnTo>
                  <a:lnTo>
                    <a:pt x="138389" y="1594199"/>
                  </a:lnTo>
                  <a:lnTo>
                    <a:pt x="161192" y="1632513"/>
                  </a:lnTo>
                  <a:lnTo>
                    <a:pt x="185527" y="1669774"/>
                  </a:lnTo>
                  <a:lnTo>
                    <a:pt x="211349" y="1705937"/>
                  </a:lnTo>
                  <a:lnTo>
                    <a:pt x="238616" y="1740960"/>
                  </a:lnTo>
                  <a:lnTo>
                    <a:pt x="267284" y="1774798"/>
                  </a:lnTo>
                  <a:lnTo>
                    <a:pt x="297310" y="1807409"/>
                  </a:lnTo>
                  <a:lnTo>
                    <a:pt x="328650" y="1838750"/>
                  </a:lnTo>
                  <a:lnTo>
                    <a:pt x="361261" y="1868775"/>
                  </a:lnTo>
                  <a:lnTo>
                    <a:pt x="395100" y="1897444"/>
                  </a:lnTo>
                  <a:lnTo>
                    <a:pt x="430122" y="1924711"/>
                  </a:lnTo>
                  <a:lnTo>
                    <a:pt x="466286" y="1950533"/>
                  </a:lnTo>
                  <a:lnTo>
                    <a:pt x="503546" y="1974868"/>
                  </a:lnTo>
                  <a:lnTo>
                    <a:pt x="541861" y="1997671"/>
                  </a:lnTo>
                  <a:lnTo>
                    <a:pt x="581185" y="2018899"/>
                  </a:lnTo>
                  <a:lnTo>
                    <a:pt x="621477" y="2038509"/>
                  </a:lnTo>
                  <a:lnTo>
                    <a:pt x="662692" y="2056458"/>
                  </a:lnTo>
                  <a:lnTo>
                    <a:pt x="704788" y="2072701"/>
                  </a:lnTo>
                  <a:lnTo>
                    <a:pt x="747720" y="2087197"/>
                  </a:lnTo>
                  <a:lnTo>
                    <a:pt x="791446" y="2099900"/>
                  </a:lnTo>
                  <a:lnTo>
                    <a:pt x="835922" y="2110768"/>
                  </a:lnTo>
                  <a:lnTo>
                    <a:pt x="881104" y="2119757"/>
                  </a:lnTo>
                  <a:lnTo>
                    <a:pt x="926949" y="2126825"/>
                  </a:lnTo>
                  <a:lnTo>
                    <a:pt x="973414" y="2131927"/>
                  </a:lnTo>
                  <a:lnTo>
                    <a:pt x="1020456" y="2135019"/>
                  </a:lnTo>
                  <a:lnTo>
                    <a:pt x="1068030" y="2136060"/>
                  </a:lnTo>
                  <a:lnTo>
                    <a:pt x="1115604" y="2135019"/>
                  </a:lnTo>
                  <a:lnTo>
                    <a:pt x="1162645" y="2131927"/>
                  </a:lnTo>
                  <a:lnTo>
                    <a:pt x="1209110" y="2126825"/>
                  </a:lnTo>
                  <a:lnTo>
                    <a:pt x="1254956" y="2119757"/>
                  </a:lnTo>
                  <a:lnTo>
                    <a:pt x="1300138" y="2110768"/>
                  </a:lnTo>
                  <a:lnTo>
                    <a:pt x="1344614" y="2099900"/>
                  </a:lnTo>
                  <a:lnTo>
                    <a:pt x="1388339" y="2087197"/>
                  </a:lnTo>
                  <a:lnTo>
                    <a:pt x="1431272" y="2072701"/>
                  </a:lnTo>
                  <a:lnTo>
                    <a:pt x="1473367" y="2056458"/>
                  </a:lnTo>
                  <a:lnTo>
                    <a:pt x="1514583" y="2038509"/>
                  </a:lnTo>
                  <a:lnTo>
                    <a:pt x="1554874" y="2018899"/>
                  </a:lnTo>
                  <a:lnTo>
                    <a:pt x="1594199" y="1997671"/>
                  </a:lnTo>
                  <a:lnTo>
                    <a:pt x="1632513" y="1974868"/>
                  </a:lnTo>
                  <a:lnTo>
                    <a:pt x="1669774" y="1950533"/>
                  </a:lnTo>
                  <a:lnTo>
                    <a:pt x="1705937" y="1924711"/>
                  </a:lnTo>
                  <a:lnTo>
                    <a:pt x="1740960" y="1897444"/>
                  </a:lnTo>
                  <a:lnTo>
                    <a:pt x="1774798" y="1868775"/>
                  </a:lnTo>
                  <a:lnTo>
                    <a:pt x="1807409" y="1838750"/>
                  </a:lnTo>
                  <a:lnTo>
                    <a:pt x="1838750" y="1807409"/>
                  </a:lnTo>
                  <a:lnTo>
                    <a:pt x="1868775" y="1774798"/>
                  </a:lnTo>
                  <a:lnTo>
                    <a:pt x="1897444" y="1740960"/>
                  </a:lnTo>
                  <a:lnTo>
                    <a:pt x="1924711" y="1705937"/>
                  </a:lnTo>
                  <a:lnTo>
                    <a:pt x="1950533" y="1669774"/>
                  </a:lnTo>
                  <a:lnTo>
                    <a:pt x="1974868" y="1632513"/>
                  </a:lnTo>
                  <a:lnTo>
                    <a:pt x="1997671" y="1594199"/>
                  </a:lnTo>
                  <a:lnTo>
                    <a:pt x="2018899" y="1554874"/>
                  </a:lnTo>
                  <a:lnTo>
                    <a:pt x="2038509" y="1514583"/>
                  </a:lnTo>
                  <a:lnTo>
                    <a:pt x="2056458" y="1473367"/>
                  </a:lnTo>
                  <a:lnTo>
                    <a:pt x="2072701" y="1431272"/>
                  </a:lnTo>
                  <a:lnTo>
                    <a:pt x="2087197" y="1388339"/>
                  </a:lnTo>
                  <a:lnTo>
                    <a:pt x="2099900" y="1344614"/>
                  </a:lnTo>
                  <a:lnTo>
                    <a:pt x="2110768" y="1300138"/>
                  </a:lnTo>
                  <a:lnTo>
                    <a:pt x="2119757" y="1254956"/>
                  </a:lnTo>
                  <a:lnTo>
                    <a:pt x="2126825" y="1209110"/>
                  </a:lnTo>
                  <a:lnTo>
                    <a:pt x="2131927" y="1162645"/>
                  </a:lnTo>
                  <a:lnTo>
                    <a:pt x="2135019" y="1115604"/>
                  </a:lnTo>
                  <a:lnTo>
                    <a:pt x="2136060" y="1068030"/>
                  </a:lnTo>
                  <a:lnTo>
                    <a:pt x="2135019" y="1020456"/>
                  </a:lnTo>
                  <a:lnTo>
                    <a:pt x="2131927" y="973414"/>
                  </a:lnTo>
                  <a:lnTo>
                    <a:pt x="2126825" y="926949"/>
                  </a:lnTo>
                  <a:lnTo>
                    <a:pt x="2119757" y="881104"/>
                  </a:lnTo>
                  <a:lnTo>
                    <a:pt x="2110768" y="835922"/>
                  </a:lnTo>
                  <a:lnTo>
                    <a:pt x="2099900" y="791446"/>
                  </a:lnTo>
                  <a:lnTo>
                    <a:pt x="2087197" y="747720"/>
                  </a:lnTo>
                  <a:lnTo>
                    <a:pt x="2072701" y="704788"/>
                  </a:lnTo>
                  <a:lnTo>
                    <a:pt x="2056458" y="662692"/>
                  </a:lnTo>
                  <a:lnTo>
                    <a:pt x="2038509" y="621477"/>
                  </a:lnTo>
                  <a:lnTo>
                    <a:pt x="2018899" y="581185"/>
                  </a:lnTo>
                  <a:lnTo>
                    <a:pt x="1997671" y="541861"/>
                  </a:lnTo>
                  <a:lnTo>
                    <a:pt x="1974868" y="503546"/>
                  </a:lnTo>
                  <a:lnTo>
                    <a:pt x="1950533" y="466286"/>
                  </a:lnTo>
                  <a:lnTo>
                    <a:pt x="1924711" y="430122"/>
                  </a:lnTo>
                  <a:lnTo>
                    <a:pt x="1897444" y="395100"/>
                  </a:lnTo>
                  <a:lnTo>
                    <a:pt x="1868775" y="361261"/>
                  </a:lnTo>
                  <a:lnTo>
                    <a:pt x="1838750" y="328650"/>
                  </a:lnTo>
                  <a:lnTo>
                    <a:pt x="1807409" y="297310"/>
                  </a:lnTo>
                  <a:lnTo>
                    <a:pt x="1774798" y="267284"/>
                  </a:lnTo>
                  <a:lnTo>
                    <a:pt x="1740960" y="238616"/>
                  </a:lnTo>
                  <a:lnTo>
                    <a:pt x="1705937" y="211349"/>
                  </a:lnTo>
                  <a:lnTo>
                    <a:pt x="1669774" y="185527"/>
                  </a:lnTo>
                  <a:lnTo>
                    <a:pt x="1632513" y="161192"/>
                  </a:lnTo>
                  <a:lnTo>
                    <a:pt x="1594199" y="138389"/>
                  </a:lnTo>
                  <a:lnTo>
                    <a:pt x="1554874" y="117160"/>
                  </a:lnTo>
                  <a:lnTo>
                    <a:pt x="1514583" y="97550"/>
                  </a:lnTo>
                  <a:lnTo>
                    <a:pt x="1473367" y="79602"/>
                  </a:lnTo>
                  <a:lnTo>
                    <a:pt x="1431272" y="63358"/>
                  </a:lnTo>
                  <a:lnTo>
                    <a:pt x="1388339" y="48863"/>
                  </a:lnTo>
                  <a:lnTo>
                    <a:pt x="1344614" y="36160"/>
                  </a:lnTo>
                  <a:lnTo>
                    <a:pt x="1300138" y="25292"/>
                  </a:lnTo>
                  <a:lnTo>
                    <a:pt x="1254956" y="16302"/>
                  </a:lnTo>
                  <a:lnTo>
                    <a:pt x="1209110" y="9235"/>
                  </a:lnTo>
                  <a:lnTo>
                    <a:pt x="1162645" y="4133"/>
                  </a:lnTo>
                  <a:lnTo>
                    <a:pt x="1115604" y="1040"/>
                  </a:lnTo>
                  <a:lnTo>
                    <a:pt x="106803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3410194" y="3211551"/>
              <a:ext cx="1049655" cy="854075"/>
            </a:xfrm>
            <a:custGeom>
              <a:avLst/>
              <a:gdLst/>
              <a:ahLst/>
              <a:cxnLst/>
              <a:rect l="l" t="t" r="r" b="b"/>
              <a:pathLst>
                <a:path w="1049655" h="854075">
                  <a:moveTo>
                    <a:pt x="330096" y="853755"/>
                  </a:moveTo>
                  <a:lnTo>
                    <a:pt x="278515" y="851600"/>
                  </a:lnTo>
                  <a:lnTo>
                    <a:pt x="228135" y="845255"/>
                  </a:lnTo>
                  <a:lnTo>
                    <a:pt x="179120" y="834899"/>
                  </a:lnTo>
                  <a:lnTo>
                    <a:pt x="131635" y="820711"/>
                  </a:lnTo>
                  <a:lnTo>
                    <a:pt x="85844" y="802870"/>
                  </a:lnTo>
                  <a:lnTo>
                    <a:pt x="41910" y="781555"/>
                  </a:lnTo>
                  <a:lnTo>
                    <a:pt x="0" y="756945"/>
                  </a:lnTo>
                  <a:lnTo>
                    <a:pt x="12694" y="758253"/>
                  </a:lnTo>
                  <a:lnTo>
                    <a:pt x="25490" y="759185"/>
                  </a:lnTo>
                  <a:lnTo>
                    <a:pt x="38383" y="759743"/>
                  </a:lnTo>
                  <a:lnTo>
                    <a:pt x="51368" y="759929"/>
                  </a:lnTo>
                  <a:lnTo>
                    <a:pt x="101094" y="757110"/>
                  </a:lnTo>
                  <a:lnTo>
                    <a:pt x="149171" y="748858"/>
                  </a:lnTo>
                  <a:lnTo>
                    <a:pt x="195290" y="735480"/>
                  </a:lnTo>
                  <a:lnTo>
                    <a:pt x="239144" y="717285"/>
                  </a:lnTo>
                  <a:lnTo>
                    <a:pt x="280426" y="694581"/>
                  </a:lnTo>
                  <a:lnTo>
                    <a:pt x="318827" y="667674"/>
                  </a:lnTo>
                  <a:lnTo>
                    <a:pt x="273099" y="661921"/>
                  </a:lnTo>
                  <a:lnTo>
                    <a:pt x="230868" y="647111"/>
                  </a:lnTo>
                  <a:lnTo>
                    <a:pt x="193172" y="624277"/>
                  </a:lnTo>
                  <a:lnTo>
                    <a:pt x="161047" y="594454"/>
                  </a:lnTo>
                  <a:lnTo>
                    <a:pt x="135528" y="558676"/>
                  </a:lnTo>
                  <a:lnTo>
                    <a:pt x="117653" y="517977"/>
                  </a:lnTo>
                  <a:lnTo>
                    <a:pt x="127561" y="519644"/>
                  </a:lnTo>
                  <a:lnTo>
                    <a:pt x="137611" y="520863"/>
                  </a:lnTo>
                  <a:lnTo>
                    <a:pt x="147802" y="521610"/>
                  </a:lnTo>
                  <a:lnTo>
                    <a:pt x="158135" y="521864"/>
                  </a:lnTo>
                  <a:lnTo>
                    <a:pt x="172751" y="521372"/>
                  </a:lnTo>
                  <a:lnTo>
                    <a:pt x="187106" y="519920"/>
                  </a:lnTo>
                  <a:lnTo>
                    <a:pt x="201167" y="517545"/>
                  </a:lnTo>
                  <a:lnTo>
                    <a:pt x="214902" y="514283"/>
                  </a:lnTo>
                  <a:lnTo>
                    <a:pt x="167895" y="499020"/>
                  </a:lnTo>
                  <a:lnTo>
                    <a:pt x="126322" y="473918"/>
                  </a:lnTo>
                  <a:lnTo>
                    <a:pt x="91572" y="440372"/>
                  </a:lnTo>
                  <a:lnTo>
                    <a:pt x="65032" y="399772"/>
                  </a:lnTo>
                  <a:lnTo>
                    <a:pt x="48091" y="353513"/>
                  </a:lnTo>
                  <a:lnTo>
                    <a:pt x="42135" y="302985"/>
                  </a:lnTo>
                  <a:lnTo>
                    <a:pt x="42186" y="300237"/>
                  </a:lnTo>
                  <a:lnTo>
                    <a:pt x="64703" y="311115"/>
                  </a:lnTo>
                  <a:lnTo>
                    <a:pt x="88591" y="319372"/>
                  </a:lnTo>
                  <a:lnTo>
                    <a:pt x="113659" y="324802"/>
                  </a:lnTo>
                  <a:lnTo>
                    <a:pt x="139716" y="327202"/>
                  </a:lnTo>
                  <a:lnTo>
                    <a:pt x="100355" y="293394"/>
                  </a:lnTo>
                  <a:lnTo>
                    <a:pt x="70125" y="251060"/>
                  </a:lnTo>
                  <a:lnTo>
                    <a:pt x="50734" y="201946"/>
                  </a:lnTo>
                  <a:lnTo>
                    <a:pt x="43890" y="147797"/>
                  </a:lnTo>
                  <a:lnTo>
                    <a:pt x="45844" y="118700"/>
                  </a:lnTo>
                  <a:lnTo>
                    <a:pt x="51530" y="90777"/>
                  </a:lnTo>
                  <a:lnTo>
                    <a:pt x="60687" y="64283"/>
                  </a:lnTo>
                  <a:lnTo>
                    <a:pt x="73053" y="39473"/>
                  </a:lnTo>
                  <a:lnTo>
                    <a:pt x="106456" y="77225"/>
                  </a:lnTo>
                  <a:lnTo>
                    <a:pt x="142815" y="112105"/>
                  </a:lnTo>
                  <a:lnTo>
                    <a:pt x="181938" y="143921"/>
                  </a:lnTo>
                  <a:lnTo>
                    <a:pt x="223631" y="172480"/>
                  </a:lnTo>
                  <a:lnTo>
                    <a:pt x="267700" y="197591"/>
                  </a:lnTo>
                  <a:lnTo>
                    <a:pt x="313952" y="219059"/>
                  </a:lnTo>
                  <a:lnTo>
                    <a:pt x="362194" y="236692"/>
                  </a:lnTo>
                  <a:lnTo>
                    <a:pt x="412232" y="250297"/>
                  </a:lnTo>
                  <a:lnTo>
                    <a:pt x="463873" y="259682"/>
                  </a:lnTo>
                  <a:lnTo>
                    <a:pt x="516923" y="264655"/>
                  </a:lnTo>
                  <a:lnTo>
                    <a:pt x="514494" y="252697"/>
                  </a:lnTo>
                  <a:lnTo>
                    <a:pt x="512747" y="240509"/>
                  </a:lnTo>
                  <a:lnTo>
                    <a:pt x="511693" y="228108"/>
                  </a:lnTo>
                  <a:lnTo>
                    <a:pt x="511339" y="215512"/>
                  </a:lnTo>
                  <a:lnTo>
                    <a:pt x="517028" y="166108"/>
                  </a:lnTo>
                  <a:lnTo>
                    <a:pt x="533233" y="120751"/>
                  </a:lnTo>
                  <a:lnTo>
                    <a:pt x="558660" y="80735"/>
                  </a:lnTo>
                  <a:lnTo>
                    <a:pt x="592016" y="47357"/>
                  </a:lnTo>
                  <a:lnTo>
                    <a:pt x="632006" y="21911"/>
                  </a:lnTo>
                  <a:lnTo>
                    <a:pt x="677337" y="5693"/>
                  </a:lnTo>
                  <a:lnTo>
                    <a:pt x="726717" y="0"/>
                  </a:lnTo>
                  <a:lnTo>
                    <a:pt x="771877" y="4748"/>
                  </a:lnTo>
                  <a:lnTo>
                    <a:pt x="813798" y="18338"/>
                  </a:lnTo>
                  <a:lnTo>
                    <a:pt x="851474" y="39781"/>
                  </a:lnTo>
                  <a:lnTo>
                    <a:pt x="883903" y="68093"/>
                  </a:lnTo>
                  <a:lnTo>
                    <a:pt x="920109" y="59314"/>
                  </a:lnTo>
                  <a:lnTo>
                    <a:pt x="955059" y="47571"/>
                  </a:lnTo>
                  <a:lnTo>
                    <a:pt x="988615" y="33011"/>
                  </a:lnTo>
                  <a:lnTo>
                    <a:pt x="1020639" y="15782"/>
                  </a:lnTo>
                  <a:lnTo>
                    <a:pt x="1005305" y="51890"/>
                  </a:lnTo>
                  <a:lnTo>
                    <a:pt x="983930" y="84262"/>
                  </a:lnTo>
                  <a:lnTo>
                    <a:pt x="957236" y="112199"/>
                  </a:lnTo>
                  <a:lnTo>
                    <a:pt x="925947" y="135002"/>
                  </a:lnTo>
                  <a:lnTo>
                    <a:pt x="958220" y="129914"/>
                  </a:lnTo>
                  <a:lnTo>
                    <a:pt x="989646" y="122516"/>
                  </a:lnTo>
                  <a:lnTo>
                    <a:pt x="1020139" y="112879"/>
                  </a:lnTo>
                  <a:lnTo>
                    <a:pt x="1049617" y="101075"/>
                  </a:lnTo>
                  <a:lnTo>
                    <a:pt x="1026578" y="132466"/>
                  </a:lnTo>
                  <a:lnTo>
                    <a:pt x="1000855" y="161671"/>
                  </a:lnTo>
                  <a:lnTo>
                    <a:pt x="972654" y="188478"/>
                  </a:lnTo>
                  <a:lnTo>
                    <a:pt x="942186" y="212672"/>
                  </a:lnTo>
                  <a:lnTo>
                    <a:pt x="942463" y="219609"/>
                  </a:lnTo>
                  <a:lnTo>
                    <a:pt x="942655" y="226565"/>
                  </a:lnTo>
                  <a:lnTo>
                    <a:pt x="942803" y="240531"/>
                  </a:lnTo>
                  <a:lnTo>
                    <a:pt x="941334" y="281472"/>
                  </a:lnTo>
                  <a:lnTo>
                    <a:pt x="936941" y="322766"/>
                  </a:lnTo>
                  <a:lnTo>
                    <a:pt x="929650" y="364171"/>
                  </a:lnTo>
                  <a:lnTo>
                    <a:pt x="919484" y="405448"/>
                  </a:lnTo>
                  <a:lnTo>
                    <a:pt x="906466" y="446353"/>
                  </a:lnTo>
                  <a:lnTo>
                    <a:pt x="890622" y="486647"/>
                  </a:lnTo>
                  <a:lnTo>
                    <a:pt x="871976" y="526089"/>
                  </a:lnTo>
                  <a:lnTo>
                    <a:pt x="850550" y="564437"/>
                  </a:lnTo>
                  <a:lnTo>
                    <a:pt x="826370" y="601450"/>
                  </a:lnTo>
                  <a:lnTo>
                    <a:pt x="799459" y="636887"/>
                  </a:lnTo>
                  <a:lnTo>
                    <a:pt x="769842" y="670508"/>
                  </a:lnTo>
                  <a:lnTo>
                    <a:pt x="737542" y="702071"/>
                  </a:lnTo>
                  <a:lnTo>
                    <a:pt x="702583" y="731334"/>
                  </a:lnTo>
                  <a:lnTo>
                    <a:pt x="664990" y="758058"/>
                  </a:lnTo>
                  <a:lnTo>
                    <a:pt x="624787" y="782001"/>
                  </a:lnTo>
                  <a:lnTo>
                    <a:pt x="581998" y="802921"/>
                  </a:lnTo>
                  <a:lnTo>
                    <a:pt x="536646" y="820579"/>
                  </a:lnTo>
                  <a:lnTo>
                    <a:pt x="488755" y="834732"/>
                  </a:lnTo>
                  <a:lnTo>
                    <a:pt x="438351" y="845140"/>
                  </a:lnTo>
                  <a:lnTo>
                    <a:pt x="385456" y="851561"/>
                  </a:lnTo>
                  <a:lnTo>
                    <a:pt x="330096" y="853755"/>
                  </a:lnTo>
                  <a:close/>
                </a:path>
              </a:pathLst>
            </a:custGeom>
            <a:solidFill>
              <a:srgbClr val="4A9D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2" name="object 32"/>
          <p:cNvSpPr txBox="1"/>
          <p:nvPr/>
        </p:nvSpPr>
        <p:spPr>
          <a:xfrm>
            <a:off x="13094918" y="4899138"/>
            <a:ext cx="1680845" cy="770255"/>
          </a:xfrm>
          <a:prstGeom prst="rect">
            <a:avLst/>
          </a:prstGeom>
        </p:spPr>
        <p:txBody>
          <a:bodyPr vert="horz" wrap="square" lIns="0" tIns="5715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50"/>
              </a:spcBef>
            </a:pPr>
            <a:r>
              <a:rPr sz="2150" spc="-10" dirty="0">
                <a:solidFill>
                  <a:srgbClr val="191919"/>
                </a:solidFill>
                <a:latin typeface="Verdana"/>
                <a:cs typeface="Verdana"/>
              </a:rPr>
              <a:t>Twitter</a:t>
            </a:r>
            <a:endParaRPr sz="21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sz="2150" spc="-204" dirty="0">
                <a:solidFill>
                  <a:srgbClr val="191919"/>
                </a:solidFill>
                <a:latin typeface="Arial Black"/>
                <a:cs typeface="Arial Black"/>
              </a:rPr>
              <a:t>194k</a:t>
            </a:r>
            <a:r>
              <a:rPr sz="2150" spc="-11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150" spc="-45" dirty="0">
                <a:solidFill>
                  <a:srgbClr val="191919"/>
                </a:solidFill>
                <a:latin typeface="Arial Black"/>
                <a:cs typeface="Arial Black"/>
              </a:rPr>
              <a:t>tweet</a:t>
            </a:r>
            <a:r>
              <a:rPr sz="2150" spc="-45" dirty="0">
                <a:solidFill>
                  <a:srgbClr val="191919"/>
                </a:solidFill>
                <a:latin typeface="Arial"/>
                <a:cs typeface="Arial"/>
              </a:rPr>
              <a:t>s</a:t>
            </a:r>
            <a:endParaRPr sz="215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151315" y="9196602"/>
            <a:ext cx="2152015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575"/>
              </a:lnSpc>
              <a:spcBef>
                <a:spcPts val="90"/>
              </a:spcBef>
            </a:pPr>
            <a:r>
              <a:rPr sz="2150" spc="-10" dirty="0">
                <a:solidFill>
                  <a:srgbClr val="191919"/>
                </a:solidFill>
                <a:latin typeface="Verdana"/>
                <a:cs typeface="Verdana"/>
              </a:rPr>
              <a:t>TikTok</a:t>
            </a:r>
            <a:endParaRPr sz="2150">
              <a:latin typeface="Verdana"/>
              <a:cs typeface="Verdana"/>
            </a:endParaRPr>
          </a:p>
          <a:p>
            <a:pPr algn="ctr">
              <a:lnSpc>
                <a:spcPts val="2575"/>
              </a:lnSpc>
            </a:pPr>
            <a:r>
              <a:rPr sz="2150" spc="-220" dirty="0">
                <a:solidFill>
                  <a:srgbClr val="191919"/>
                </a:solidFill>
                <a:latin typeface="Arial Black"/>
                <a:cs typeface="Arial Black"/>
              </a:rPr>
              <a:t>1.4k</a:t>
            </a:r>
            <a:r>
              <a:rPr sz="2150" spc="-11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150" spc="-65" dirty="0">
                <a:solidFill>
                  <a:srgbClr val="191919"/>
                </a:solidFill>
                <a:latin typeface="Arial Black"/>
                <a:cs typeface="Arial Black"/>
              </a:rPr>
              <a:t>downloads</a:t>
            </a:r>
            <a:endParaRPr sz="2150">
              <a:latin typeface="Arial Black"/>
              <a:cs typeface="Arial Black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159589" y="6822400"/>
            <a:ext cx="2136140" cy="2136140"/>
            <a:chOff x="3159589" y="6822400"/>
            <a:chExt cx="2136140" cy="2136140"/>
          </a:xfrm>
        </p:grpSpPr>
        <p:sp>
          <p:nvSpPr>
            <p:cNvPr id="35" name="object 35"/>
            <p:cNvSpPr/>
            <p:nvPr/>
          </p:nvSpPr>
          <p:spPr>
            <a:xfrm>
              <a:off x="3159589" y="6822400"/>
              <a:ext cx="2136140" cy="2136140"/>
            </a:xfrm>
            <a:custGeom>
              <a:avLst/>
              <a:gdLst/>
              <a:ahLst/>
              <a:cxnLst/>
              <a:rect l="l" t="t" r="r" b="b"/>
              <a:pathLst>
                <a:path w="2136140" h="2136140">
                  <a:moveTo>
                    <a:pt x="1068030" y="0"/>
                  </a:moveTo>
                  <a:lnTo>
                    <a:pt x="1020456" y="1040"/>
                  </a:lnTo>
                  <a:lnTo>
                    <a:pt x="973414" y="4133"/>
                  </a:lnTo>
                  <a:lnTo>
                    <a:pt x="926949" y="9235"/>
                  </a:lnTo>
                  <a:lnTo>
                    <a:pt x="881104" y="16302"/>
                  </a:lnTo>
                  <a:lnTo>
                    <a:pt x="835922" y="25292"/>
                  </a:lnTo>
                  <a:lnTo>
                    <a:pt x="791446" y="36160"/>
                  </a:lnTo>
                  <a:lnTo>
                    <a:pt x="747720" y="48863"/>
                  </a:lnTo>
                  <a:lnTo>
                    <a:pt x="704788" y="63358"/>
                  </a:lnTo>
                  <a:lnTo>
                    <a:pt x="662692" y="79602"/>
                  </a:lnTo>
                  <a:lnTo>
                    <a:pt x="621477" y="97550"/>
                  </a:lnTo>
                  <a:lnTo>
                    <a:pt x="581185" y="117160"/>
                  </a:lnTo>
                  <a:lnTo>
                    <a:pt x="541861" y="138389"/>
                  </a:lnTo>
                  <a:lnTo>
                    <a:pt x="503546" y="161192"/>
                  </a:lnTo>
                  <a:lnTo>
                    <a:pt x="466286" y="185527"/>
                  </a:lnTo>
                  <a:lnTo>
                    <a:pt x="430122" y="211349"/>
                  </a:lnTo>
                  <a:lnTo>
                    <a:pt x="395100" y="238616"/>
                  </a:lnTo>
                  <a:lnTo>
                    <a:pt x="361261" y="267284"/>
                  </a:lnTo>
                  <a:lnTo>
                    <a:pt x="328650" y="297310"/>
                  </a:lnTo>
                  <a:lnTo>
                    <a:pt x="297310" y="328650"/>
                  </a:lnTo>
                  <a:lnTo>
                    <a:pt x="267284" y="361261"/>
                  </a:lnTo>
                  <a:lnTo>
                    <a:pt x="238616" y="395100"/>
                  </a:lnTo>
                  <a:lnTo>
                    <a:pt x="211349" y="430122"/>
                  </a:lnTo>
                  <a:lnTo>
                    <a:pt x="185527" y="466286"/>
                  </a:lnTo>
                  <a:lnTo>
                    <a:pt x="161192" y="503546"/>
                  </a:lnTo>
                  <a:lnTo>
                    <a:pt x="138389" y="541861"/>
                  </a:lnTo>
                  <a:lnTo>
                    <a:pt x="117160" y="581185"/>
                  </a:lnTo>
                  <a:lnTo>
                    <a:pt x="97550" y="621477"/>
                  </a:lnTo>
                  <a:lnTo>
                    <a:pt x="79602" y="662692"/>
                  </a:lnTo>
                  <a:lnTo>
                    <a:pt x="63358" y="704788"/>
                  </a:lnTo>
                  <a:lnTo>
                    <a:pt x="48863" y="747720"/>
                  </a:lnTo>
                  <a:lnTo>
                    <a:pt x="36160" y="791446"/>
                  </a:lnTo>
                  <a:lnTo>
                    <a:pt x="25292" y="835922"/>
                  </a:lnTo>
                  <a:lnTo>
                    <a:pt x="16302" y="881104"/>
                  </a:lnTo>
                  <a:lnTo>
                    <a:pt x="9235" y="926949"/>
                  </a:lnTo>
                  <a:lnTo>
                    <a:pt x="4133" y="973414"/>
                  </a:lnTo>
                  <a:lnTo>
                    <a:pt x="1040" y="1020456"/>
                  </a:lnTo>
                  <a:lnTo>
                    <a:pt x="0" y="1068030"/>
                  </a:lnTo>
                  <a:lnTo>
                    <a:pt x="1040" y="1115604"/>
                  </a:lnTo>
                  <a:lnTo>
                    <a:pt x="4133" y="1162645"/>
                  </a:lnTo>
                  <a:lnTo>
                    <a:pt x="9235" y="1209110"/>
                  </a:lnTo>
                  <a:lnTo>
                    <a:pt x="16302" y="1254956"/>
                  </a:lnTo>
                  <a:lnTo>
                    <a:pt x="25292" y="1300138"/>
                  </a:lnTo>
                  <a:lnTo>
                    <a:pt x="36160" y="1344614"/>
                  </a:lnTo>
                  <a:lnTo>
                    <a:pt x="48863" y="1388339"/>
                  </a:lnTo>
                  <a:lnTo>
                    <a:pt x="63358" y="1431272"/>
                  </a:lnTo>
                  <a:lnTo>
                    <a:pt x="79602" y="1473367"/>
                  </a:lnTo>
                  <a:lnTo>
                    <a:pt x="97550" y="1514583"/>
                  </a:lnTo>
                  <a:lnTo>
                    <a:pt x="117160" y="1554874"/>
                  </a:lnTo>
                  <a:lnTo>
                    <a:pt x="138389" y="1594199"/>
                  </a:lnTo>
                  <a:lnTo>
                    <a:pt x="161192" y="1632513"/>
                  </a:lnTo>
                  <a:lnTo>
                    <a:pt x="185527" y="1669774"/>
                  </a:lnTo>
                  <a:lnTo>
                    <a:pt x="211349" y="1705937"/>
                  </a:lnTo>
                  <a:lnTo>
                    <a:pt x="238616" y="1740960"/>
                  </a:lnTo>
                  <a:lnTo>
                    <a:pt x="267284" y="1774798"/>
                  </a:lnTo>
                  <a:lnTo>
                    <a:pt x="297310" y="1807409"/>
                  </a:lnTo>
                  <a:lnTo>
                    <a:pt x="328650" y="1838750"/>
                  </a:lnTo>
                  <a:lnTo>
                    <a:pt x="361261" y="1868775"/>
                  </a:lnTo>
                  <a:lnTo>
                    <a:pt x="395100" y="1897444"/>
                  </a:lnTo>
                  <a:lnTo>
                    <a:pt x="430122" y="1924711"/>
                  </a:lnTo>
                  <a:lnTo>
                    <a:pt x="466286" y="1950533"/>
                  </a:lnTo>
                  <a:lnTo>
                    <a:pt x="503546" y="1974868"/>
                  </a:lnTo>
                  <a:lnTo>
                    <a:pt x="541861" y="1997671"/>
                  </a:lnTo>
                  <a:lnTo>
                    <a:pt x="581185" y="2018899"/>
                  </a:lnTo>
                  <a:lnTo>
                    <a:pt x="621477" y="2038509"/>
                  </a:lnTo>
                  <a:lnTo>
                    <a:pt x="662692" y="2056458"/>
                  </a:lnTo>
                  <a:lnTo>
                    <a:pt x="704788" y="2072701"/>
                  </a:lnTo>
                  <a:lnTo>
                    <a:pt x="747720" y="2087197"/>
                  </a:lnTo>
                  <a:lnTo>
                    <a:pt x="791446" y="2099900"/>
                  </a:lnTo>
                  <a:lnTo>
                    <a:pt x="835922" y="2110768"/>
                  </a:lnTo>
                  <a:lnTo>
                    <a:pt x="881104" y="2119757"/>
                  </a:lnTo>
                  <a:lnTo>
                    <a:pt x="926949" y="2126825"/>
                  </a:lnTo>
                  <a:lnTo>
                    <a:pt x="973414" y="2131927"/>
                  </a:lnTo>
                  <a:lnTo>
                    <a:pt x="1020456" y="2135019"/>
                  </a:lnTo>
                  <a:lnTo>
                    <a:pt x="1068030" y="2136060"/>
                  </a:lnTo>
                  <a:lnTo>
                    <a:pt x="1115604" y="2135019"/>
                  </a:lnTo>
                  <a:lnTo>
                    <a:pt x="1162645" y="2131927"/>
                  </a:lnTo>
                  <a:lnTo>
                    <a:pt x="1209110" y="2126825"/>
                  </a:lnTo>
                  <a:lnTo>
                    <a:pt x="1254956" y="2119757"/>
                  </a:lnTo>
                  <a:lnTo>
                    <a:pt x="1300138" y="2110768"/>
                  </a:lnTo>
                  <a:lnTo>
                    <a:pt x="1344614" y="2099900"/>
                  </a:lnTo>
                  <a:lnTo>
                    <a:pt x="1388339" y="2087197"/>
                  </a:lnTo>
                  <a:lnTo>
                    <a:pt x="1431272" y="2072701"/>
                  </a:lnTo>
                  <a:lnTo>
                    <a:pt x="1473367" y="2056458"/>
                  </a:lnTo>
                  <a:lnTo>
                    <a:pt x="1514583" y="2038509"/>
                  </a:lnTo>
                  <a:lnTo>
                    <a:pt x="1554874" y="2018899"/>
                  </a:lnTo>
                  <a:lnTo>
                    <a:pt x="1594199" y="1997671"/>
                  </a:lnTo>
                  <a:lnTo>
                    <a:pt x="1632513" y="1974868"/>
                  </a:lnTo>
                  <a:lnTo>
                    <a:pt x="1669774" y="1950533"/>
                  </a:lnTo>
                  <a:lnTo>
                    <a:pt x="1705937" y="1924711"/>
                  </a:lnTo>
                  <a:lnTo>
                    <a:pt x="1740960" y="1897444"/>
                  </a:lnTo>
                  <a:lnTo>
                    <a:pt x="1774798" y="1868775"/>
                  </a:lnTo>
                  <a:lnTo>
                    <a:pt x="1807409" y="1838750"/>
                  </a:lnTo>
                  <a:lnTo>
                    <a:pt x="1838750" y="1807409"/>
                  </a:lnTo>
                  <a:lnTo>
                    <a:pt x="1868775" y="1774798"/>
                  </a:lnTo>
                  <a:lnTo>
                    <a:pt x="1897444" y="1740960"/>
                  </a:lnTo>
                  <a:lnTo>
                    <a:pt x="1924711" y="1705937"/>
                  </a:lnTo>
                  <a:lnTo>
                    <a:pt x="1950533" y="1669774"/>
                  </a:lnTo>
                  <a:lnTo>
                    <a:pt x="1974868" y="1632513"/>
                  </a:lnTo>
                  <a:lnTo>
                    <a:pt x="1997671" y="1594199"/>
                  </a:lnTo>
                  <a:lnTo>
                    <a:pt x="2018899" y="1554874"/>
                  </a:lnTo>
                  <a:lnTo>
                    <a:pt x="2038509" y="1514583"/>
                  </a:lnTo>
                  <a:lnTo>
                    <a:pt x="2056458" y="1473367"/>
                  </a:lnTo>
                  <a:lnTo>
                    <a:pt x="2072701" y="1431272"/>
                  </a:lnTo>
                  <a:lnTo>
                    <a:pt x="2087197" y="1388339"/>
                  </a:lnTo>
                  <a:lnTo>
                    <a:pt x="2099900" y="1344614"/>
                  </a:lnTo>
                  <a:lnTo>
                    <a:pt x="2110768" y="1300138"/>
                  </a:lnTo>
                  <a:lnTo>
                    <a:pt x="2119757" y="1254956"/>
                  </a:lnTo>
                  <a:lnTo>
                    <a:pt x="2126825" y="1209110"/>
                  </a:lnTo>
                  <a:lnTo>
                    <a:pt x="2131927" y="1162645"/>
                  </a:lnTo>
                  <a:lnTo>
                    <a:pt x="2135019" y="1115604"/>
                  </a:lnTo>
                  <a:lnTo>
                    <a:pt x="2136060" y="1068030"/>
                  </a:lnTo>
                  <a:lnTo>
                    <a:pt x="2135019" y="1020456"/>
                  </a:lnTo>
                  <a:lnTo>
                    <a:pt x="2131927" y="973414"/>
                  </a:lnTo>
                  <a:lnTo>
                    <a:pt x="2126825" y="926949"/>
                  </a:lnTo>
                  <a:lnTo>
                    <a:pt x="2119757" y="881104"/>
                  </a:lnTo>
                  <a:lnTo>
                    <a:pt x="2110768" y="835922"/>
                  </a:lnTo>
                  <a:lnTo>
                    <a:pt x="2099900" y="791446"/>
                  </a:lnTo>
                  <a:lnTo>
                    <a:pt x="2087197" y="747720"/>
                  </a:lnTo>
                  <a:lnTo>
                    <a:pt x="2072701" y="704788"/>
                  </a:lnTo>
                  <a:lnTo>
                    <a:pt x="2056458" y="662692"/>
                  </a:lnTo>
                  <a:lnTo>
                    <a:pt x="2038509" y="621477"/>
                  </a:lnTo>
                  <a:lnTo>
                    <a:pt x="2018899" y="581185"/>
                  </a:lnTo>
                  <a:lnTo>
                    <a:pt x="1997671" y="541861"/>
                  </a:lnTo>
                  <a:lnTo>
                    <a:pt x="1974868" y="503546"/>
                  </a:lnTo>
                  <a:lnTo>
                    <a:pt x="1950533" y="466286"/>
                  </a:lnTo>
                  <a:lnTo>
                    <a:pt x="1924711" y="430122"/>
                  </a:lnTo>
                  <a:lnTo>
                    <a:pt x="1897444" y="395100"/>
                  </a:lnTo>
                  <a:lnTo>
                    <a:pt x="1868775" y="361261"/>
                  </a:lnTo>
                  <a:lnTo>
                    <a:pt x="1838750" y="328650"/>
                  </a:lnTo>
                  <a:lnTo>
                    <a:pt x="1807409" y="297310"/>
                  </a:lnTo>
                  <a:lnTo>
                    <a:pt x="1774798" y="267284"/>
                  </a:lnTo>
                  <a:lnTo>
                    <a:pt x="1740960" y="238616"/>
                  </a:lnTo>
                  <a:lnTo>
                    <a:pt x="1705937" y="211349"/>
                  </a:lnTo>
                  <a:lnTo>
                    <a:pt x="1669774" y="185527"/>
                  </a:lnTo>
                  <a:lnTo>
                    <a:pt x="1632513" y="161192"/>
                  </a:lnTo>
                  <a:lnTo>
                    <a:pt x="1594199" y="138389"/>
                  </a:lnTo>
                  <a:lnTo>
                    <a:pt x="1554874" y="117160"/>
                  </a:lnTo>
                  <a:lnTo>
                    <a:pt x="1514583" y="97550"/>
                  </a:lnTo>
                  <a:lnTo>
                    <a:pt x="1473367" y="79602"/>
                  </a:lnTo>
                  <a:lnTo>
                    <a:pt x="1431272" y="63358"/>
                  </a:lnTo>
                  <a:lnTo>
                    <a:pt x="1388339" y="48863"/>
                  </a:lnTo>
                  <a:lnTo>
                    <a:pt x="1344614" y="36160"/>
                  </a:lnTo>
                  <a:lnTo>
                    <a:pt x="1300138" y="25292"/>
                  </a:lnTo>
                  <a:lnTo>
                    <a:pt x="1254956" y="16302"/>
                  </a:lnTo>
                  <a:lnTo>
                    <a:pt x="1209110" y="9235"/>
                  </a:lnTo>
                  <a:lnTo>
                    <a:pt x="1162645" y="4133"/>
                  </a:lnTo>
                  <a:lnTo>
                    <a:pt x="1115604" y="1040"/>
                  </a:lnTo>
                  <a:lnTo>
                    <a:pt x="106803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6" name="object 3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94402" y="7591800"/>
              <a:ext cx="1866435" cy="597259"/>
            </a:xfrm>
            <a:prstGeom prst="rect">
              <a:avLst/>
            </a:prstGeom>
          </p:spPr>
        </p:pic>
      </p:grpSp>
      <p:grpSp>
        <p:nvGrpSpPr>
          <p:cNvPr id="37" name="object 37"/>
          <p:cNvGrpSpPr/>
          <p:nvPr/>
        </p:nvGrpSpPr>
        <p:grpSpPr>
          <a:xfrm>
            <a:off x="7002404" y="6822400"/>
            <a:ext cx="2136140" cy="2136140"/>
            <a:chOff x="7002404" y="6822400"/>
            <a:chExt cx="2136140" cy="2136140"/>
          </a:xfrm>
        </p:grpSpPr>
        <p:sp>
          <p:nvSpPr>
            <p:cNvPr id="38" name="object 38"/>
            <p:cNvSpPr/>
            <p:nvPr/>
          </p:nvSpPr>
          <p:spPr>
            <a:xfrm>
              <a:off x="7002404" y="6822400"/>
              <a:ext cx="2136140" cy="2136140"/>
            </a:xfrm>
            <a:custGeom>
              <a:avLst/>
              <a:gdLst/>
              <a:ahLst/>
              <a:cxnLst/>
              <a:rect l="l" t="t" r="r" b="b"/>
              <a:pathLst>
                <a:path w="2136140" h="2136140">
                  <a:moveTo>
                    <a:pt x="1068030" y="0"/>
                  </a:moveTo>
                  <a:lnTo>
                    <a:pt x="1020456" y="1040"/>
                  </a:lnTo>
                  <a:lnTo>
                    <a:pt x="973414" y="4133"/>
                  </a:lnTo>
                  <a:lnTo>
                    <a:pt x="926949" y="9235"/>
                  </a:lnTo>
                  <a:lnTo>
                    <a:pt x="881104" y="16302"/>
                  </a:lnTo>
                  <a:lnTo>
                    <a:pt x="835922" y="25292"/>
                  </a:lnTo>
                  <a:lnTo>
                    <a:pt x="791446" y="36160"/>
                  </a:lnTo>
                  <a:lnTo>
                    <a:pt x="747720" y="48863"/>
                  </a:lnTo>
                  <a:lnTo>
                    <a:pt x="704788" y="63358"/>
                  </a:lnTo>
                  <a:lnTo>
                    <a:pt x="662692" y="79602"/>
                  </a:lnTo>
                  <a:lnTo>
                    <a:pt x="621477" y="97550"/>
                  </a:lnTo>
                  <a:lnTo>
                    <a:pt x="581185" y="117160"/>
                  </a:lnTo>
                  <a:lnTo>
                    <a:pt x="541861" y="138389"/>
                  </a:lnTo>
                  <a:lnTo>
                    <a:pt x="503546" y="161192"/>
                  </a:lnTo>
                  <a:lnTo>
                    <a:pt x="466286" y="185527"/>
                  </a:lnTo>
                  <a:lnTo>
                    <a:pt x="430122" y="211349"/>
                  </a:lnTo>
                  <a:lnTo>
                    <a:pt x="395100" y="238616"/>
                  </a:lnTo>
                  <a:lnTo>
                    <a:pt x="361261" y="267284"/>
                  </a:lnTo>
                  <a:lnTo>
                    <a:pt x="328650" y="297310"/>
                  </a:lnTo>
                  <a:lnTo>
                    <a:pt x="297310" y="328650"/>
                  </a:lnTo>
                  <a:lnTo>
                    <a:pt x="267284" y="361261"/>
                  </a:lnTo>
                  <a:lnTo>
                    <a:pt x="238616" y="395100"/>
                  </a:lnTo>
                  <a:lnTo>
                    <a:pt x="211349" y="430122"/>
                  </a:lnTo>
                  <a:lnTo>
                    <a:pt x="185527" y="466286"/>
                  </a:lnTo>
                  <a:lnTo>
                    <a:pt x="161192" y="503546"/>
                  </a:lnTo>
                  <a:lnTo>
                    <a:pt x="138389" y="541861"/>
                  </a:lnTo>
                  <a:lnTo>
                    <a:pt x="117160" y="581185"/>
                  </a:lnTo>
                  <a:lnTo>
                    <a:pt x="97550" y="621477"/>
                  </a:lnTo>
                  <a:lnTo>
                    <a:pt x="79602" y="662692"/>
                  </a:lnTo>
                  <a:lnTo>
                    <a:pt x="63358" y="704788"/>
                  </a:lnTo>
                  <a:lnTo>
                    <a:pt x="48863" y="747720"/>
                  </a:lnTo>
                  <a:lnTo>
                    <a:pt x="36160" y="791446"/>
                  </a:lnTo>
                  <a:lnTo>
                    <a:pt x="25292" y="835922"/>
                  </a:lnTo>
                  <a:lnTo>
                    <a:pt x="16302" y="881104"/>
                  </a:lnTo>
                  <a:lnTo>
                    <a:pt x="9235" y="926949"/>
                  </a:lnTo>
                  <a:lnTo>
                    <a:pt x="4133" y="973414"/>
                  </a:lnTo>
                  <a:lnTo>
                    <a:pt x="1040" y="1020456"/>
                  </a:lnTo>
                  <a:lnTo>
                    <a:pt x="0" y="1068030"/>
                  </a:lnTo>
                  <a:lnTo>
                    <a:pt x="1040" y="1115604"/>
                  </a:lnTo>
                  <a:lnTo>
                    <a:pt x="4133" y="1162645"/>
                  </a:lnTo>
                  <a:lnTo>
                    <a:pt x="9235" y="1209110"/>
                  </a:lnTo>
                  <a:lnTo>
                    <a:pt x="16302" y="1254956"/>
                  </a:lnTo>
                  <a:lnTo>
                    <a:pt x="25292" y="1300138"/>
                  </a:lnTo>
                  <a:lnTo>
                    <a:pt x="36160" y="1344614"/>
                  </a:lnTo>
                  <a:lnTo>
                    <a:pt x="48863" y="1388339"/>
                  </a:lnTo>
                  <a:lnTo>
                    <a:pt x="63358" y="1431272"/>
                  </a:lnTo>
                  <a:lnTo>
                    <a:pt x="79602" y="1473367"/>
                  </a:lnTo>
                  <a:lnTo>
                    <a:pt x="97550" y="1514583"/>
                  </a:lnTo>
                  <a:lnTo>
                    <a:pt x="117160" y="1554874"/>
                  </a:lnTo>
                  <a:lnTo>
                    <a:pt x="138389" y="1594199"/>
                  </a:lnTo>
                  <a:lnTo>
                    <a:pt x="161192" y="1632513"/>
                  </a:lnTo>
                  <a:lnTo>
                    <a:pt x="185527" y="1669774"/>
                  </a:lnTo>
                  <a:lnTo>
                    <a:pt x="211349" y="1705937"/>
                  </a:lnTo>
                  <a:lnTo>
                    <a:pt x="238616" y="1740960"/>
                  </a:lnTo>
                  <a:lnTo>
                    <a:pt x="267284" y="1774798"/>
                  </a:lnTo>
                  <a:lnTo>
                    <a:pt x="297310" y="1807409"/>
                  </a:lnTo>
                  <a:lnTo>
                    <a:pt x="328650" y="1838750"/>
                  </a:lnTo>
                  <a:lnTo>
                    <a:pt x="361261" y="1868775"/>
                  </a:lnTo>
                  <a:lnTo>
                    <a:pt x="395100" y="1897444"/>
                  </a:lnTo>
                  <a:lnTo>
                    <a:pt x="430122" y="1924711"/>
                  </a:lnTo>
                  <a:lnTo>
                    <a:pt x="466286" y="1950533"/>
                  </a:lnTo>
                  <a:lnTo>
                    <a:pt x="503546" y="1974868"/>
                  </a:lnTo>
                  <a:lnTo>
                    <a:pt x="541861" y="1997671"/>
                  </a:lnTo>
                  <a:lnTo>
                    <a:pt x="581185" y="2018899"/>
                  </a:lnTo>
                  <a:lnTo>
                    <a:pt x="621477" y="2038509"/>
                  </a:lnTo>
                  <a:lnTo>
                    <a:pt x="662692" y="2056458"/>
                  </a:lnTo>
                  <a:lnTo>
                    <a:pt x="704788" y="2072701"/>
                  </a:lnTo>
                  <a:lnTo>
                    <a:pt x="747720" y="2087197"/>
                  </a:lnTo>
                  <a:lnTo>
                    <a:pt x="791446" y="2099900"/>
                  </a:lnTo>
                  <a:lnTo>
                    <a:pt x="835922" y="2110768"/>
                  </a:lnTo>
                  <a:lnTo>
                    <a:pt x="881104" y="2119757"/>
                  </a:lnTo>
                  <a:lnTo>
                    <a:pt x="926949" y="2126825"/>
                  </a:lnTo>
                  <a:lnTo>
                    <a:pt x="973414" y="2131927"/>
                  </a:lnTo>
                  <a:lnTo>
                    <a:pt x="1020456" y="2135019"/>
                  </a:lnTo>
                  <a:lnTo>
                    <a:pt x="1068030" y="2136060"/>
                  </a:lnTo>
                  <a:lnTo>
                    <a:pt x="1115604" y="2135019"/>
                  </a:lnTo>
                  <a:lnTo>
                    <a:pt x="1162645" y="2131927"/>
                  </a:lnTo>
                  <a:lnTo>
                    <a:pt x="1209110" y="2126825"/>
                  </a:lnTo>
                  <a:lnTo>
                    <a:pt x="1254956" y="2119757"/>
                  </a:lnTo>
                  <a:lnTo>
                    <a:pt x="1300138" y="2110768"/>
                  </a:lnTo>
                  <a:lnTo>
                    <a:pt x="1344614" y="2099900"/>
                  </a:lnTo>
                  <a:lnTo>
                    <a:pt x="1388339" y="2087197"/>
                  </a:lnTo>
                  <a:lnTo>
                    <a:pt x="1431272" y="2072701"/>
                  </a:lnTo>
                  <a:lnTo>
                    <a:pt x="1473367" y="2056458"/>
                  </a:lnTo>
                  <a:lnTo>
                    <a:pt x="1514583" y="2038509"/>
                  </a:lnTo>
                  <a:lnTo>
                    <a:pt x="1554874" y="2018899"/>
                  </a:lnTo>
                  <a:lnTo>
                    <a:pt x="1594199" y="1997671"/>
                  </a:lnTo>
                  <a:lnTo>
                    <a:pt x="1632513" y="1974868"/>
                  </a:lnTo>
                  <a:lnTo>
                    <a:pt x="1669774" y="1950533"/>
                  </a:lnTo>
                  <a:lnTo>
                    <a:pt x="1705937" y="1924711"/>
                  </a:lnTo>
                  <a:lnTo>
                    <a:pt x="1740960" y="1897444"/>
                  </a:lnTo>
                  <a:lnTo>
                    <a:pt x="1774798" y="1868775"/>
                  </a:lnTo>
                  <a:lnTo>
                    <a:pt x="1807409" y="1838750"/>
                  </a:lnTo>
                  <a:lnTo>
                    <a:pt x="1838750" y="1807409"/>
                  </a:lnTo>
                  <a:lnTo>
                    <a:pt x="1868775" y="1774798"/>
                  </a:lnTo>
                  <a:lnTo>
                    <a:pt x="1897444" y="1740960"/>
                  </a:lnTo>
                  <a:lnTo>
                    <a:pt x="1924711" y="1705937"/>
                  </a:lnTo>
                  <a:lnTo>
                    <a:pt x="1950533" y="1669774"/>
                  </a:lnTo>
                  <a:lnTo>
                    <a:pt x="1974868" y="1632513"/>
                  </a:lnTo>
                  <a:lnTo>
                    <a:pt x="1997671" y="1594199"/>
                  </a:lnTo>
                  <a:lnTo>
                    <a:pt x="2018899" y="1554874"/>
                  </a:lnTo>
                  <a:lnTo>
                    <a:pt x="2038509" y="1514583"/>
                  </a:lnTo>
                  <a:lnTo>
                    <a:pt x="2056458" y="1473367"/>
                  </a:lnTo>
                  <a:lnTo>
                    <a:pt x="2072701" y="1431272"/>
                  </a:lnTo>
                  <a:lnTo>
                    <a:pt x="2087197" y="1388339"/>
                  </a:lnTo>
                  <a:lnTo>
                    <a:pt x="2099900" y="1344614"/>
                  </a:lnTo>
                  <a:lnTo>
                    <a:pt x="2110768" y="1300138"/>
                  </a:lnTo>
                  <a:lnTo>
                    <a:pt x="2119757" y="1254956"/>
                  </a:lnTo>
                  <a:lnTo>
                    <a:pt x="2126825" y="1209110"/>
                  </a:lnTo>
                  <a:lnTo>
                    <a:pt x="2131927" y="1162645"/>
                  </a:lnTo>
                  <a:lnTo>
                    <a:pt x="2135019" y="1115604"/>
                  </a:lnTo>
                  <a:lnTo>
                    <a:pt x="2136060" y="1068030"/>
                  </a:lnTo>
                  <a:lnTo>
                    <a:pt x="2135019" y="1020456"/>
                  </a:lnTo>
                  <a:lnTo>
                    <a:pt x="2131927" y="973414"/>
                  </a:lnTo>
                  <a:lnTo>
                    <a:pt x="2126825" y="926949"/>
                  </a:lnTo>
                  <a:lnTo>
                    <a:pt x="2119757" y="881104"/>
                  </a:lnTo>
                  <a:lnTo>
                    <a:pt x="2110768" y="835922"/>
                  </a:lnTo>
                  <a:lnTo>
                    <a:pt x="2099900" y="791446"/>
                  </a:lnTo>
                  <a:lnTo>
                    <a:pt x="2087197" y="747720"/>
                  </a:lnTo>
                  <a:lnTo>
                    <a:pt x="2072701" y="704788"/>
                  </a:lnTo>
                  <a:lnTo>
                    <a:pt x="2056458" y="662692"/>
                  </a:lnTo>
                  <a:lnTo>
                    <a:pt x="2038509" y="621477"/>
                  </a:lnTo>
                  <a:lnTo>
                    <a:pt x="2018899" y="581185"/>
                  </a:lnTo>
                  <a:lnTo>
                    <a:pt x="1997671" y="541861"/>
                  </a:lnTo>
                  <a:lnTo>
                    <a:pt x="1974868" y="503546"/>
                  </a:lnTo>
                  <a:lnTo>
                    <a:pt x="1950533" y="466286"/>
                  </a:lnTo>
                  <a:lnTo>
                    <a:pt x="1924711" y="430122"/>
                  </a:lnTo>
                  <a:lnTo>
                    <a:pt x="1897444" y="395100"/>
                  </a:lnTo>
                  <a:lnTo>
                    <a:pt x="1868775" y="361261"/>
                  </a:lnTo>
                  <a:lnTo>
                    <a:pt x="1838750" y="328650"/>
                  </a:lnTo>
                  <a:lnTo>
                    <a:pt x="1807409" y="297310"/>
                  </a:lnTo>
                  <a:lnTo>
                    <a:pt x="1774798" y="267284"/>
                  </a:lnTo>
                  <a:lnTo>
                    <a:pt x="1740960" y="238616"/>
                  </a:lnTo>
                  <a:lnTo>
                    <a:pt x="1705937" y="211349"/>
                  </a:lnTo>
                  <a:lnTo>
                    <a:pt x="1669774" y="185527"/>
                  </a:lnTo>
                  <a:lnTo>
                    <a:pt x="1632513" y="161192"/>
                  </a:lnTo>
                  <a:lnTo>
                    <a:pt x="1594199" y="138389"/>
                  </a:lnTo>
                  <a:lnTo>
                    <a:pt x="1554874" y="117160"/>
                  </a:lnTo>
                  <a:lnTo>
                    <a:pt x="1514583" y="97550"/>
                  </a:lnTo>
                  <a:lnTo>
                    <a:pt x="1473367" y="79602"/>
                  </a:lnTo>
                  <a:lnTo>
                    <a:pt x="1431272" y="63358"/>
                  </a:lnTo>
                  <a:lnTo>
                    <a:pt x="1388339" y="48863"/>
                  </a:lnTo>
                  <a:lnTo>
                    <a:pt x="1344614" y="36160"/>
                  </a:lnTo>
                  <a:lnTo>
                    <a:pt x="1300138" y="25292"/>
                  </a:lnTo>
                  <a:lnTo>
                    <a:pt x="1254956" y="16302"/>
                  </a:lnTo>
                  <a:lnTo>
                    <a:pt x="1209110" y="9235"/>
                  </a:lnTo>
                  <a:lnTo>
                    <a:pt x="1162645" y="4133"/>
                  </a:lnTo>
                  <a:lnTo>
                    <a:pt x="1115604" y="1040"/>
                  </a:lnTo>
                  <a:lnTo>
                    <a:pt x="106803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362172" y="7456279"/>
              <a:ext cx="1416685" cy="868680"/>
            </a:xfrm>
            <a:custGeom>
              <a:avLst/>
              <a:gdLst/>
              <a:ahLst/>
              <a:cxnLst/>
              <a:rect l="l" t="t" r="r" b="b"/>
              <a:pathLst>
                <a:path w="1416684" h="868679">
                  <a:moveTo>
                    <a:pt x="298989" y="868308"/>
                  </a:moveTo>
                  <a:lnTo>
                    <a:pt x="191157" y="868308"/>
                  </a:lnTo>
                  <a:lnTo>
                    <a:pt x="73521" y="795136"/>
                  </a:lnTo>
                  <a:lnTo>
                    <a:pt x="0" y="721964"/>
                  </a:lnTo>
                  <a:lnTo>
                    <a:pt x="0" y="400007"/>
                  </a:lnTo>
                  <a:lnTo>
                    <a:pt x="151945" y="400007"/>
                  </a:lnTo>
                  <a:lnTo>
                    <a:pt x="186255" y="434154"/>
                  </a:lnTo>
                  <a:lnTo>
                    <a:pt x="34310" y="434154"/>
                  </a:lnTo>
                  <a:lnTo>
                    <a:pt x="34310" y="707330"/>
                  </a:lnTo>
                  <a:lnTo>
                    <a:pt x="88226" y="765867"/>
                  </a:lnTo>
                  <a:lnTo>
                    <a:pt x="1416523" y="765867"/>
                  </a:lnTo>
                  <a:lnTo>
                    <a:pt x="1416523" y="780502"/>
                  </a:lnTo>
                  <a:lnTo>
                    <a:pt x="1345724" y="829283"/>
                  </a:lnTo>
                  <a:lnTo>
                    <a:pt x="568569" y="829283"/>
                  </a:lnTo>
                  <a:lnTo>
                    <a:pt x="551294" y="848796"/>
                  </a:lnTo>
                  <a:lnTo>
                    <a:pt x="298989" y="848796"/>
                  </a:lnTo>
                  <a:lnTo>
                    <a:pt x="298989" y="868308"/>
                  </a:lnTo>
                  <a:close/>
                </a:path>
                <a:path w="1416684" h="868679">
                  <a:moveTo>
                    <a:pt x="593077" y="473179"/>
                  </a:moveTo>
                  <a:lnTo>
                    <a:pt x="558766" y="473179"/>
                  </a:lnTo>
                  <a:lnTo>
                    <a:pt x="558766" y="400007"/>
                  </a:lnTo>
                  <a:lnTo>
                    <a:pt x="833248" y="400007"/>
                  </a:lnTo>
                  <a:lnTo>
                    <a:pt x="833248" y="434154"/>
                  </a:lnTo>
                  <a:lnTo>
                    <a:pt x="593077" y="434154"/>
                  </a:lnTo>
                  <a:lnTo>
                    <a:pt x="593077" y="473179"/>
                  </a:lnTo>
                  <a:close/>
                </a:path>
                <a:path w="1416684" h="868679">
                  <a:moveTo>
                    <a:pt x="950884" y="512204"/>
                  </a:moveTo>
                  <a:lnTo>
                    <a:pt x="901869" y="512204"/>
                  </a:lnTo>
                  <a:lnTo>
                    <a:pt x="941081" y="473179"/>
                  </a:lnTo>
                  <a:lnTo>
                    <a:pt x="1024405" y="473179"/>
                  </a:lnTo>
                  <a:lnTo>
                    <a:pt x="1097927" y="400007"/>
                  </a:lnTo>
                  <a:lnTo>
                    <a:pt x="1254774" y="400007"/>
                  </a:lnTo>
                  <a:lnTo>
                    <a:pt x="1254774" y="434154"/>
                  </a:lnTo>
                  <a:lnTo>
                    <a:pt x="1127336" y="434154"/>
                  </a:lnTo>
                  <a:lnTo>
                    <a:pt x="1127336" y="507326"/>
                  </a:lnTo>
                  <a:lnTo>
                    <a:pt x="955785" y="507326"/>
                  </a:lnTo>
                  <a:lnTo>
                    <a:pt x="950884" y="512204"/>
                  </a:lnTo>
                  <a:close/>
                </a:path>
                <a:path w="1416684" h="868679">
                  <a:moveTo>
                    <a:pt x="764628" y="765867"/>
                  </a:moveTo>
                  <a:lnTo>
                    <a:pt x="676402" y="765867"/>
                  </a:lnTo>
                  <a:lnTo>
                    <a:pt x="676402" y="507326"/>
                  </a:lnTo>
                  <a:lnTo>
                    <a:pt x="122536" y="507326"/>
                  </a:lnTo>
                  <a:lnTo>
                    <a:pt x="122536" y="434154"/>
                  </a:lnTo>
                  <a:lnTo>
                    <a:pt x="186255" y="434154"/>
                  </a:lnTo>
                  <a:lnTo>
                    <a:pt x="225467" y="473179"/>
                  </a:lnTo>
                  <a:lnTo>
                    <a:pt x="710712" y="473179"/>
                  </a:lnTo>
                  <a:lnTo>
                    <a:pt x="710712" y="707330"/>
                  </a:lnTo>
                  <a:lnTo>
                    <a:pt x="764628" y="765867"/>
                  </a:lnTo>
                  <a:close/>
                </a:path>
                <a:path w="1416684" h="868679">
                  <a:moveTo>
                    <a:pt x="710712" y="473179"/>
                  </a:moveTo>
                  <a:lnTo>
                    <a:pt x="676402" y="473179"/>
                  </a:lnTo>
                  <a:lnTo>
                    <a:pt x="676402" y="434154"/>
                  </a:lnTo>
                  <a:lnTo>
                    <a:pt x="710712" y="434154"/>
                  </a:lnTo>
                  <a:lnTo>
                    <a:pt x="710712" y="473179"/>
                  </a:lnTo>
                  <a:close/>
                </a:path>
                <a:path w="1416684" h="868679">
                  <a:moveTo>
                    <a:pt x="960686" y="765867"/>
                  </a:moveTo>
                  <a:lnTo>
                    <a:pt x="867559" y="765867"/>
                  </a:lnTo>
                  <a:lnTo>
                    <a:pt x="867559" y="673183"/>
                  </a:lnTo>
                  <a:lnTo>
                    <a:pt x="798938" y="673183"/>
                  </a:lnTo>
                  <a:lnTo>
                    <a:pt x="798938" y="595133"/>
                  </a:lnTo>
                  <a:lnTo>
                    <a:pt x="867559" y="595133"/>
                  </a:lnTo>
                  <a:lnTo>
                    <a:pt x="867559" y="507326"/>
                  </a:lnTo>
                  <a:lnTo>
                    <a:pt x="798938" y="507326"/>
                  </a:lnTo>
                  <a:lnTo>
                    <a:pt x="798938" y="434154"/>
                  </a:lnTo>
                  <a:lnTo>
                    <a:pt x="833248" y="434154"/>
                  </a:lnTo>
                  <a:lnTo>
                    <a:pt x="833248" y="473179"/>
                  </a:lnTo>
                  <a:lnTo>
                    <a:pt x="901869" y="473179"/>
                  </a:lnTo>
                  <a:lnTo>
                    <a:pt x="901869" y="512204"/>
                  </a:lnTo>
                  <a:lnTo>
                    <a:pt x="950884" y="512204"/>
                  </a:lnTo>
                  <a:lnTo>
                    <a:pt x="901869" y="560986"/>
                  </a:lnTo>
                  <a:lnTo>
                    <a:pt x="901869" y="707330"/>
                  </a:lnTo>
                  <a:lnTo>
                    <a:pt x="960686" y="765867"/>
                  </a:lnTo>
                  <a:close/>
                </a:path>
                <a:path w="1416684" h="868679">
                  <a:moveTo>
                    <a:pt x="1416523" y="765867"/>
                  </a:moveTo>
                  <a:lnTo>
                    <a:pt x="1382212" y="765867"/>
                  </a:lnTo>
                  <a:lnTo>
                    <a:pt x="1382212" y="560986"/>
                  </a:lnTo>
                  <a:lnTo>
                    <a:pt x="1323395" y="507326"/>
                  </a:lnTo>
                  <a:lnTo>
                    <a:pt x="1220464" y="507326"/>
                  </a:lnTo>
                  <a:lnTo>
                    <a:pt x="1220464" y="434154"/>
                  </a:lnTo>
                  <a:lnTo>
                    <a:pt x="1254774" y="434154"/>
                  </a:lnTo>
                  <a:lnTo>
                    <a:pt x="1254774" y="473179"/>
                  </a:lnTo>
                  <a:lnTo>
                    <a:pt x="1338099" y="473179"/>
                  </a:lnTo>
                  <a:lnTo>
                    <a:pt x="1416523" y="551229"/>
                  </a:lnTo>
                  <a:lnTo>
                    <a:pt x="1416523" y="765867"/>
                  </a:lnTo>
                  <a:close/>
                </a:path>
                <a:path w="1416684" h="868679">
                  <a:moveTo>
                    <a:pt x="225467" y="765867"/>
                  </a:moveTo>
                  <a:lnTo>
                    <a:pt x="191157" y="765867"/>
                  </a:lnTo>
                  <a:lnTo>
                    <a:pt x="191157" y="673183"/>
                  </a:lnTo>
                  <a:lnTo>
                    <a:pt x="122536" y="673183"/>
                  </a:lnTo>
                  <a:lnTo>
                    <a:pt x="122536" y="595133"/>
                  </a:lnTo>
                  <a:lnTo>
                    <a:pt x="191157" y="595133"/>
                  </a:lnTo>
                  <a:lnTo>
                    <a:pt x="191157" y="507326"/>
                  </a:lnTo>
                  <a:lnTo>
                    <a:pt x="225467" y="507326"/>
                  </a:lnTo>
                  <a:lnTo>
                    <a:pt x="225467" y="765867"/>
                  </a:lnTo>
                  <a:close/>
                </a:path>
                <a:path w="1416684" h="868679">
                  <a:moveTo>
                    <a:pt x="352905" y="673183"/>
                  </a:moveTo>
                  <a:lnTo>
                    <a:pt x="318595" y="673183"/>
                  </a:lnTo>
                  <a:lnTo>
                    <a:pt x="318595" y="507326"/>
                  </a:lnTo>
                  <a:lnTo>
                    <a:pt x="352905" y="507326"/>
                  </a:lnTo>
                  <a:lnTo>
                    <a:pt x="352905" y="673183"/>
                  </a:lnTo>
                  <a:close/>
                </a:path>
                <a:path w="1416684" h="868679">
                  <a:moveTo>
                    <a:pt x="470540" y="673183"/>
                  </a:moveTo>
                  <a:lnTo>
                    <a:pt x="436230" y="673183"/>
                  </a:lnTo>
                  <a:lnTo>
                    <a:pt x="436230" y="507326"/>
                  </a:lnTo>
                  <a:lnTo>
                    <a:pt x="470540" y="507326"/>
                  </a:lnTo>
                  <a:lnTo>
                    <a:pt x="470540" y="673183"/>
                  </a:lnTo>
                  <a:close/>
                </a:path>
                <a:path w="1416684" h="868679">
                  <a:moveTo>
                    <a:pt x="593077" y="765867"/>
                  </a:moveTo>
                  <a:lnTo>
                    <a:pt x="499949" y="765867"/>
                  </a:lnTo>
                  <a:lnTo>
                    <a:pt x="558766" y="707330"/>
                  </a:lnTo>
                  <a:lnTo>
                    <a:pt x="558766" y="507326"/>
                  </a:lnTo>
                  <a:lnTo>
                    <a:pt x="593077" y="507326"/>
                  </a:lnTo>
                  <a:lnTo>
                    <a:pt x="593077" y="765867"/>
                  </a:lnTo>
                  <a:close/>
                </a:path>
                <a:path w="1416684" h="868679">
                  <a:moveTo>
                    <a:pt x="1127336" y="765867"/>
                  </a:moveTo>
                  <a:lnTo>
                    <a:pt x="1093026" y="765867"/>
                  </a:lnTo>
                  <a:lnTo>
                    <a:pt x="1093026" y="673183"/>
                  </a:lnTo>
                  <a:lnTo>
                    <a:pt x="994997" y="673183"/>
                  </a:lnTo>
                  <a:lnTo>
                    <a:pt x="994997" y="595133"/>
                  </a:lnTo>
                  <a:lnTo>
                    <a:pt x="1093026" y="595133"/>
                  </a:lnTo>
                  <a:lnTo>
                    <a:pt x="1093026" y="507326"/>
                  </a:lnTo>
                  <a:lnTo>
                    <a:pt x="1127336" y="507326"/>
                  </a:lnTo>
                  <a:lnTo>
                    <a:pt x="1127336" y="765867"/>
                  </a:lnTo>
                  <a:close/>
                </a:path>
                <a:path w="1416684" h="868679">
                  <a:moveTo>
                    <a:pt x="1289085" y="765867"/>
                  </a:moveTo>
                  <a:lnTo>
                    <a:pt x="1220464" y="765867"/>
                  </a:lnTo>
                  <a:lnTo>
                    <a:pt x="1220464" y="595133"/>
                  </a:lnTo>
                  <a:lnTo>
                    <a:pt x="1289085" y="595133"/>
                  </a:lnTo>
                  <a:lnTo>
                    <a:pt x="1289085" y="765867"/>
                  </a:lnTo>
                  <a:close/>
                </a:path>
                <a:path w="1416684" h="868679">
                  <a:moveTo>
                    <a:pt x="700909" y="868308"/>
                  </a:moveTo>
                  <a:lnTo>
                    <a:pt x="573436" y="868025"/>
                  </a:lnTo>
                  <a:lnTo>
                    <a:pt x="568569" y="829283"/>
                  </a:lnTo>
                  <a:lnTo>
                    <a:pt x="705810" y="829283"/>
                  </a:lnTo>
                  <a:lnTo>
                    <a:pt x="700909" y="868308"/>
                  </a:lnTo>
                  <a:close/>
                </a:path>
                <a:path w="1416684" h="868679">
                  <a:moveTo>
                    <a:pt x="862657" y="868308"/>
                  </a:moveTo>
                  <a:lnTo>
                    <a:pt x="750188" y="868025"/>
                  </a:lnTo>
                  <a:lnTo>
                    <a:pt x="705810" y="829283"/>
                  </a:lnTo>
                  <a:lnTo>
                    <a:pt x="872460" y="829283"/>
                  </a:lnTo>
                  <a:lnTo>
                    <a:pt x="862657" y="868308"/>
                  </a:lnTo>
                  <a:close/>
                </a:path>
                <a:path w="1416684" h="868679">
                  <a:moveTo>
                    <a:pt x="1039110" y="868308"/>
                  </a:moveTo>
                  <a:lnTo>
                    <a:pt x="911672" y="868308"/>
                  </a:lnTo>
                  <a:lnTo>
                    <a:pt x="872460" y="829283"/>
                  </a:lnTo>
                  <a:lnTo>
                    <a:pt x="1083223" y="829283"/>
                  </a:lnTo>
                  <a:lnTo>
                    <a:pt x="1039110" y="868308"/>
                  </a:lnTo>
                  <a:close/>
                </a:path>
                <a:path w="1416684" h="868679">
                  <a:moveTo>
                    <a:pt x="1151844" y="868308"/>
                  </a:moveTo>
                  <a:lnTo>
                    <a:pt x="1083223" y="868308"/>
                  </a:lnTo>
                  <a:lnTo>
                    <a:pt x="1083223" y="829283"/>
                  </a:lnTo>
                  <a:lnTo>
                    <a:pt x="1210661" y="829283"/>
                  </a:lnTo>
                  <a:lnTo>
                    <a:pt x="1151844" y="868308"/>
                  </a:lnTo>
                  <a:close/>
                </a:path>
                <a:path w="1416684" h="868679">
                  <a:moveTo>
                    <a:pt x="1289085" y="868308"/>
                  </a:moveTo>
                  <a:lnTo>
                    <a:pt x="1210661" y="868308"/>
                  </a:lnTo>
                  <a:lnTo>
                    <a:pt x="1210661" y="829283"/>
                  </a:lnTo>
                  <a:lnTo>
                    <a:pt x="1345724" y="829283"/>
                  </a:lnTo>
                  <a:lnTo>
                    <a:pt x="1289085" y="868308"/>
                  </a:lnTo>
                  <a:close/>
                </a:path>
                <a:path w="1416684" h="868679">
                  <a:moveTo>
                    <a:pt x="338201" y="868308"/>
                  </a:moveTo>
                  <a:lnTo>
                    <a:pt x="298989" y="848796"/>
                  </a:lnTo>
                  <a:lnTo>
                    <a:pt x="551294" y="848796"/>
                  </a:lnTo>
                  <a:lnTo>
                    <a:pt x="534269" y="868025"/>
                  </a:lnTo>
                  <a:lnTo>
                    <a:pt x="338201" y="868308"/>
                  </a:lnTo>
                  <a:close/>
                </a:path>
                <a:path w="1416684" h="868679">
                  <a:moveTo>
                    <a:pt x="1083223" y="356104"/>
                  </a:moveTo>
                  <a:lnTo>
                    <a:pt x="863098" y="356104"/>
                  </a:lnTo>
                  <a:lnTo>
                    <a:pt x="862657" y="63415"/>
                  </a:lnTo>
                  <a:lnTo>
                    <a:pt x="882263" y="0"/>
                  </a:lnTo>
                  <a:lnTo>
                    <a:pt x="1210661" y="0"/>
                  </a:lnTo>
                  <a:lnTo>
                    <a:pt x="1210661" y="34146"/>
                  </a:lnTo>
                  <a:lnTo>
                    <a:pt x="911672" y="34146"/>
                  </a:lnTo>
                  <a:lnTo>
                    <a:pt x="911672" y="263419"/>
                  </a:lnTo>
                  <a:lnTo>
                    <a:pt x="985194" y="263419"/>
                  </a:lnTo>
                  <a:lnTo>
                    <a:pt x="985194" y="312200"/>
                  </a:lnTo>
                  <a:lnTo>
                    <a:pt x="1127336" y="312200"/>
                  </a:lnTo>
                  <a:lnTo>
                    <a:pt x="1083223" y="356104"/>
                  </a:lnTo>
                  <a:close/>
                </a:path>
                <a:path w="1416684" h="868679">
                  <a:moveTo>
                    <a:pt x="1127336" y="312200"/>
                  </a:moveTo>
                  <a:lnTo>
                    <a:pt x="985194" y="312200"/>
                  </a:lnTo>
                  <a:lnTo>
                    <a:pt x="1034208" y="263419"/>
                  </a:lnTo>
                  <a:lnTo>
                    <a:pt x="1122435" y="263419"/>
                  </a:lnTo>
                  <a:lnTo>
                    <a:pt x="1176351" y="209759"/>
                  </a:lnTo>
                  <a:lnTo>
                    <a:pt x="1176351" y="34146"/>
                  </a:lnTo>
                  <a:lnTo>
                    <a:pt x="1210661" y="34146"/>
                  </a:lnTo>
                  <a:lnTo>
                    <a:pt x="1210661" y="229272"/>
                  </a:lnTo>
                  <a:lnTo>
                    <a:pt x="1127336" y="312200"/>
                  </a:lnTo>
                  <a:close/>
                </a:path>
                <a:path w="1416684" h="868679">
                  <a:moveTo>
                    <a:pt x="1034208" y="195125"/>
                  </a:moveTo>
                  <a:lnTo>
                    <a:pt x="999898" y="195125"/>
                  </a:lnTo>
                  <a:lnTo>
                    <a:pt x="999898" y="97562"/>
                  </a:lnTo>
                  <a:lnTo>
                    <a:pt x="1034208" y="97562"/>
                  </a:lnTo>
                  <a:lnTo>
                    <a:pt x="1034208" y="195125"/>
                  </a:lnTo>
                  <a:close/>
                </a:path>
                <a:path w="1416684" h="868679">
                  <a:moveTo>
                    <a:pt x="1122435" y="195125"/>
                  </a:moveTo>
                  <a:lnTo>
                    <a:pt x="1088125" y="195125"/>
                  </a:lnTo>
                  <a:lnTo>
                    <a:pt x="1088125" y="97562"/>
                  </a:lnTo>
                  <a:lnTo>
                    <a:pt x="1122435" y="97562"/>
                  </a:lnTo>
                  <a:lnTo>
                    <a:pt x="1122435" y="195125"/>
                  </a:lnTo>
                  <a:close/>
                </a:path>
                <a:path w="1416684" h="868679">
                  <a:moveTo>
                    <a:pt x="975391" y="395129"/>
                  </a:moveTo>
                  <a:lnTo>
                    <a:pt x="936179" y="395129"/>
                  </a:lnTo>
                  <a:lnTo>
                    <a:pt x="936179" y="356104"/>
                  </a:lnTo>
                  <a:lnTo>
                    <a:pt x="1014603" y="356104"/>
                  </a:lnTo>
                  <a:lnTo>
                    <a:pt x="975391" y="395129"/>
                  </a:lnTo>
                  <a:close/>
                </a:path>
              </a:pathLst>
            </a:custGeom>
            <a:solidFill>
              <a:srgbClr val="6D51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0" name="object 40"/>
          <p:cNvSpPr txBox="1"/>
          <p:nvPr/>
        </p:nvSpPr>
        <p:spPr>
          <a:xfrm>
            <a:off x="7355882" y="9196714"/>
            <a:ext cx="1509395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algn="ctr">
              <a:lnSpc>
                <a:spcPts val="2575"/>
              </a:lnSpc>
              <a:spcBef>
                <a:spcPts val="90"/>
              </a:spcBef>
            </a:pPr>
            <a:r>
              <a:rPr sz="2150" spc="-10" dirty="0">
                <a:solidFill>
                  <a:srgbClr val="191919"/>
                </a:solidFill>
                <a:latin typeface="Verdana"/>
                <a:cs typeface="Verdana"/>
              </a:rPr>
              <a:t>Twitch</a:t>
            </a:r>
            <a:endParaRPr sz="2150">
              <a:latin typeface="Verdana"/>
              <a:cs typeface="Verdana"/>
            </a:endParaRPr>
          </a:p>
          <a:p>
            <a:pPr algn="ctr">
              <a:lnSpc>
                <a:spcPts val="2575"/>
              </a:lnSpc>
            </a:pPr>
            <a:r>
              <a:rPr sz="2150" spc="-220" dirty="0">
                <a:solidFill>
                  <a:srgbClr val="191919"/>
                </a:solidFill>
                <a:latin typeface="Arial Black"/>
                <a:cs typeface="Arial Black"/>
              </a:rPr>
              <a:t>1.2m</a:t>
            </a:r>
            <a:r>
              <a:rPr sz="2150" spc="-95" dirty="0">
                <a:solidFill>
                  <a:srgbClr val="191919"/>
                </a:solidFill>
                <a:latin typeface="Arial Black"/>
                <a:cs typeface="Arial Black"/>
              </a:rPr>
              <a:t> views</a:t>
            </a:r>
            <a:endParaRPr sz="2150">
              <a:latin typeface="Arial Black"/>
              <a:cs typeface="Arial Black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4808449" y="6822400"/>
            <a:ext cx="2136140" cy="2136140"/>
            <a:chOff x="14808449" y="6822400"/>
            <a:chExt cx="2136140" cy="2136140"/>
          </a:xfrm>
        </p:grpSpPr>
        <p:sp>
          <p:nvSpPr>
            <p:cNvPr id="42" name="object 42"/>
            <p:cNvSpPr/>
            <p:nvPr/>
          </p:nvSpPr>
          <p:spPr>
            <a:xfrm>
              <a:off x="14808449" y="6822400"/>
              <a:ext cx="2136140" cy="2136140"/>
            </a:xfrm>
            <a:custGeom>
              <a:avLst/>
              <a:gdLst/>
              <a:ahLst/>
              <a:cxnLst/>
              <a:rect l="l" t="t" r="r" b="b"/>
              <a:pathLst>
                <a:path w="2136140" h="2136140">
                  <a:moveTo>
                    <a:pt x="1068030" y="0"/>
                  </a:moveTo>
                  <a:lnTo>
                    <a:pt x="1020456" y="1040"/>
                  </a:lnTo>
                  <a:lnTo>
                    <a:pt x="973414" y="4133"/>
                  </a:lnTo>
                  <a:lnTo>
                    <a:pt x="926949" y="9235"/>
                  </a:lnTo>
                  <a:lnTo>
                    <a:pt x="881104" y="16302"/>
                  </a:lnTo>
                  <a:lnTo>
                    <a:pt x="835922" y="25292"/>
                  </a:lnTo>
                  <a:lnTo>
                    <a:pt x="791446" y="36160"/>
                  </a:lnTo>
                  <a:lnTo>
                    <a:pt x="747720" y="48863"/>
                  </a:lnTo>
                  <a:lnTo>
                    <a:pt x="704788" y="63358"/>
                  </a:lnTo>
                  <a:lnTo>
                    <a:pt x="662692" y="79602"/>
                  </a:lnTo>
                  <a:lnTo>
                    <a:pt x="621477" y="97550"/>
                  </a:lnTo>
                  <a:lnTo>
                    <a:pt x="581185" y="117160"/>
                  </a:lnTo>
                  <a:lnTo>
                    <a:pt x="541861" y="138389"/>
                  </a:lnTo>
                  <a:lnTo>
                    <a:pt x="503546" y="161192"/>
                  </a:lnTo>
                  <a:lnTo>
                    <a:pt x="466286" y="185527"/>
                  </a:lnTo>
                  <a:lnTo>
                    <a:pt x="430122" y="211349"/>
                  </a:lnTo>
                  <a:lnTo>
                    <a:pt x="395100" y="238616"/>
                  </a:lnTo>
                  <a:lnTo>
                    <a:pt x="361261" y="267284"/>
                  </a:lnTo>
                  <a:lnTo>
                    <a:pt x="328650" y="297310"/>
                  </a:lnTo>
                  <a:lnTo>
                    <a:pt x="297310" y="328650"/>
                  </a:lnTo>
                  <a:lnTo>
                    <a:pt x="267284" y="361261"/>
                  </a:lnTo>
                  <a:lnTo>
                    <a:pt x="238616" y="395100"/>
                  </a:lnTo>
                  <a:lnTo>
                    <a:pt x="211349" y="430122"/>
                  </a:lnTo>
                  <a:lnTo>
                    <a:pt x="185527" y="466286"/>
                  </a:lnTo>
                  <a:lnTo>
                    <a:pt x="161192" y="503546"/>
                  </a:lnTo>
                  <a:lnTo>
                    <a:pt x="138389" y="541861"/>
                  </a:lnTo>
                  <a:lnTo>
                    <a:pt x="117160" y="581185"/>
                  </a:lnTo>
                  <a:lnTo>
                    <a:pt x="97550" y="621477"/>
                  </a:lnTo>
                  <a:lnTo>
                    <a:pt x="79602" y="662692"/>
                  </a:lnTo>
                  <a:lnTo>
                    <a:pt x="63358" y="704788"/>
                  </a:lnTo>
                  <a:lnTo>
                    <a:pt x="48863" y="747720"/>
                  </a:lnTo>
                  <a:lnTo>
                    <a:pt x="36160" y="791446"/>
                  </a:lnTo>
                  <a:lnTo>
                    <a:pt x="25292" y="835922"/>
                  </a:lnTo>
                  <a:lnTo>
                    <a:pt x="16302" y="881104"/>
                  </a:lnTo>
                  <a:lnTo>
                    <a:pt x="9235" y="926949"/>
                  </a:lnTo>
                  <a:lnTo>
                    <a:pt x="4133" y="973414"/>
                  </a:lnTo>
                  <a:lnTo>
                    <a:pt x="1040" y="1020456"/>
                  </a:lnTo>
                  <a:lnTo>
                    <a:pt x="0" y="1068030"/>
                  </a:lnTo>
                  <a:lnTo>
                    <a:pt x="1040" y="1115604"/>
                  </a:lnTo>
                  <a:lnTo>
                    <a:pt x="4133" y="1162645"/>
                  </a:lnTo>
                  <a:lnTo>
                    <a:pt x="9235" y="1209110"/>
                  </a:lnTo>
                  <a:lnTo>
                    <a:pt x="16302" y="1254956"/>
                  </a:lnTo>
                  <a:lnTo>
                    <a:pt x="25292" y="1300138"/>
                  </a:lnTo>
                  <a:lnTo>
                    <a:pt x="36160" y="1344614"/>
                  </a:lnTo>
                  <a:lnTo>
                    <a:pt x="48863" y="1388339"/>
                  </a:lnTo>
                  <a:lnTo>
                    <a:pt x="63358" y="1431272"/>
                  </a:lnTo>
                  <a:lnTo>
                    <a:pt x="79602" y="1473367"/>
                  </a:lnTo>
                  <a:lnTo>
                    <a:pt x="97550" y="1514583"/>
                  </a:lnTo>
                  <a:lnTo>
                    <a:pt x="117160" y="1554874"/>
                  </a:lnTo>
                  <a:lnTo>
                    <a:pt x="138389" y="1594199"/>
                  </a:lnTo>
                  <a:lnTo>
                    <a:pt x="161192" y="1632513"/>
                  </a:lnTo>
                  <a:lnTo>
                    <a:pt x="185527" y="1669774"/>
                  </a:lnTo>
                  <a:lnTo>
                    <a:pt x="211349" y="1705937"/>
                  </a:lnTo>
                  <a:lnTo>
                    <a:pt x="238616" y="1740960"/>
                  </a:lnTo>
                  <a:lnTo>
                    <a:pt x="267284" y="1774798"/>
                  </a:lnTo>
                  <a:lnTo>
                    <a:pt x="297310" y="1807409"/>
                  </a:lnTo>
                  <a:lnTo>
                    <a:pt x="328650" y="1838750"/>
                  </a:lnTo>
                  <a:lnTo>
                    <a:pt x="361261" y="1868775"/>
                  </a:lnTo>
                  <a:lnTo>
                    <a:pt x="395100" y="1897444"/>
                  </a:lnTo>
                  <a:lnTo>
                    <a:pt x="430122" y="1924711"/>
                  </a:lnTo>
                  <a:lnTo>
                    <a:pt x="466286" y="1950533"/>
                  </a:lnTo>
                  <a:lnTo>
                    <a:pt x="503546" y="1974868"/>
                  </a:lnTo>
                  <a:lnTo>
                    <a:pt x="541861" y="1997671"/>
                  </a:lnTo>
                  <a:lnTo>
                    <a:pt x="581185" y="2018899"/>
                  </a:lnTo>
                  <a:lnTo>
                    <a:pt x="621477" y="2038509"/>
                  </a:lnTo>
                  <a:lnTo>
                    <a:pt x="662692" y="2056458"/>
                  </a:lnTo>
                  <a:lnTo>
                    <a:pt x="704788" y="2072701"/>
                  </a:lnTo>
                  <a:lnTo>
                    <a:pt x="747720" y="2087197"/>
                  </a:lnTo>
                  <a:lnTo>
                    <a:pt x="791446" y="2099900"/>
                  </a:lnTo>
                  <a:lnTo>
                    <a:pt x="835922" y="2110768"/>
                  </a:lnTo>
                  <a:lnTo>
                    <a:pt x="881104" y="2119757"/>
                  </a:lnTo>
                  <a:lnTo>
                    <a:pt x="926949" y="2126825"/>
                  </a:lnTo>
                  <a:lnTo>
                    <a:pt x="973414" y="2131927"/>
                  </a:lnTo>
                  <a:lnTo>
                    <a:pt x="1020456" y="2135019"/>
                  </a:lnTo>
                  <a:lnTo>
                    <a:pt x="1068030" y="2136060"/>
                  </a:lnTo>
                  <a:lnTo>
                    <a:pt x="1115604" y="2135019"/>
                  </a:lnTo>
                  <a:lnTo>
                    <a:pt x="1162645" y="2131927"/>
                  </a:lnTo>
                  <a:lnTo>
                    <a:pt x="1209110" y="2126825"/>
                  </a:lnTo>
                  <a:lnTo>
                    <a:pt x="1254956" y="2119757"/>
                  </a:lnTo>
                  <a:lnTo>
                    <a:pt x="1300138" y="2110768"/>
                  </a:lnTo>
                  <a:lnTo>
                    <a:pt x="1344614" y="2099900"/>
                  </a:lnTo>
                  <a:lnTo>
                    <a:pt x="1388339" y="2087197"/>
                  </a:lnTo>
                  <a:lnTo>
                    <a:pt x="1431272" y="2072701"/>
                  </a:lnTo>
                  <a:lnTo>
                    <a:pt x="1473367" y="2056458"/>
                  </a:lnTo>
                  <a:lnTo>
                    <a:pt x="1514583" y="2038509"/>
                  </a:lnTo>
                  <a:lnTo>
                    <a:pt x="1554874" y="2018899"/>
                  </a:lnTo>
                  <a:lnTo>
                    <a:pt x="1594199" y="1997671"/>
                  </a:lnTo>
                  <a:lnTo>
                    <a:pt x="1632513" y="1974868"/>
                  </a:lnTo>
                  <a:lnTo>
                    <a:pt x="1669774" y="1950533"/>
                  </a:lnTo>
                  <a:lnTo>
                    <a:pt x="1705937" y="1924711"/>
                  </a:lnTo>
                  <a:lnTo>
                    <a:pt x="1740960" y="1897444"/>
                  </a:lnTo>
                  <a:lnTo>
                    <a:pt x="1774798" y="1868775"/>
                  </a:lnTo>
                  <a:lnTo>
                    <a:pt x="1807409" y="1838750"/>
                  </a:lnTo>
                  <a:lnTo>
                    <a:pt x="1838750" y="1807409"/>
                  </a:lnTo>
                  <a:lnTo>
                    <a:pt x="1868775" y="1774798"/>
                  </a:lnTo>
                  <a:lnTo>
                    <a:pt x="1897444" y="1740960"/>
                  </a:lnTo>
                  <a:lnTo>
                    <a:pt x="1924711" y="1705937"/>
                  </a:lnTo>
                  <a:lnTo>
                    <a:pt x="1950533" y="1669774"/>
                  </a:lnTo>
                  <a:lnTo>
                    <a:pt x="1974868" y="1632513"/>
                  </a:lnTo>
                  <a:lnTo>
                    <a:pt x="1997671" y="1594199"/>
                  </a:lnTo>
                  <a:lnTo>
                    <a:pt x="2018899" y="1554874"/>
                  </a:lnTo>
                  <a:lnTo>
                    <a:pt x="2038509" y="1514583"/>
                  </a:lnTo>
                  <a:lnTo>
                    <a:pt x="2056458" y="1473367"/>
                  </a:lnTo>
                  <a:lnTo>
                    <a:pt x="2072701" y="1431272"/>
                  </a:lnTo>
                  <a:lnTo>
                    <a:pt x="2087197" y="1388339"/>
                  </a:lnTo>
                  <a:lnTo>
                    <a:pt x="2099900" y="1344614"/>
                  </a:lnTo>
                  <a:lnTo>
                    <a:pt x="2110768" y="1300138"/>
                  </a:lnTo>
                  <a:lnTo>
                    <a:pt x="2119757" y="1254956"/>
                  </a:lnTo>
                  <a:lnTo>
                    <a:pt x="2126825" y="1209110"/>
                  </a:lnTo>
                  <a:lnTo>
                    <a:pt x="2131927" y="1162645"/>
                  </a:lnTo>
                  <a:lnTo>
                    <a:pt x="2135019" y="1115604"/>
                  </a:lnTo>
                  <a:lnTo>
                    <a:pt x="2136060" y="1068030"/>
                  </a:lnTo>
                  <a:lnTo>
                    <a:pt x="2135019" y="1020456"/>
                  </a:lnTo>
                  <a:lnTo>
                    <a:pt x="2131927" y="973414"/>
                  </a:lnTo>
                  <a:lnTo>
                    <a:pt x="2126825" y="926949"/>
                  </a:lnTo>
                  <a:lnTo>
                    <a:pt x="2119757" y="881104"/>
                  </a:lnTo>
                  <a:lnTo>
                    <a:pt x="2110768" y="835922"/>
                  </a:lnTo>
                  <a:lnTo>
                    <a:pt x="2099900" y="791446"/>
                  </a:lnTo>
                  <a:lnTo>
                    <a:pt x="2087197" y="747720"/>
                  </a:lnTo>
                  <a:lnTo>
                    <a:pt x="2072701" y="704788"/>
                  </a:lnTo>
                  <a:lnTo>
                    <a:pt x="2056458" y="662692"/>
                  </a:lnTo>
                  <a:lnTo>
                    <a:pt x="2038509" y="621477"/>
                  </a:lnTo>
                  <a:lnTo>
                    <a:pt x="2018899" y="581185"/>
                  </a:lnTo>
                  <a:lnTo>
                    <a:pt x="1997671" y="541861"/>
                  </a:lnTo>
                  <a:lnTo>
                    <a:pt x="1974868" y="503546"/>
                  </a:lnTo>
                  <a:lnTo>
                    <a:pt x="1950533" y="466286"/>
                  </a:lnTo>
                  <a:lnTo>
                    <a:pt x="1924711" y="430122"/>
                  </a:lnTo>
                  <a:lnTo>
                    <a:pt x="1897444" y="395100"/>
                  </a:lnTo>
                  <a:lnTo>
                    <a:pt x="1868775" y="361261"/>
                  </a:lnTo>
                  <a:lnTo>
                    <a:pt x="1838750" y="328650"/>
                  </a:lnTo>
                  <a:lnTo>
                    <a:pt x="1807409" y="297310"/>
                  </a:lnTo>
                  <a:lnTo>
                    <a:pt x="1774798" y="267284"/>
                  </a:lnTo>
                  <a:lnTo>
                    <a:pt x="1740960" y="238616"/>
                  </a:lnTo>
                  <a:lnTo>
                    <a:pt x="1705937" y="211349"/>
                  </a:lnTo>
                  <a:lnTo>
                    <a:pt x="1669774" y="185527"/>
                  </a:lnTo>
                  <a:lnTo>
                    <a:pt x="1632513" y="161192"/>
                  </a:lnTo>
                  <a:lnTo>
                    <a:pt x="1594199" y="138389"/>
                  </a:lnTo>
                  <a:lnTo>
                    <a:pt x="1554874" y="117160"/>
                  </a:lnTo>
                  <a:lnTo>
                    <a:pt x="1514583" y="97550"/>
                  </a:lnTo>
                  <a:lnTo>
                    <a:pt x="1473367" y="79602"/>
                  </a:lnTo>
                  <a:lnTo>
                    <a:pt x="1431272" y="63358"/>
                  </a:lnTo>
                  <a:lnTo>
                    <a:pt x="1388339" y="48863"/>
                  </a:lnTo>
                  <a:lnTo>
                    <a:pt x="1344614" y="36160"/>
                  </a:lnTo>
                  <a:lnTo>
                    <a:pt x="1300138" y="25292"/>
                  </a:lnTo>
                  <a:lnTo>
                    <a:pt x="1254956" y="16302"/>
                  </a:lnTo>
                  <a:lnTo>
                    <a:pt x="1209110" y="9235"/>
                  </a:lnTo>
                  <a:lnTo>
                    <a:pt x="1162645" y="4133"/>
                  </a:lnTo>
                  <a:lnTo>
                    <a:pt x="1115604" y="1040"/>
                  </a:lnTo>
                  <a:lnTo>
                    <a:pt x="106803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15187786" y="7641371"/>
              <a:ext cx="1377950" cy="498475"/>
            </a:xfrm>
            <a:custGeom>
              <a:avLst/>
              <a:gdLst/>
              <a:ahLst/>
              <a:cxnLst/>
              <a:rect l="l" t="t" r="r" b="b"/>
              <a:pathLst>
                <a:path w="1377950" h="498475">
                  <a:moveTo>
                    <a:pt x="423955" y="407170"/>
                  </a:moveTo>
                  <a:lnTo>
                    <a:pt x="0" y="407170"/>
                  </a:lnTo>
                  <a:lnTo>
                    <a:pt x="0" y="498120"/>
                  </a:lnTo>
                  <a:lnTo>
                    <a:pt x="423955" y="498120"/>
                  </a:lnTo>
                  <a:lnTo>
                    <a:pt x="423955" y="407170"/>
                  </a:lnTo>
                  <a:close/>
                </a:path>
                <a:path w="1377950" h="498475">
                  <a:moveTo>
                    <a:pt x="183994" y="286839"/>
                  </a:moveTo>
                  <a:lnTo>
                    <a:pt x="69955" y="286839"/>
                  </a:lnTo>
                  <a:lnTo>
                    <a:pt x="69955" y="407170"/>
                  </a:lnTo>
                  <a:lnTo>
                    <a:pt x="183994" y="407170"/>
                  </a:lnTo>
                  <a:lnTo>
                    <a:pt x="183994" y="286839"/>
                  </a:lnTo>
                  <a:close/>
                </a:path>
                <a:path w="1377950" h="498475">
                  <a:moveTo>
                    <a:pt x="351905" y="218977"/>
                  </a:moveTo>
                  <a:lnTo>
                    <a:pt x="0" y="218977"/>
                  </a:lnTo>
                  <a:lnTo>
                    <a:pt x="0" y="286839"/>
                  </a:lnTo>
                  <a:lnTo>
                    <a:pt x="351905" y="286839"/>
                  </a:lnTo>
                  <a:lnTo>
                    <a:pt x="351905" y="218977"/>
                  </a:lnTo>
                  <a:close/>
                </a:path>
                <a:path w="1377950" h="498475">
                  <a:moveTo>
                    <a:pt x="297331" y="0"/>
                  </a:moveTo>
                  <a:lnTo>
                    <a:pt x="246182" y="3519"/>
                  </a:lnTo>
                  <a:lnTo>
                    <a:pt x="201002" y="13861"/>
                  </a:lnTo>
                  <a:lnTo>
                    <a:pt x="162053" y="30695"/>
                  </a:lnTo>
                  <a:lnTo>
                    <a:pt x="129598" y="53696"/>
                  </a:lnTo>
                  <a:lnTo>
                    <a:pt x="103898" y="82533"/>
                  </a:lnTo>
                  <a:lnTo>
                    <a:pt x="85216" y="116880"/>
                  </a:lnTo>
                  <a:lnTo>
                    <a:pt x="73814" y="156408"/>
                  </a:lnTo>
                  <a:lnTo>
                    <a:pt x="69955" y="200789"/>
                  </a:lnTo>
                  <a:lnTo>
                    <a:pt x="69955" y="218977"/>
                  </a:lnTo>
                  <a:lnTo>
                    <a:pt x="183994" y="218977"/>
                  </a:lnTo>
                  <a:lnTo>
                    <a:pt x="183994" y="198685"/>
                  </a:lnTo>
                  <a:lnTo>
                    <a:pt x="191493" y="154095"/>
                  </a:lnTo>
                  <a:lnTo>
                    <a:pt x="213552" y="122165"/>
                  </a:lnTo>
                  <a:lnTo>
                    <a:pt x="249517" y="102958"/>
                  </a:lnTo>
                  <a:lnTo>
                    <a:pt x="298734" y="96541"/>
                  </a:lnTo>
                  <a:lnTo>
                    <a:pt x="413317" y="96541"/>
                  </a:lnTo>
                  <a:lnTo>
                    <a:pt x="437955" y="32177"/>
                  </a:lnTo>
                  <a:lnTo>
                    <a:pt x="408408" y="18296"/>
                  </a:lnTo>
                  <a:lnTo>
                    <a:pt x="375252" y="8219"/>
                  </a:lnTo>
                  <a:lnTo>
                    <a:pt x="338292" y="2076"/>
                  </a:lnTo>
                  <a:lnTo>
                    <a:pt x="297331" y="0"/>
                  </a:lnTo>
                  <a:close/>
                </a:path>
                <a:path w="1377950" h="498475">
                  <a:moveTo>
                    <a:pt x="413317" y="96541"/>
                  </a:moveTo>
                  <a:lnTo>
                    <a:pt x="298734" y="96541"/>
                  </a:lnTo>
                  <a:lnTo>
                    <a:pt x="326838" y="97920"/>
                  </a:lnTo>
                  <a:lnTo>
                    <a:pt x="354090" y="102317"/>
                  </a:lnTo>
                  <a:lnTo>
                    <a:pt x="379898" y="110125"/>
                  </a:lnTo>
                  <a:lnTo>
                    <a:pt x="403673" y="121734"/>
                  </a:lnTo>
                  <a:lnTo>
                    <a:pt x="413317" y="96541"/>
                  </a:lnTo>
                  <a:close/>
                </a:path>
                <a:path w="1377950" h="498475">
                  <a:moveTo>
                    <a:pt x="893679" y="407170"/>
                  </a:moveTo>
                  <a:lnTo>
                    <a:pt x="469713" y="407170"/>
                  </a:lnTo>
                  <a:lnTo>
                    <a:pt x="469713" y="498120"/>
                  </a:lnTo>
                  <a:lnTo>
                    <a:pt x="893679" y="498120"/>
                  </a:lnTo>
                  <a:lnTo>
                    <a:pt x="893679" y="407170"/>
                  </a:lnTo>
                  <a:close/>
                </a:path>
                <a:path w="1377950" h="498475">
                  <a:moveTo>
                    <a:pt x="653707" y="286839"/>
                  </a:moveTo>
                  <a:lnTo>
                    <a:pt x="539679" y="286839"/>
                  </a:lnTo>
                  <a:lnTo>
                    <a:pt x="539679" y="407170"/>
                  </a:lnTo>
                  <a:lnTo>
                    <a:pt x="653707" y="407170"/>
                  </a:lnTo>
                  <a:lnTo>
                    <a:pt x="653707" y="286839"/>
                  </a:lnTo>
                  <a:close/>
                </a:path>
                <a:path w="1377950" h="498475">
                  <a:moveTo>
                    <a:pt x="821618" y="218977"/>
                  </a:moveTo>
                  <a:lnTo>
                    <a:pt x="469713" y="218977"/>
                  </a:lnTo>
                  <a:lnTo>
                    <a:pt x="469713" y="286839"/>
                  </a:lnTo>
                  <a:lnTo>
                    <a:pt x="821618" y="286839"/>
                  </a:lnTo>
                  <a:lnTo>
                    <a:pt x="821618" y="218977"/>
                  </a:lnTo>
                  <a:close/>
                </a:path>
                <a:path w="1377950" h="498475">
                  <a:moveTo>
                    <a:pt x="767044" y="0"/>
                  </a:moveTo>
                  <a:lnTo>
                    <a:pt x="715899" y="3519"/>
                  </a:lnTo>
                  <a:lnTo>
                    <a:pt x="670722" y="13861"/>
                  </a:lnTo>
                  <a:lnTo>
                    <a:pt x="631775" y="30695"/>
                  </a:lnTo>
                  <a:lnTo>
                    <a:pt x="599320" y="53696"/>
                  </a:lnTo>
                  <a:lnTo>
                    <a:pt x="573621" y="82533"/>
                  </a:lnTo>
                  <a:lnTo>
                    <a:pt x="554940" y="116880"/>
                  </a:lnTo>
                  <a:lnTo>
                    <a:pt x="543538" y="156408"/>
                  </a:lnTo>
                  <a:lnTo>
                    <a:pt x="539679" y="200789"/>
                  </a:lnTo>
                  <a:lnTo>
                    <a:pt x="539679" y="218977"/>
                  </a:lnTo>
                  <a:lnTo>
                    <a:pt x="653707" y="218977"/>
                  </a:lnTo>
                  <a:lnTo>
                    <a:pt x="653707" y="198685"/>
                  </a:lnTo>
                  <a:lnTo>
                    <a:pt x="661207" y="154095"/>
                  </a:lnTo>
                  <a:lnTo>
                    <a:pt x="683269" y="122165"/>
                  </a:lnTo>
                  <a:lnTo>
                    <a:pt x="719235" y="102958"/>
                  </a:lnTo>
                  <a:lnTo>
                    <a:pt x="768447" y="96541"/>
                  </a:lnTo>
                  <a:lnTo>
                    <a:pt x="883030" y="96541"/>
                  </a:lnTo>
                  <a:lnTo>
                    <a:pt x="907668" y="32177"/>
                  </a:lnTo>
                  <a:lnTo>
                    <a:pt x="878121" y="18296"/>
                  </a:lnTo>
                  <a:lnTo>
                    <a:pt x="844966" y="8219"/>
                  </a:lnTo>
                  <a:lnTo>
                    <a:pt x="808006" y="2076"/>
                  </a:lnTo>
                  <a:lnTo>
                    <a:pt x="767044" y="0"/>
                  </a:lnTo>
                  <a:close/>
                </a:path>
                <a:path w="1377950" h="498475">
                  <a:moveTo>
                    <a:pt x="883030" y="96541"/>
                  </a:moveTo>
                  <a:lnTo>
                    <a:pt x="768447" y="96541"/>
                  </a:lnTo>
                  <a:lnTo>
                    <a:pt x="796552" y="97920"/>
                  </a:lnTo>
                  <a:lnTo>
                    <a:pt x="823803" y="102317"/>
                  </a:lnTo>
                  <a:lnTo>
                    <a:pt x="849611" y="110125"/>
                  </a:lnTo>
                  <a:lnTo>
                    <a:pt x="873387" y="121734"/>
                  </a:lnTo>
                  <a:lnTo>
                    <a:pt x="883030" y="96541"/>
                  </a:lnTo>
                  <a:close/>
                </a:path>
                <a:path w="1377950" h="498475">
                  <a:moveTo>
                    <a:pt x="1363393" y="407170"/>
                  </a:moveTo>
                  <a:lnTo>
                    <a:pt x="939426" y="407170"/>
                  </a:lnTo>
                  <a:lnTo>
                    <a:pt x="939426" y="498120"/>
                  </a:lnTo>
                  <a:lnTo>
                    <a:pt x="1363393" y="498120"/>
                  </a:lnTo>
                  <a:lnTo>
                    <a:pt x="1363393" y="407170"/>
                  </a:lnTo>
                  <a:close/>
                </a:path>
                <a:path w="1377950" h="498475">
                  <a:moveTo>
                    <a:pt x="1123431" y="286839"/>
                  </a:moveTo>
                  <a:lnTo>
                    <a:pt x="1009393" y="286839"/>
                  </a:lnTo>
                  <a:lnTo>
                    <a:pt x="1009393" y="407170"/>
                  </a:lnTo>
                  <a:lnTo>
                    <a:pt x="1123431" y="407170"/>
                  </a:lnTo>
                  <a:lnTo>
                    <a:pt x="1123431" y="286839"/>
                  </a:lnTo>
                  <a:close/>
                </a:path>
                <a:path w="1377950" h="498475">
                  <a:moveTo>
                    <a:pt x="1291332" y="218977"/>
                  </a:moveTo>
                  <a:lnTo>
                    <a:pt x="939426" y="218977"/>
                  </a:lnTo>
                  <a:lnTo>
                    <a:pt x="939426" y="286839"/>
                  </a:lnTo>
                  <a:lnTo>
                    <a:pt x="1291332" y="286839"/>
                  </a:lnTo>
                  <a:lnTo>
                    <a:pt x="1291332" y="218977"/>
                  </a:lnTo>
                  <a:close/>
                </a:path>
                <a:path w="1377950" h="498475">
                  <a:moveTo>
                    <a:pt x="1236768" y="0"/>
                  </a:moveTo>
                  <a:lnTo>
                    <a:pt x="1185620" y="3519"/>
                  </a:lnTo>
                  <a:lnTo>
                    <a:pt x="1140440" y="13861"/>
                  </a:lnTo>
                  <a:lnTo>
                    <a:pt x="1101491" y="30695"/>
                  </a:lnTo>
                  <a:lnTo>
                    <a:pt x="1069035" y="53696"/>
                  </a:lnTo>
                  <a:lnTo>
                    <a:pt x="1043335" y="82533"/>
                  </a:lnTo>
                  <a:lnTo>
                    <a:pt x="1024653" y="116880"/>
                  </a:lnTo>
                  <a:lnTo>
                    <a:pt x="1013252" y="156408"/>
                  </a:lnTo>
                  <a:lnTo>
                    <a:pt x="1009393" y="200789"/>
                  </a:lnTo>
                  <a:lnTo>
                    <a:pt x="1009393" y="218977"/>
                  </a:lnTo>
                  <a:lnTo>
                    <a:pt x="1123431" y="218977"/>
                  </a:lnTo>
                  <a:lnTo>
                    <a:pt x="1123431" y="198685"/>
                  </a:lnTo>
                  <a:lnTo>
                    <a:pt x="1130930" y="154095"/>
                  </a:lnTo>
                  <a:lnTo>
                    <a:pt x="1152988" y="122165"/>
                  </a:lnTo>
                  <a:lnTo>
                    <a:pt x="1188950" y="102958"/>
                  </a:lnTo>
                  <a:lnTo>
                    <a:pt x="1238161" y="96541"/>
                  </a:lnTo>
                  <a:lnTo>
                    <a:pt x="1352754" y="96541"/>
                  </a:lnTo>
                  <a:lnTo>
                    <a:pt x="1377392" y="32177"/>
                  </a:lnTo>
                  <a:lnTo>
                    <a:pt x="1347841" y="18296"/>
                  </a:lnTo>
                  <a:lnTo>
                    <a:pt x="1314686" y="8219"/>
                  </a:lnTo>
                  <a:lnTo>
                    <a:pt x="1277728" y="2076"/>
                  </a:lnTo>
                  <a:lnTo>
                    <a:pt x="1236768" y="0"/>
                  </a:lnTo>
                  <a:close/>
                </a:path>
                <a:path w="1377950" h="498475">
                  <a:moveTo>
                    <a:pt x="1352754" y="96541"/>
                  </a:moveTo>
                  <a:lnTo>
                    <a:pt x="1238161" y="96541"/>
                  </a:lnTo>
                  <a:lnTo>
                    <a:pt x="1266267" y="97920"/>
                  </a:lnTo>
                  <a:lnTo>
                    <a:pt x="1293522" y="102317"/>
                  </a:lnTo>
                  <a:lnTo>
                    <a:pt x="1319334" y="110125"/>
                  </a:lnTo>
                  <a:lnTo>
                    <a:pt x="1343110" y="121734"/>
                  </a:lnTo>
                  <a:lnTo>
                    <a:pt x="1352754" y="96541"/>
                  </a:lnTo>
                  <a:close/>
                </a:path>
              </a:pathLst>
            </a:custGeom>
            <a:solidFill>
              <a:srgbClr val="1975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15053166" y="9196714"/>
            <a:ext cx="1642110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4445" algn="ctr">
              <a:lnSpc>
                <a:spcPts val="2575"/>
              </a:lnSpc>
              <a:spcBef>
                <a:spcPts val="90"/>
              </a:spcBef>
            </a:pPr>
            <a:r>
              <a:rPr sz="2150" spc="-380" dirty="0">
                <a:solidFill>
                  <a:srgbClr val="191919"/>
                </a:solidFill>
                <a:latin typeface="Arial Black"/>
                <a:cs typeface="Arial Black"/>
              </a:rPr>
              <a:t>1.1m</a:t>
            </a:r>
            <a:endParaRPr sz="2150">
              <a:latin typeface="Arial Black"/>
              <a:cs typeface="Arial Black"/>
            </a:endParaRPr>
          </a:p>
          <a:p>
            <a:pPr algn="ctr">
              <a:lnSpc>
                <a:spcPts val="2575"/>
              </a:lnSpc>
            </a:pPr>
            <a:r>
              <a:rPr sz="2150" spc="-30" dirty="0">
                <a:solidFill>
                  <a:srgbClr val="191919"/>
                </a:solidFill>
                <a:latin typeface="Verdana"/>
                <a:cs typeface="Verdana"/>
              </a:rPr>
              <a:t>spent</a:t>
            </a:r>
            <a:r>
              <a:rPr sz="21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150" spc="-1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endParaRPr sz="2150">
              <a:latin typeface="Verdana"/>
              <a:cs typeface="Verdana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10925496" y="6822400"/>
            <a:ext cx="2136140" cy="2136140"/>
            <a:chOff x="10925496" y="6822400"/>
            <a:chExt cx="2136140" cy="2136140"/>
          </a:xfrm>
        </p:grpSpPr>
        <p:sp>
          <p:nvSpPr>
            <p:cNvPr id="46" name="object 46"/>
            <p:cNvSpPr/>
            <p:nvPr/>
          </p:nvSpPr>
          <p:spPr>
            <a:xfrm>
              <a:off x="10925496" y="6822400"/>
              <a:ext cx="2136140" cy="2136140"/>
            </a:xfrm>
            <a:custGeom>
              <a:avLst/>
              <a:gdLst/>
              <a:ahLst/>
              <a:cxnLst/>
              <a:rect l="l" t="t" r="r" b="b"/>
              <a:pathLst>
                <a:path w="2136140" h="2136140">
                  <a:moveTo>
                    <a:pt x="1068030" y="0"/>
                  </a:moveTo>
                  <a:lnTo>
                    <a:pt x="1020456" y="1040"/>
                  </a:lnTo>
                  <a:lnTo>
                    <a:pt x="973414" y="4133"/>
                  </a:lnTo>
                  <a:lnTo>
                    <a:pt x="926949" y="9235"/>
                  </a:lnTo>
                  <a:lnTo>
                    <a:pt x="881104" y="16302"/>
                  </a:lnTo>
                  <a:lnTo>
                    <a:pt x="835922" y="25292"/>
                  </a:lnTo>
                  <a:lnTo>
                    <a:pt x="791446" y="36160"/>
                  </a:lnTo>
                  <a:lnTo>
                    <a:pt x="747720" y="48863"/>
                  </a:lnTo>
                  <a:lnTo>
                    <a:pt x="704788" y="63358"/>
                  </a:lnTo>
                  <a:lnTo>
                    <a:pt x="662692" y="79602"/>
                  </a:lnTo>
                  <a:lnTo>
                    <a:pt x="621477" y="97550"/>
                  </a:lnTo>
                  <a:lnTo>
                    <a:pt x="581185" y="117160"/>
                  </a:lnTo>
                  <a:lnTo>
                    <a:pt x="541861" y="138389"/>
                  </a:lnTo>
                  <a:lnTo>
                    <a:pt x="503546" y="161192"/>
                  </a:lnTo>
                  <a:lnTo>
                    <a:pt x="466286" y="185527"/>
                  </a:lnTo>
                  <a:lnTo>
                    <a:pt x="430122" y="211349"/>
                  </a:lnTo>
                  <a:lnTo>
                    <a:pt x="395100" y="238616"/>
                  </a:lnTo>
                  <a:lnTo>
                    <a:pt x="361261" y="267284"/>
                  </a:lnTo>
                  <a:lnTo>
                    <a:pt x="328650" y="297310"/>
                  </a:lnTo>
                  <a:lnTo>
                    <a:pt x="297310" y="328650"/>
                  </a:lnTo>
                  <a:lnTo>
                    <a:pt x="267284" y="361261"/>
                  </a:lnTo>
                  <a:lnTo>
                    <a:pt x="238616" y="395100"/>
                  </a:lnTo>
                  <a:lnTo>
                    <a:pt x="211349" y="430122"/>
                  </a:lnTo>
                  <a:lnTo>
                    <a:pt x="185527" y="466286"/>
                  </a:lnTo>
                  <a:lnTo>
                    <a:pt x="161192" y="503546"/>
                  </a:lnTo>
                  <a:lnTo>
                    <a:pt x="138389" y="541861"/>
                  </a:lnTo>
                  <a:lnTo>
                    <a:pt x="117160" y="581185"/>
                  </a:lnTo>
                  <a:lnTo>
                    <a:pt x="97550" y="621477"/>
                  </a:lnTo>
                  <a:lnTo>
                    <a:pt x="79602" y="662692"/>
                  </a:lnTo>
                  <a:lnTo>
                    <a:pt x="63358" y="704788"/>
                  </a:lnTo>
                  <a:lnTo>
                    <a:pt x="48863" y="747720"/>
                  </a:lnTo>
                  <a:lnTo>
                    <a:pt x="36160" y="791446"/>
                  </a:lnTo>
                  <a:lnTo>
                    <a:pt x="25292" y="835922"/>
                  </a:lnTo>
                  <a:lnTo>
                    <a:pt x="16302" y="881104"/>
                  </a:lnTo>
                  <a:lnTo>
                    <a:pt x="9235" y="926949"/>
                  </a:lnTo>
                  <a:lnTo>
                    <a:pt x="4133" y="973414"/>
                  </a:lnTo>
                  <a:lnTo>
                    <a:pt x="1040" y="1020456"/>
                  </a:lnTo>
                  <a:lnTo>
                    <a:pt x="0" y="1068030"/>
                  </a:lnTo>
                  <a:lnTo>
                    <a:pt x="1040" y="1115604"/>
                  </a:lnTo>
                  <a:lnTo>
                    <a:pt x="4133" y="1162645"/>
                  </a:lnTo>
                  <a:lnTo>
                    <a:pt x="9235" y="1209110"/>
                  </a:lnTo>
                  <a:lnTo>
                    <a:pt x="16302" y="1254956"/>
                  </a:lnTo>
                  <a:lnTo>
                    <a:pt x="25292" y="1300138"/>
                  </a:lnTo>
                  <a:lnTo>
                    <a:pt x="36160" y="1344614"/>
                  </a:lnTo>
                  <a:lnTo>
                    <a:pt x="48863" y="1388339"/>
                  </a:lnTo>
                  <a:lnTo>
                    <a:pt x="63358" y="1431272"/>
                  </a:lnTo>
                  <a:lnTo>
                    <a:pt x="79602" y="1473367"/>
                  </a:lnTo>
                  <a:lnTo>
                    <a:pt x="97550" y="1514583"/>
                  </a:lnTo>
                  <a:lnTo>
                    <a:pt x="117160" y="1554874"/>
                  </a:lnTo>
                  <a:lnTo>
                    <a:pt x="138389" y="1594199"/>
                  </a:lnTo>
                  <a:lnTo>
                    <a:pt x="161192" y="1632513"/>
                  </a:lnTo>
                  <a:lnTo>
                    <a:pt x="185527" y="1669774"/>
                  </a:lnTo>
                  <a:lnTo>
                    <a:pt x="211349" y="1705937"/>
                  </a:lnTo>
                  <a:lnTo>
                    <a:pt x="238616" y="1740960"/>
                  </a:lnTo>
                  <a:lnTo>
                    <a:pt x="267284" y="1774798"/>
                  </a:lnTo>
                  <a:lnTo>
                    <a:pt x="297310" y="1807409"/>
                  </a:lnTo>
                  <a:lnTo>
                    <a:pt x="328650" y="1838750"/>
                  </a:lnTo>
                  <a:lnTo>
                    <a:pt x="361261" y="1868775"/>
                  </a:lnTo>
                  <a:lnTo>
                    <a:pt x="395100" y="1897444"/>
                  </a:lnTo>
                  <a:lnTo>
                    <a:pt x="430122" y="1924711"/>
                  </a:lnTo>
                  <a:lnTo>
                    <a:pt x="466286" y="1950533"/>
                  </a:lnTo>
                  <a:lnTo>
                    <a:pt x="503546" y="1974868"/>
                  </a:lnTo>
                  <a:lnTo>
                    <a:pt x="541861" y="1997671"/>
                  </a:lnTo>
                  <a:lnTo>
                    <a:pt x="581185" y="2018899"/>
                  </a:lnTo>
                  <a:lnTo>
                    <a:pt x="621477" y="2038509"/>
                  </a:lnTo>
                  <a:lnTo>
                    <a:pt x="662692" y="2056458"/>
                  </a:lnTo>
                  <a:lnTo>
                    <a:pt x="704788" y="2072701"/>
                  </a:lnTo>
                  <a:lnTo>
                    <a:pt x="747720" y="2087197"/>
                  </a:lnTo>
                  <a:lnTo>
                    <a:pt x="791446" y="2099900"/>
                  </a:lnTo>
                  <a:lnTo>
                    <a:pt x="835922" y="2110768"/>
                  </a:lnTo>
                  <a:lnTo>
                    <a:pt x="881104" y="2119757"/>
                  </a:lnTo>
                  <a:lnTo>
                    <a:pt x="926949" y="2126825"/>
                  </a:lnTo>
                  <a:lnTo>
                    <a:pt x="973414" y="2131927"/>
                  </a:lnTo>
                  <a:lnTo>
                    <a:pt x="1020456" y="2135019"/>
                  </a:lnTo>
                  <a:lnTo>
                    <a:pt x="1068030" y="2136060"/>
                  </a:lnTo>
                  <a:lnTo>
                    <a:pt x="1115604" y="2135019"/>
                  </a:lnTo>
                  <a:lnTo>
                    <a:pt x="1162645" y="2131927"/>
                  </a:lnTo>
                  <a:lnTo>
                    <a:pt x="1209110" y="2126825"/>
                  </a:lnTo>
                  <a:lnTo>
                    <a:pt x="1254956" y="2119757"/>
                  </a:lnTo>
                  <a:lnTo>
                    <a:pt x="1300138" y="2110768"/>
                  </a:lnTo>
                  <a:lnTo>
                    <a:pt x="1344614" y="2099900"/>
                  </a:lnTo>
                  <a:lnTo>
                    <a:pt x="1388339" y="2087197"/>
                  </a:lnTo>
                  <a:lnTo>
                    <a:pt x="1431272" y="2072701"/>
                  </a:lnTo>
                  <a:lnTo>
                    <a:pt x="1473367" y="2056458"/>
                  </a:lnTo>
                  <a:lnTo>
                    <a:pt x="1514583" y="2038509"/>
                  </a:lnTo>
                  <a:lnTo>
                    <a:pt x="1554874" y="2018899"/>
                  </a:lnTo>
                  <a:lnTo>
                    <a:pt x="1594199" y="1997671"/>
                  </a:lnTo>
                  <a:lnTo>
                    <a:pt x="1632513" y="1974868"/>
                  </a:lnTo>
                  <a:lnTo>
                    <a:pt x="1669774" y="1950533"/>
                  </a:lnTo>
                  <a:lnTo>
                    <a:pt x="1705937" y="1924711"/>
                  </a:lnTo>
                  <a:lnTo>
                    <a:pt x="1740960" y="1897444"/>
                  </a:lnTo>
                  <a:lnTo>
                    <a:pt x="1774798" y="1868775"/>
                  </a:lnTo>
                  <a:lnTo>
                    <a:pt x="1807409" y="1838750"/>
                  </a:lnTo>
                  <a:lnTo>
                    <a:pt x="1838750" y="1807409"/>
                  </a:lnTo>
                  <a:lnTo>
                    <a:pt x="1868775" y="1774798"/>
                  </a:lnTo>
                  <a:lnTo>
                    <a:pt x="1897444" y="1740960"/>
                  </a:lnTo>
                  <a:lnTo>
                    <a:pt x="1924711" y="1705937"/>
                  </a:lnTo>
                  <a:lnTo>
                    <a:pt x="1950533" y="1669774"/>
                  </a:lnTo>
                  <a:lnTo>
                    <a:pt x="1974868" y="1632513"/>
                  </a:lnTo>
                  <a:lnTo>
                    <a:pt x="1997671" y="1594199"/>
                  </a:lnTo>
                  <a:lnTo>
                    <a:pt x="2018899" y="1554874"/>
                  </a:lnTo>
                  <a:lnTo>
                    <a:pt x="2038509" y="1514583"/>
                  </a:lnTo>
                  <a:lnTo>
                    <a:pt x="2056458" y="1473367"/>
                  </a:lnTo>
                  <a:lnTo>
                    <a:pt x="2072701" y="1431272"/>
                  </a:lnTo>
                  <a:lnTo>
                    <a:pt x="2087197" y="1388339"/>
                  </a:lnTo>
                  <a:lnTo>
                    <a:pt x="2099900" y="1344614"/>
                  </a:lnTo>
                  <a:lnTo>
                    <a:pt x="2110768" y="1300138"/>
                  </a:lnTo>
                  <a:lnTo>
                    <a:pt x="2119757" y="1254956"/>
                  </a:lnTo>
                  <a:lnTo>
                    <a:pt x="2126825" y="1209110"/>
                  </a:lnTo>
                  <a:lnTo>
                    <a:pt x="2131927" y="1162645"/>
                  </a:lnTo>
                  <a:lnTo>
                    <a:pt x="2135019" y="1115604"/>
                  </a:lnTo>
                  <a:lnTo>
                    <a:pt x="2136060" y="1068030"/>
                  </a:lnTo>
                  <a:lnTo>
                    <a:pt x="2135019" y="1020456"/>
                  </a:lnTo>
                  <a:lnTo>
                    <a:pt x="2131927" y="973414"/>
                  </a:lnTo>
                  <a:lnTo>
                    <a:pt x="2126825" y="926949"/>
                  </a:lnTo>
                  <a:lnTo>
                    <a:pt x="2119757" y="881104"/>
                  </a:lnTo>
                  <a:lnTo>
                    <a:pt x="2110768" y="835922"/>
                  </a:lnTo>
                  <a:lnTo>
                    <a:pt x="2099900" y="791446"/>
                  </a:lnTo>
                  <a:lnTo>
                    <a:pt x="2087197" y="747720"/>
                  </a:lnTo>
                  <a:lnTo>
                    <a:pt x="2072701" y="704788"/>
                  </a:lnTo>
                  <a:lnTo>
                    <a:pt x="2056458" y="662692"/>
                  </a:lnTo>
                  <a:lnTo>
                    <a:pt x="2038509" y="621477"/>
                  </a:lnTo>
                  <a:lnTo>
                    <a:pt x="2018899" y="581185"/>
                  </a:lnTo>
                  <a:lnTo>
                    <a:pt x="1997671" y="541861"/>
                  </a:lnTo>
                  <a:lnTo>
                    <a:pt x="1974868" y="503546"/>
                  </a:lnTo>
                  <a:lnTo>
                    <a:pt x="1950533" y="466286"/>
                  </a:lnTo>
                  <a:lnTo>
                    <a:pt x="1924711" y="430122"/>
                  </a:lnTo>
                  <a:lnTo>
                    <a:pt x="1897444" y="395100"/>
                  </a:lnTo>
                  <a:lnTo>
                    <a:pt x="1868775" y="361261"/>
                  </a:lnTo>
                  <a:lnTo>
                    <a:pt x="1838750" y="328650"/>
                  </a:lnTo>
                  <a:lnTo>
                    <a:pt x="1807409" y="297310"/>
                  </a:lnTo>
                  <a:lnTo>
                    <a:pt x="1774798" y="267284"/>
                  </a:lnTo>
                  <a:lnTo>
                    <a:pt x="1740960" y="238616"/>
                  </a:lnTo>
                  <a:lnTo>
                    <a:pt x="1705937" y="211349"/>
                  </a:lnTo>
                  <a:lnTo>
                    <a:pt x="1669774" y="185527"/>
                  </a:lnTo>
                  <a:lnTo>
                    <a:pt x="1632513" y="161192"/>
                  </a:lnTo>
                  <a:lnTo>
                    <a:pt x="1594199" y="138389"/>
                  </a:lnTo>
                  <a:lnTo>
                    <a:pt x="1554874" y="117160"/>
                  </a:lnTo>
                  <a:lnTo>
                    <a:pt x="1514583" y="97550"/>
                  </a:lnTo>
                  <a:lnTo>
                    <a:pt x="1473367" y="79602"/>
                  </a:lnTo>
                  <a:lnTo>
                    <a:pt x="1431272" y="63358"/>
                  </a:lnTo>
                  <a:lnTo>
                    <a:pt x="1388339" y="48863"/>
                  </a:lnTo>
                  <a:lnTo>
                    <a:pt x="1344614" y="36160"/>
                  </a:lnTo>
                  <a:lnTo>
                    <a:pt x="1300138" y="25292"/>
                  </a:lnTo>
                  <a:lnTo>
                    <a:pt x="1254956" y="16302"/>
                  </a:lnTo>
                  <a:lnTo>
                    <a:pt x="1209110" y="9235"/>
                  </a:lnTo>
                  <a:lnTo>
                    <a:pt x="1162645" y="4133"/>
                  </a:lnTo>
                  <a:lnTo>
                    <a:pt x="1115604" y="1040"/>
                  </a:lnTo>
                  <a:lnTo>
                    <a:pt x="1068030" y="0"/>
                  </a:lnTo>
                  <a:close/>
                </a:path>
              </a:pathLst>
            </a:custGeom>
            <a:solidFill>
              <a:srgbClr val="F2F2F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11615444" y="7386321"/>
              <a:ext cx="756285" cy="1008380"/>
            </a:xfrm>
            <a:custGeom>
              <a:avLst/>
              <a:gdLst/>
              <a:ahLst/>
              <a:cxnLst/>
              <a:rect l="l" t="t" r="r" b="b"/>
              <a:pathLst>
                <a:path w="756284" h="1008379">
                  <a:moveTo>
                    <a:pt x="84018" y="798174"/>
                  </a:moveTo>
                  <a:lnTo>
                    <a:pt x="0" y="798174"/>
                  </a:lnTo>
                  <a:lnTo>
                    <a:pt x="0" y="1008220"/>
                  </a:lnTo>
                  <a:lnTo>
                    <a:pt x="756165" y="1008220"/>
                  </a:lnTo>
                  <a:lnTo>
                    <a:pt x="756165" y="924202"/>
                  </a:lnTo>
                  <a:lnTo>
                    <a:pt x="84018" y="924202"/>
                  </a:lnTo>
                  <a:lnTo>
                    <a:pt x="84018" y="798174"/>
                  </a:lnTo>
                  <a:close/>
                </a:path>
                <a:path w="756284" h="1008379">
                  <a:moveTo>
                    <a:pt x="756165" y="798174"/>
                  </a:moveTo>
                  <a:lnTo>
                    <a:pt x="672147" y="798174"/>
                  </a:lnTo>
                  <a:lnTo>
                    <a:pt x="672147" y="924202"/>
                  </a:lnTo>
                  <a:lnTo>
                    <a:pt x="756165" y="924202"/>
                  </a:lnTo>
                  <a:lnTo>
                    <a:pt x="756165" y="798174"/>
                  </a:lnTo>
                  <a:close/>
                </a:path>
                <a:path w="756284" h="1008379">
                  <a:moveTo>
                    <a:pt x="756165" y="462101"/>
                  </a:moveTo>
                  <a:lnTo>
                    <a:pt x="0" y="462101"/>
                  </a:lnTo>
                  <a:lnTo>
                    <a:pt x="378082" y="882193"/>
                  </a:lnTo>
                  <a:lnTo>
                    <a:pt x="756165" y="462101"/>
                  </a:lnTo>
                  <a:close/>
                </a:path>
                <a:path w="756284" h="1008379">
                  <a:moveTo>
                    <a:pt x="546119" y="0"/>
                  </a:moveTo>
                  <a:lnTo>
                    <a:pt x="210045" y="0"/>
                  </a:lnTo>
                  <a:lnTo>
                    <a:pt x="210045" y="462101"/>
                  </a:lnTo>
                  <a:lnTo>
                    <a:pt x="546119" y="462101"/>
                  </a:lnTo>
                  <a:lnTo>
                    <a:pt x="54611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8" name="object 48"/>
          <p:cNvSpPr txBox="1"/>
          <p:nvPr/>
        </p:nvSpPr>
        <p:spPr>
          <a:xfrm>
            <a:off x="11151832" y="9196714"/>
            <a:ext cx="1684020" cy="67881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03505">
              <a:lnSpc>
                <a:spcPts val="2575"/>
              </a:lnSpc>
              <a:spcBef>
                <a:spcPts val="90"/>
              </a:spcBef>
            </a:pPr>
            <a:r>
              <a:rPr sz="2150" dirty="0">
                <a:solidFill>
                  <a:srgbClr val="191919"/>
                </a:solidFill>
                <a:latin typeface="Arial Black"/>
                <a:cs typeface="Arial Black"/>
              </a:rPr>
              <a:t>400k</a:t>
            </a:r>
            <a:r>
              <a:rPr sz="2150" spc="-17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2150" spc="-20" dirty="0">
                <a:solidFill>
                  <a:srgbClr val="191919"/>
                </a:solidFill>
                <a:latin typeface="Arial Black"/>
                <a:cs typeface="Arial Black"/>
              </a:rPr>
              <a:t>apps</a:t>
            </a:r>
            <a:endParaRPr sz="2150">
              <a:latin typeface="Arial Black"/>
              <a:cs typeface="Arial Black"/>
            </a:endParaRPr>
          </a:p>
          <a:p>
            <a:pPr marL="12700">
              <a:lnSpc>
                <a:spcPts val="2575"/>
              </a:lnSpc>
            </a:pPr>
            <a:r>
              <a:rPr sz="2150" spc="-10" dirty="0">
                <a:solidFill>
                  <a:srgbClr val="191919"/>
                </a:solidFill>
                <a:latin typeface="Verdana"/>
                <a:cs typeface="Verdana"/>
              </a:rPr>
              <a:t>downloaded</a:t>
            </a:r>
            <a:endParaRPr sz="21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65" dirty="0"/>
              <a:t>There</a:t>
            </a:r>
            <a:r>
              <a:rPr spc="-385" dirty="0"/>
              <a:t> </a:t>
            </a:r>
            <a:r>
              <a:rPr spc="-350" dirty="0"/>
              <a:t>are</a:t>
            </a:r>
            <a:r>
              <a:rPr spc="-385" dirty="0"/>
              <a:t> </a:t>
            </a:r>
            <a:r>
              <a:rPr spc="-300" dirty="0"/>
              <a:t>lots</a:t>
            </a:r>
            <a:r>
              <a:rPr spc="-385" dirty="0"/>
              <a:t> </a:t>
            </a:r>
            <a:r>
              <a:rPr spc="-135" dirty="0"/>
              <a:t>of</a:t>
            </a:r>
            <a:r>
              <a:rPr spc="-385" dirty="0"/>
              <a:t> </a:t>
            </a:r>
            <a:r>
              <a:rPr spc="-434" dirty="0"/>
              <a:t>positives…</a:t>
            </a:r>
          </a:p>
        </p:txBody>
      </p:sp>
      <p:grpSp>
        <p:nvGrpSpPr>
          <p:cNvPr id="6" name="object 6"/>
          <p:cNvGrpSpPr/>
          <p:nvPr/>
        </p:nvGrpSpPr>
        <p:grpSpPr>
          <a:xfrm>
            <a:off x="1657887" y="3283737"/>
            <a:ext cx="2809875" cy="2809875"/>
            <a:chOff x="1657887" y="3283737"/>
            <a:chExt cx="2809875" cy="2809875"/>
          </a:xfrm>
        </p:grpSpPr>
        <p:sp>
          <p:nvSpPr>
            <p:cNvPr id="7" name="object 7"/>
            <p:cNvSpPr/>
            <p:nvPr/>
          </p:nvSpPr>
          <p:spPr>
            <a:xfrm>
              <a:off x="1657887" y="3283737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>
                  <a:moveTo>
                    <a:pt x="1404847" y="0"/>
                  </a:moveTo>
                  <a:lnTo>
                    <a:pt x="1356550" y="814"/>
                  </a:lnTo>
                  <a:lnTo>
                    <a:pt x="1308663" y="3240"/>
                  </a:lnTo>
                  <a:lnTo>
                    <a:pt x="1261210" y="7252"/>
                  </a:lnTo>
                  <a:lnTo>
                    <a:pt x="1214218" y="12824"/>
                  </a:lnTo>
                  <a:lnTo>
                    <a:pt x="1167714" y="19929"/>
                  </a:lnTo>
                  <a:lnTo>
                    <a:pt x="1121722" y="28541"/>
                  </a:lnTo>
                  <a:lnTo>
                    <a:pt x="1076270" y="38634"/>
                  </a:lnTo>
                  <a:lnTo>
                    <a:pt x="1031384" y="50182"/>
                  </a:lnTo>
                  <a:lnTo>
                    <a:pt x="987090" y="63158"/>
                  </a:lnTo>
                  <a:lnTo>
                    <a:pt x="943413" y="77537"/>
                  </a:lnTo>
                  <a:lnTo>
                    <a:pt x="900381" y="93293"/>
                  </a:lnTo>
                  <a:lnTo>
                    <a:pt x="858019" y="110398"/>
                  </a:lnTo>
                  <a:lnTo>
                    <a:pt x="816353" y="128828"/>
                  </a:lnTo>
                  <a:lnTo>
                    <a:pt x="775409" y="148556"/>
                  </a:lnTo>
                  <a:lnTo>
                    <a:pt x="735215" y="169555"/>
                  </a:lnTo>
                  <a:lnTo>
                    <a:pt x="695795" y="191801"/>
                  </a:lnTo>
                  <a:lnTo>
                    <a:pt x="657177" y="215265"/>
                  </a:lnTo>
                  <a:lnTo>
                    <a:pt x="619385" y="239923"/>
                  </a:lnTo>
                  <a:lnTo>
                    <a:pt x="582447" y="265748"/>
                  </a:lnTo>
                  <a:lnTo>
                    <a:pt x="546388" y="292714"/>
                  </a:lnTo>
                  <a:lnTo>
                    <a:pt x="511235" y="320795"/>
                  </a:lnTo>
                  <a:lnTo>
                    <a:pt x="477014" y="349965"/>
                  </a:lnTo>
                  <a:lnTo>
                    <a:pt x="443751" y="380197"/>
                  </a:lnTo>
                  <a:lnTo>
                    <a:pt x="411471" y="411466"/>
                  </a:lnTo>
                  <a:lnTo>
                    <a:pt x="380202" y="443745"/>
                  </a:lnTo>
                  <a:lnTo>
                    <a:pt x="349970" y="477008"/>
                  </a:lnTo>
                  <a:lnTo>
                    <a:pt x="320800" y="511229"/>
                  </a:lnTo>
                  <a:lnTo>
                    <a:pt x="292718" y="546382"/>
                  </a:lnTo>
                  <a:lnTo>
                    <a:pt x="265752" y="582440"/>
                  </a:lnTo>
                  <a:lnTo>
                    <a:pt x="239926" y="619378"/>
                  </a:lnTo>
                  <a:lnTo>
                    <a:pt x="215268" y="657169"/>
                  </a:lnTo>
                  <a:lnTo>
                    <a:pt x="191803" y="695788"/>
                  </a:lnTo>
                  <a:lnTo>
                    <a:pt x="169558" y="735207"/>
                  </a:lnTo>
                  <a:lnTo>
                    <a:pt x="148558" y="775401"/>
                  </a:lnTo>
                  <a:lnTo>
                    <a:pt x="128830" y="816344"/>
                  </a:lnTo>
                  <a:lnTo>
                    <a:pt x="110400" y="858010"/>
                  </a:lnTo>
                  <a:lnTo>
                    <a:pt x="93294" y="900372"/>
                  </a:lnTo>
                  <a:lnTo>
                    <a:pt x="77538" y="943404"/>
                  </a:lnTo>
                  <a:lnTo>
                    <a:pt x="63159" y="987080"/>
                  </a:lnTo>
                  <a:lnTo>
                    <a:pt x="50182" y="1031374"/>
                  </a:lnTo>
                  <a:lnTo>
                    <a:pt x="38634" y="1076260"/>
                  </a:lnTo>
                  <a:lnTo>
                    <a:pt x="28541" y="1121712"/>
                  </a:lnTo>
                  <a:lnTo>
                    <a:pt x="19929" y="1167703"/>
                  </a:lnTo>
                  <a:lnTo>
                    <a:pt x="12824" y="1214208"/>
                  </a:lnTo>
                  <a:lnTo>
                    <a:pt x="7253" y="1261200"/>
                  </a:lnTo>
                  <a:lnTo>
                    <a:pt x="3241" y="1308652"/>
                  </a:lnTo>
                  <a:lnTo>
                    <a:pt x="814" y="1356540"/>
                  </a:lnTo>
                  <a:lnTo>
                    <a:pt x="0" y="1404836"/>
                  </a:lnTo>
                  <a:lnTo>
                    <a:pt x="814" y="1453133"/>
                  </a:lnTo>
                  <a:lnTo>
                    <a:pt x="3241" y="1501022"/>
                  </a:lnTo>
                  <a:lnTo>
                    <a:pt x="7253" y="1548475"/>
                  </a:lnTo>
                  <a:lnTo>
                    <a:pt x="12824" y="1595467"/>
                  </a:lnTo>
                  <a:lnTo>
                    <a:pt x="19929" y="1641972"/>
                  </a:lnTo>
                  <a:lnTo>
                    <a:pt x="28541" y="1687964"/>
                  </a:lnTo>
                  <a:lnTo>
                    <a:pt x="38634" y="1733416"/>
                  </a:lnTo>
                  <a:lnTo>
                    <a:pt x="50182" y="1778303"/>
                  </a:lnTo>
                  <a:lnTo>
                    <a:pt x="63159" y="1822597"/>
                  </a:lnTo>
                  <a:lnTo>
                    <a:pt x="77538" y="1866274"/>
                  </a:lnTo>
                  <a:lnTo>
                    <a:pt x="93294" y="1909307"/>
                  </a:lnTo>
                  <a:lnTo>
                    <a:pt x="110400" y="1951669"/>
                  </a:lnTo>
                  <a:lnTo>
                    <a:pt x="128830" y="1993335"/>
                  </a:lnTo>
                  <a:lnTo>
                    <a:pt x="148558" y="2034278"/>
                  </a:lnTo>
                  <a:lnTo>
                    <a:pt x="169558" y="2074473"/>
                  </a:lnTo>
                  <a:lnTo>
                    <a:pt x="191803" y="2113892"/>
                  </a:lnTo>
                  <a:lnTo>
                    <a:pt x="215268" y="2152511"/>
                  </a:lnTo>
                  <a:lnTo>
                    <a:pt x="239926" y="2190303"/>
                  </a:lnTo>
                  <a:lnTo>
                    <a:pt x="265752" y="2227241"/>
                  </a:lnTo>
                  <a:lnTo>
                    <a:pt x="292718" y="2263299"/>
                  </a:lnTo>
                  <a:lnTo>
                    <a:pt x="320800" y="2298452"/>
                  </a:lnTo>
                  <a:lnTo>
                    <a:pt x="349970" y="2332673"/>
                  </a:lnTo>
                  <a:lnTo>
                    <a:pt x="380202" y="2365937"/>
                  </a:lnTo>
                  <a:lnTo>
                    <a:pt x="411471" y="2398216"/>
                  </a:lnTo>
                  <a:lnTo>
                    <a:pt x="443751" y="2429485"/>
                  </a:lnTo>
                  <a:lnTo>
                    <a:pt x="477014" y="2459717"/>
                  </a:lnTo>
                  <a:lnTo>
                    <a:pt x="511235" y="2488887"/>
                  </a:lnTo>
                  <a:lnTo>
                    <a:pt x="546388" y="2516968"/>
                  </a:lnTo>
                  <a:lnTo>
                    <a:pt x="582447" y="2543934"/>
                  </a:lnTo>
                  <a:lnTo>
                    <a:pt x="619385" y="2569759"/>
                  </a:lnTo>
                  <a:lnTo>
                    <a:pt x="657177" y="2594417"/>
                  </a:lnTo>
                  <a:lnTo>
                    <a:pt x="695795" y="2617882"/>
                  </a:lnTo>
                  <a:lnTo>
                    <a:pt x="735215" y="2640127"/>
                  </a:lnTo>
                  <a:lnTo>
                    <a:pt x="775409" y="2661127"/>
                  </a:lnTo>
                  <a:lnTo>
                    <a:pt x="816353" y="2680855"/>
                  </a:lnTo>
                  <a:lnTo>
                    <a:pt x="858019" y="2699285"/>
                  </a:lnTo>
                  <a:lnTo>
                    <a:pt x="900381" y="2716390"/>
                  </a:lnTo>
                  <a:lnTo>
                    <a:pt x="943413" y="2732146"/>
                  </a:lnTo>
                  <a:lnTo>
                    <a:pt x="987090" y="2746525"/>
                  </a:lnTo>
                  <a:lnTo>
                    <a:pt x="1031384" y="2759502"/>
                  </a:lnTo>
                  <a:lnTo>
                    <a:pt x="1076270" y="2771049"/>
                  </a:lnTo>
                  <a:lnTo>
                    <a:pt x="1121722" y="2781142"/>
                  </a:lnTo>
                  <a:lnTo>
                    <a:pt x="1167714" y="2789754"/>
                  </a:lnTo>
                  <a:lnTo>
                    <a:pt x="1214218" y="2796859"/>
                  </a:lnTo>
                  <a:lnTo>
                    <a:pt x="1261210" y="2802431"/>
                  </a:lnTo>
                  <a:lnTo>
                    <a:pt x="1308663" y="2806443"/>
                  </a:lnTo>
                  <a:lnTo>
                    <a:pt x="1356550" y="2808869"/>
                  </a:lnTo>
                  <a:lnTo>
                    <a:pt x="1404847" y="2809684"/>
                  </a:lnTo>
                  <a:lnTo>
                    <a:pt x="1453143" y="2808869"/>
                  </a:lnTo>
                  <a:lnTo>
                    <a:pt x="1501031" y="2806443"/>
                  </a:lnTo>
                  <a:lnTo>
                    <a:pt x="1548484" y="2802431"/>
                  </a:lnTo>
                  <a:lnTo>
                    <a:pt x="1595475" y="2796859"/>
                  </a:lnTo>
                  <a:lnTo>
                    <a:pt x="1641980" y="2789754"/>
                  </a:lnTo>
                  <a:lnTo>
                    <a:pt x="1687971" y="2781142"/>
                  </a:lnTo>
                  <a:lnTo>
                    <a:pt x="1733423" y="2771049"/>
                  </a:lnTo>
                  <a:lnTo>
                    <a:pt x="1778309" y="2759502"/>
                  </a:lnTo>
                  <a:lnTo>
                    <a:pt x="1822604" y="2746525"/>
                  </a:lnTo>
                  <a:lnTo>
                    <a:pt x="1866280" y="2732146"/>
                  </a:lnTo>
                  <a:lnTo>
                    <a:pt x="1909313" y="2716390"/>
                  </a:lnTo>
                  <a:lnTo>
                    <a:pt x="1951675" y="2699285"/>
                  </a:lnTo>
                  <a:lnTo>
                    <a:pt x="1993341" y="2680855"/>
                  </a:lnTo>
                  <a:lnTo>
                    <a:pt x="2034284" y="2661127"/>
                  </a:lnTo>
                  <a:lnTo>
                    <a:pt x="2074479" y="2640127"/>
                  </a:lnTo>
                  <a:lnTo>
                    <a:pt x="2113898" y="2617882"/>
                  </a:lnTo>
                  <a:lnTo>
                    <a:pt x="2152517" y="2594417"/>
                  </a:lnTo>
                  <a:lnTo>
                    <a:pt x="2190308" y="2569759"/>
                  </a:lnTo>
                  <a:lnTo>
                    <a:pt x="2227247" y="2543934"/>
                  </a:lnTo>
                  <a:lnTo>
                    <a:pt x="2263305" y="2516968"/>
                  </a:lnTo>
                  <a:lnTo>
                    <a:pt x="2298458" y="2488887"/>
                  </a:lnTo>
                  <a:lnTo>
                    <a:pt x="2332680" y="2459717"/>
                  </a:lnTo>
                  <a:lnTo>
                    <a:pt x="2365943" y="2429485"/>
                  </a:lnTo>
                  <a:lnTo>
                    <a:pt x="2398222" y="2398216"/>
                  </a:lnTo>
                  <a:lnTo>
                    <a:pt x="2429491" y="2365937"/>
                  </a:lnTo>
                  <a:lnTo>
                    <a:pt x="2459724" y="2332673"/>
                  </a:lnTo>
                  <a:lnTo>
                    <a:pt x="2488894" y="2298452"/>
                  </a:lnTo>
                  <a:lnTo>
                    <a:pt x="2516975" y="2263299"/>
                  </a:lnTo>
                  <a:lnTo>
                    <a:pt x="2543942" y="2227241"/>
                  </a:lnTo>
                  <a:lnTo>
                    <a:pt x="2569767" y="2190303"/>
                  </a:lnTo>
                  <a:lnTo>
                    <a:pt x="2594425" y="2152511"/>
                  </a:lnTo>
                  <a:lnTo>
                    <a:pt x="2617890" y="2113892"/>
                  </a:lnTo>
                  <a:lnTo>
                    <a:pt x="2640136" y="2074473"/>
                  </a:lnTo>
                  <a:lnTo>
                    <a:pt x="2661136" y="2034278"/>
                  </a:lnTo>
                  <a:lnTo>
                    <a:pt x="2680864" y="1993335"/>
                  </a:lnTo>
                  <a:lnTo>
                    <a:pt x="2699294" y="1951669"/>
                  </a:lnTo>
                  <a:lnTo>
                    <a:pt x="2716400" y="1909307"/>
                  </a:lnTo>
                  <a:lnTo>
                    <a:pt x="2732155" y="1866274"/>
                  </a:lnTo>
                  <a:lnTo>
                    <a:pt x="2746535" y="1822597"/>
                  </a:lnTo>
                  <a:lnTo>
                    <a:pt x="2759511" y="1778303"/>
                  </a:lnTo>
                  <a:lnTo>
                    <a:pt x="2771059" y="1733416"/>
                  </a:lnTo>
                  <a:lnTo>
                    <a:pt x="2781152" y="1687964"/>
                  </a:lnTo>
                  <a:lnTo>
                    <a:pt x="2789764" y="1641972"/>
                  </a:lnTo>
                  <a:lnTo>
                    <a:pt x="2796869" y="1595467"/>
                  </a:lnTo>
                  <a:lnTo>
                    <a:pt x="2802441" y="1548475"/>
                  </a:lnTo>
                  <a:lnTo>
                    <a:pt x="2806453" y="1501022"/>
                  </a:lnTo>
                  <a:lnTo>
                    <a:pt x="2808879" y="1453133"/>
                  </a:lnTo>
                  <a:lnTo>
                    <a:pt x="2809694" y="1404836"/>
                  </a:lnTo>
                  <a:lnTo>
                    <a:pt x="2808879" y="1356540"/>
                  </a:lnTo>
                  <a:lnTo>
                    <a:pt x="2806453" y="1308652"/>
                  </a:lnTo>
                  <a:lnTo>
                    <a:pt x="2802441" y="1261200"/>
                  </a:lnTo>
                  <a:lnTo>
                    <a:pt x="2796869" y="1214208"/>
                  </a:lnTo>
                  <a:lnTo>
                    <a:pt x="2789764" y="1167703"/>
                  </a:lnTo>
                  <a:lnTo>
                    <a:pt x="2781152" y="1121712"/>
                  </a:lnTo>
                  <a:lnTo>
                    <a:pt x="2771059" y="1076260"/>
                  </a:lnTo>
                  <a:lnTo>
                    <a:pt x="2759511" y="1031374"/>
                  </a:lnTo>
                  <a:lnTo>
                    <a:pt x="2746535" y="987080"/>
                  </a:lnTo>
                  <a:lnTo>
                    <a:pt x="2732155" y="943404"/>
                  </a:lnTo>
                  <a:lnTo>
                    <a:pt x="2716400" y="900372"/>
                  </a:lnTo>
                  <a:lnTo>
                    <a:pt x="2699294" y="858010"/>
                  </a:lnTo>
                  <a:lnTo>
                    <a:pt x="2680864" y="816344"/>
                  </a:lnTo>
                  <a:lnTo>
                    <a:pt x="2661136" y="775401"/>
                  </a:lnTo>
                  <a:lnTo>
                    <a:pt x="2640136" y="735207"/>
                  </a:lnTo>
                  <a:lnTo>
                    <a:pt x="2617890" y="695788"/>
                  </a:lnTo>
                  <a:lnTo>
                    <a:pt x="2594425" y="657169"/>
                  </a:lnTo>
                  <a:lnTo>
                    <a:pt x="2569767" y="619378"/>
                  </a:lnTo>
                  <a:lnTo>
                    <a:pt x="2543942" y="582440"/>
                  </a:lnTo>
                  <a:lnTo>
                    <a:pt x="2516975" y="546382"/>
                  </a:lnTo>
                  <a:lnTo>
                    <a:pt x="2488894" y="511229"/>
                  </a:lnTo>
                  <a:lnTo>
                    <a:pt x="2459724" y="477008"/>
                  </a:lnTo>
                  <a:lnTo>
                    <a:pt x="2429491" y="443745"/>
                  </a:lnTo>
                  <a:lnTo>
                    <a:pt x="2398222" y="411466"/>
                  </a:lnTo>
                  <a:lnTo>
                    <a:pt x="2365943" y="380197"/>
                  </a:lnTo>
                  <a:lnTo>
                    <a:pt x="2332680" y="349965"/>
                  </a:lnTo>
                  <a:lnTo>
                    <a:pt x="2298458" y="320795"/>
                  </a:lnTo>
                  <a:lnTo>
                    <a:pt x="2263305" y="292714"/>
                  </a:lnTo>
                  <a:lnTo>
                    <a:pt x="2227247" y="265748"/>
                  </a:lnTo>
                  <a:lnTo>
                    <a:pt x="2190308" y="239923"/>
                  </a:lnTo>
                  <a:lnTo>
                    <a:pt x="2152517" y="215265"/>
                  </a:lnTo>
                  <a:lnTo>
                    <a:pt x="2113898" y="191801"/>
                  </a:lnTo>
                  <a:lnTo>
                    <a:pt x="2074479" y="169555"/>
                  </a:lnTo>
                  <a:lnTo>
                    <a:pt x="2034284" y="148556"/>
                  </a:lnTo>
                  <a:lnTo>
                    <a:pt x="1993341" y="128828"/>
                  </a:lnTo>
                  <a:lnTo>
                    <a:pt x="1951675" y="110398"/>
                  </a:lnTo>
                  <a:lnTo>
                    <a:pt x="1909313" y="93293"/>
                  </a:lnTo>
                  <a:lnTo>
                    <a:pt x="1866280" y="77537"/>
                  </a:lnTo>
                  <a:lnTo>
                    <a:pt x="1822604" y="63158"/>
                  </a:lnTo>
                  <a:lnTo>
                    <a:pt x="1778309" y="50182"/>
                  </a:lnTo>
                  <a:lnTo>
                    <a:pt x="1733423" y="38634"/>
                  </a:lnTo>
                  <a:lnTo>
                    <a:pt x="1687971" y="28541"/>
                  </a:lnTo>
                  <a:lnTo>
                    <a:pt x="1641980" y="19929"/>
                  </a:lnTo>
                  <a:lnTo>
                    <a:pt x="1595475" y="12824"/>
                  </a:lnTo>
                  <a:lnTo>
                    <a:pt x="1548484" y="7252"/>
                  </a:lnTo>
                  <a:lnTo>
                    <a:pt x="1501031" y="3240"/>
                  </a:lnTo>
                  <a:lnTo>
                    <a:pt x="1453143" y="814"/>
                  </a:lnTo>
                  <a:lnTo>
                    <a:pt x="1404847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49085" y="4175337"/>
              <a:ext cx="1827530" cy="1026794"/>
            </a:xfrm>
            <a:custGeom>
              <a:avLst/>
              <a:gdLst/>
              <a:ahLst/>
              <a:cxnLst/>
              <a:rect l="l" t="t" r="r" b="b"/>
              <a:pathLst>
                <a:path w="1827529" h="1026795">
                  <a:moveTo>
                    <a:pt x="470092" y="0"/>
                  </a:moveTo>
                  <a:lnTo>
                    <a:pt x="428337" y="4528"/>
                  </a:lnTo>
                  <a:lnTo>
                    <a:pt x="385794" y="15239"/>
                  </a:lnTo>
                  <a:lnTo>
                    <a:pt x="342986" y="32874"/>
                  </a:lnTo>
                  <a:lnTo>
                    <a:pt x="300437" y="58178"/>
                  </a:lnTo>
                  <a:lnTo>
                    <a:pt x="258669" y="91893"/>
                  </a:lnTo>
                  <a:lnTo>
                    <a:pt x="218206" y="134763"/>
                  </a:lnTo>
                  <a:lnTo>
                    <a:pt x="179571" y="187532"/>
                  </a:lnTo>
                  <a:lnTo>
                    <a:pt x="152337" y="233518"/>
                  </a:lnTo>
                  <a:lnTo>
                    <a:pt x="127358" y="279604"/>
                  </a:lnTo>
                  <a:lnTo>
                    <a:pt x="104618" y="325937"/>
                  </a:lnTo>
                  <a:lnTo>
                    <a:pt x="84106" y="372661"/>
                  </a:lnTo>
                  <a:lnTo>
                    <a:pt x="65807" y="419924"/>
                  </a:lnTo>
                  <a:lnTo>
                    <a:pt x="49707" y="467871"/>
                  </a:lnTo>
                  <a:lnTo>
                    <a:pt x="35793" y="516649"/>
                  </a:lnTo>
                  <a:lnTo>
                    <a:pt x="24050" y="566402"/>
                  </a:lnTo>
                  <a:lnTo>
                    <a:pt x="14466" y="617278"/>
                  </a:lnTo>
                  <a:lnTo>
                    <a:pt x="2813" y="699574"/>
                  </a:lnTo>
                  <a:lnTo>
                    <a:pt x="0" y="770380"/>
                  </a:lnTo>
                  <a:lnTo>
                    <a:pt x="4906" y="830513"/>
                  </a:lnTo>
                  <a:lnTo>
                    <a:pt x="16413" y="880795"/>
                  </a:lnTo>
                  <a:lnTo>
                    <a:pt x="33402" y="922044"/>
                  </a:lnTo>
                  <a:lnTo>
                    <a:pt x="54753" y="955079"/>
                  </a:lnTo>
                  <a:lnTo>
                    <a:pt x="106067" y="999790"/>
                  </a:lnTo>
                  <a:lnTo>
                    <a:pt x="161401" y="1021482"/>
                  </a:lnTo>
                  <a:lnTo>
                    <a:pt x="211802" y="1026712"/>
                  </a:lnTo>
                  <a:lnTo>
                    <a:pt x="232355" y="1025202"/>
                  </a:lnTo>
                  <a:lnTo>
                    <a:pt x="274081" y="1016735"/>
                  </a:lnTo>
                  <a:lnTo>
                    <a:pt x="313637" y="1003326"/>
                  </a:lnTo>
                  <a:lnTo>
                    <a:pt x="351412" y="985673"/>
                  </a:lnTo>
                  <a:lnTo>
                    <a:pt x="387795" y="964471"/>
                  </a:lnTo>
                  <a:lnTo>
                    <a:pt x="428639" y="936309"/>
                  </a:lnTo>
                  <a:lnTo>
                    <a:pt x="466146" y="906459"/>
                  </a:lnTo>
                  <a:lnTo>
                    <a:pt x="503361" y="874008"/>
                  </a:lnTo>
                  <a:lnTo>
                    <a:pt x="543323" y="838040"/>
                  </a:lnTo>
                  <a:lnTo>
                    <a:pt x="589077" y="797639"/>
                  </a:lnTo>
                  <a:lnTo>
                    <a:pt x="636783" y="760897"/>
                  </a:lnTo>
                  <a:lnTo>
                    <a:pt x="681193" y="735171"/>
                  </a:lnTo>
                  <a:lnTo>
                    <a:pt x="724016" y="718468"/>
                  </a:lnTo>
                  <a:lnTo>
                    <a:pt x="766962" y="708797"/>
                  </a:lnTo>
                  <a:lnTo>
                    <a:pt x="811741" y="704163"/>
                  </a:lnTo>
                  <a:lnTo>
                    <a:pt x="860061" y="702575"/>
                  </a:lnTo>
                  <a:lnTo>
                    <a:pt x="1824582" y="702039"/>
                  </a:lnTo>
                  <a:lnTo>
                    <a:pt x="1824484" y="699574"/>
                  </a:lnTo>
                  <a:lnTo>
                    <a:pt x="1817114" y="647528"/>
                  </a:lnTo>
                  <a:lnTo>
                    <a:pt x="1389754" y="647528"/>
                  </a:lnTo>
                  <a:lnTo>
                    <a:pt x="1372855" y="644115"/>
                  </a:lnTo>
                  <a:lnTo>
                    <a:pt x="434244" y="644115"/>
                  </a:lnTo>
                  <a:lnTo>
                    <a:pt x="414851" y="640194"/>
                  </a:lnTo>
                  <a:lnTo>
                    <a:pt x="399015" y="629508"/>
                  </a:lnTo>
                  <a:lnTo>
                    <a:pt x="388339" y="613670"/>
                  </a:lnTo>
                  <a:lnTo>
                    <a:pt x="384424" y="594294"/>
                  </a:lnTo>
                  <a:lnTo>
                    <a:pt x="384424" y="467764"/>
                  </a:lnTo>
                  <a:lnTo>
                    <a:pt x="257852" y="467764"/>
                  </a:lnTo>
                  <a:lnTo>
                    <a:pt x="238476" y="463849"/>
                  </a:lnTo>
                  <a:lnTo>
                    <a:pt x="222638" y="453173"/>
                  </a:lnTo>
                  <a:lnTo>
                    <a:pt x="211952" y="437337"/>
                  </a:lnTo>
                  <a:lnTo>
                    <a:pt x="208031" y="417943"/>
                  </a:lnTo>
                  <a:lnTo>
                    <a:pt x="211952" y="398548"/>
                  </a:lnTo>
                  <a:lnTo>
                    <a:pt x="222638" y="382709"/>
                  </a:lnTo>
                  <a:lnTo>
                    <a:pt x="238476" y="372029"/>
                  </a:lnTo>
                  <a:lnTo>
                    <a:pt x="257852" y="368112"/>
                  </a:lnTo>
                  <a:lnTo>
                    <a:pt x="384424" y="368112"/>
                  </a:lnTo>
                  <a:lnTo>
                    <a:pt x="384424" y="241551"/>
                  </a:lnTo>
                  <a:lnTo>
                    <a:pt x="388339" y="222158"/>
                  </a:lnTo>
                  <a:lnTo>
                    <a:pt x="399015" y="206322"/>
                  </a:lnTo>
                  <a:lnTo>
                    <a:pt x="414851" y="195645"/>
                  </a:lnTo>
                  <a:lnTo>
                    <a:pt x="434244" y="191730"/>
                  </a:lnTo>
                  <a:lnTo>
                    <a:pt x="1344056" y="191730"/>
                  </a:lnTo>
                  <a:lnTo>
                    <a:pt x="1357700" y="182530"/>
                  </a:lnTo>
                  <a:lnTo>
                    <a:pt x="1389754" y="176056"/>
                  </a:lnTo>
                  <a:lnTo>
                    <a:pt x="1639323" y="176056"/>
                  </a:lnTo>
                  <a:lnTo>
                    <a:pt x="1609091" y="134763"/>
                  </a:lnTo>
                  <a:lnTo>
                    <a:pt x="1568628" y="91893"/>
                  </a:lnTo>
                  <a:lnTo>
                    <a:pt x="1554835" y="80760"/>
                  </a:lnTo>
                  <a:lnTo>
                    <a:pt x="914041" y="80760"/>
                  </a:lnTo>
                  <a:lnTo>
                    <a:pt x="856765" y="78720"/>
                  </a:lnTo>
                  <a:lnTo>
                    <a:pt x="800900" y="73029"/>
                  </a:lnTo>
                  <a:lnTo>
                    <a:pt x="747807" y="64441"/>
                  </a:lnTo>
                  <a:lnTo>
                    <a:pt x="698847" y="53710"/>
                  </a:lnTo>
                  <a:lnTo>
                    <a:pt x="655381" y="41590"/>
                  </a:lnTo>
                  <a:lnTo>
                    <a:pt x="618773" y="28835"/>
                  </a:lnTo>
                  <a:lnTo>
                    <a:pt x="585400" y="16070"/>
                  </a:lnTo>
                  <a:lnTo>
                    <a:pt x="549147" y="6514"/>
                  </a:lnTo>
                  <a:lnTo>
                    <a:pt x="510537" y="909"/>
                  </a:lnTo>
                  <a:lnTo>
                    <a:pt x="470092" y="0"/>
                  </a:lnTo>
                  <a:close/>
                </a:path>
                <a:path w="1827529" h="1026795">
                  <a:moveTo>
                    <a:pt x="1824582" y="702039"/>
                  </a:moveTo>
                  <a:lnTo>
                    <a:pt x="913633" y="702039"/>
                  </a:lnTo>
                  <a:lnTo>
                    <a:pt x="967203" y="702575"/>
                  </a:lnTo>
                  <a:lnTo>
                    <a:pt x="1015528" y="704163"/>
                  </a:lnTo>
                  <a:lnTo>
                    <a:pt x="1060315" y="708797"/>
                  </a:lnTo>
                  <a:lnTo>
                    <a:pt x="1103270" y="718468"/>
                  </a:lnTo>
                  <a:lnTo>
                    <a:pt x="1146101" y="735171"/>
                  </a:lnTo>
                  <a:lnTo>
                    <a:pt x="1190515" y="760897"/>
                  </a:lnTo>
                  <a:lnTo>
                    <a:pt x="1238220" y="797639"/>
                  </a:lnTo>
                  <a:lnTo>
                    <a:pt x="1283973" y="838040"/>
                  </a:lnTo>
                  <a:lnTo>
                    <a:pt x="1323934" y="874008"/>
                  </a:lnTo>
                  <a:lnTo>
                    <a:pt x="1361144" y="906459"/>
                  </a:lnTo>
                  <a:lnTo>
                    <a:pt x="1398642" y="936309"/>
                  </a:lnTo>
                  <a:lnTo>
                    <a:pt x="1439470" y="964471"/>
                  </a:lnTo>
                  <a:lnTo>
                    <a:pt x="1475872" y="985673"/>
                  </a:lnTo>
                  <a:lnTo>
                    <a:pt x="1513647" y="1003326"/>
                  </a:lnTo>
                  <a:lnTo>
                    <a:pt x="1553199" y="1016735"/>
                  </a:lnTo>
                  <a:lnTo>
                    <a:pt x="1594931" y="1025202"/>
                  </a:lnTo>
                  <a:lnTo>
                    <a:pt x="1615487" y="1026712"/>
                  </a:lnTo>
                  <a:lnTo>
                    <a:pt x="1639513" y="1025745"/>
                  </a:lnTo>
                  <a:lnTo>
                    <a:pt x="1693503" y="1013103"/>
                  </a:lnTo>
                  <a:lnTo>
                    <a:pt x="1747948" y="980722"/>
                  </a:lnTo>
                  <a:lnTo>
                    <a:pt x="1793895" y="922044"/>
                  </a:lnTo>
                  <a:lnTo>
                    <a:pt x="1810884" y="880795"/>
                  </a:lnTo>
                  <a:lnTo>
                    <a:pt x="1822391" y="830513"/>
                  </a:lnTo>
                  <a:lnTo>
                    <a:pt x="1827297" y="770380"/>
                  </a:lnTo>
                  <a:lnTo>
                    <a:pt x="1824582" y="702039"/>
                  </a:lnTo>
                  <a:close/>
                </a:path>
                <a:path w="1827529" h="1026795">
                  <a:moveTo>
                    <a:pt x="1508004" y="482758"/>
                  </a:moveTo>
                  <a:lnTo>
                    <a:pt x="1389754" y="482758"/>
                  </a:lnTo>
                  <a:lnTo>
                    <a:pt x="1421822" y="489233"/>
                  </a:lnTo>
                  <a:lnTo>
                    <a:pt x="1448001" y="506892"/>
                  </a:lnTo>
                  <a:lnTo>
                    <a:pt x="1465648" y="533086"/>
                  </a:lnTo>
                  <a:lnTo>
                    <a:pt x="1472118" y="565164"/>
                  </a:lnTo>
                  <a:lnTo>
                    <a:pt x="1465648" y="597218"/>
                  </a:lnTo>
                  <a:lnTo>
                    <a:pt x="1448001" y="623399"/>
                  </a:lnTo>
                  <a:lnTo>
                    <a:pt x="1421822" y="641054"/>
                  </a:lnTo>
                  <a:lnTo>
                    <a:pt x="1389754" y="647528"/>
                  </a:lnTo>
                  <a:lnTo>
                    <a:pt x="1817114" y="647528"/>
                  </a:lnTo>
                  <a:lnTo>
                    <a:pt x="1812831" y="617278"/>
                  </a:lnTo>
                  <a:lnTo>
                    <a:pt x="1803236" y="566402"/>
                  </a:lnTo>
                  <a:lnTo>
                    <a:pt x="1791488" y="516649"/>
                  </a:lnTo>
                  <a:lnTo>
                    <a:pt x="1785756" y="496559"/>
                  </a:lnTo>
                  <a:lnTo>
                    <a:pt x="1550922" y="496559"/>
                  </a:lnTo>
                  <a:lnTo>
                    <a:pt x="1518868" y="490084"/>
                  </a:lnTo>
                  <a:lnTo>
                    <a:pt x="1508004" y="482758"/>
                  </a:lnTo>
                  <a:close/>
                </a:path>
                <a:path w="1827529" h="1026795">
                  <a:moveTo>
                    <a:pt x="1344056" y="191730"/>
                  </a:moveTo>
                  <a:lnTo>
                    <a:pt x="434244" y="191730"/>
                  </a:lnTo>
                  <a:lnTo>
                    <a:pt x="453638" y="195645"/>
                  </a:lnTo>
                  <a:lnTo>
                    <a:pt x="469474" y="206322"/>
                  </a:lnTo>
                  <a:lnTo>
                    <a:pt x="480150" y="222158"/>
                  </a:lnTo>
                  <a:lnTo>
                    <a:pt x="484065" y="241551"/>
                  </a:lnTo>
                  <a:lnTo>
                    <a:pt x="484065" y="368112"/>
                  </a:lnTo>
                  <a:lnTo>
                    <a:pt x="610595" y="368112"/>
                  </a:lnTo>
                  <a:lnTo>
                    <a:pt x="629990" y="372029"/>
                  </a:lnTo>
                  <a:lnTo>
                    <a:pt x="645829" y="382709"/>
                  </a:lnTo>
                  <a:lnTo>
                    <a:pt x="656509" y="398548"/>
                  </a:lnTo>
                  <a:lnTo>
                    <a:pt x="660426" y="417943"/>
                  </a:lnTo>
                  <a:lnTo>
                    <a:pt x="656509" y="437337"/>
                  </a:lnTo>
                  <a:lnTo>
                    <a:pt x="645829" y="453173"/>
                  </a:lnTo>
                  <a:lnTo>
                    <a:pt x="629990" y="463849"/>
                  </a:lnTo>
                  <a:lnTo>
                    <a:pt x="610595" y="467764"/>
                  </a:lnTo>
                  <a:lnTo>
                    <a:pt x="484065" y="467764"/>
                  </a:lnTo>
                  <a:lnTo>
                    <a:pt x="484065" y="594294"/>
                  </a:lnTo>
                  <a:lnTo>
                    <a:pt x="480150" y="613670"/>
                  </a:lnTo>
                  <a:lnTo>
                    <a:pt x="469474" y="629508"/>
                  </a:lnTo>
                  <a:lnTo>
                    <a:pt x="453638" y="640194"/>
                  </a:lnTo>
                  <a:lnTo>
                    <a:pt x="434244" y="644115"/>
                  </a:lnTo>
                  <a:lnTo>
                    <a:pt x="1372855" y="644115"/>
                  </a:lnTo>
                  <a:lnTo>
                    <a:pt x="1357700" y="641054"/>
                  </a:lnTo>
                  <a:lnTo>
                    <a:pt x="1331519" y="623399"/>
                  </a:lnTo>
                  <a:lnTo>
                    <a:pt x="1313865" y="597218"/>
                  </a:lnTo>
                  <a:lnTo>
                    <a:pt x="1307390" y="565164"/>
                  </a:lnTo>
                  <a:lnTo>
                    <a:pt x="1313865" y="533086"/>
                  </a:lnTo>
                  <a:lnTo>
                    <a:pt x="1331519" y="506892"/>
                  </a:lnTo>
                  <a:lnTo>
                    <a:pt x="1346840" y="496559"/>
                  </a:lnTo>
                  <a:lnTo>
                    <a:pt x="1221424" y="496559"/>
                  </a:lnTo>
                  <a:lnTo>
                    <a:pt x="1189346" y="490084"/>
                  </a:lnTo>
                  <a:lnTo>
                    <a:pt x="1163153" y="472430"/>
                  </a:lnTo>
                  <a:lnTo>
                    <a:pt x="1145494" y="446249"/>
                  </a:lnTo>
                  <a:lnTo>
                    <a:pt x="1139019" y="414195"/>
                  </a:lnTo>
                  <a:lnTo>
                    <a:pt x="1145494" y="382141"/>
                  </a:lnTo>
                  <a:lnTo>
                    <a:pt x="1163153" y="355960"/>
                  </a:lnTo>
                  <a:lnTo>
                    <a:pt x="1189346" y="338305"/>
                  </a:lnTo>
                  <a:lnTo>
                    <a:pt x="1221424" y="331831"/>
                  </a:lnTo>
                  <a:lnTo>
                    <a:pt x="1354025" y="331831"/>
                  </a:lnTo>
                  <a:lnTo>
                    <a:pt x="1331519" y="316655"/>
                  </a:lnTo>
                  <a:lnTo>
                    <a:pt x="1313865" y="290474"/>
                  </a:lnTo>
                  <a:lnTo>
                    <a:pt x="1307390" y="258419"/>
                  </a:lnTo>
                  <a:lnTo>
                    <a:pt x="1313865" y="226365"/>
                  </a:lnTo>
                  <a:lnTo>
                    <a:pt x="1331519" y="200184"/>
                  </a:lnTo>
                  <a:lnTo>
                    <a:pt x="1344056" y="191730"/>
                  </a:lnTo>
                  <a:close/>
                </a:path>
                <a:path w="1827529" h="1026795">
                  <a:moveTo>
                    <a:pt x="1354025" y="331831"/>
                  </a:moveTo>
                  <a:lnTo>
                    <a:pt x="1221424" y="331831"/>
                  </a:lnTo>
                  <a:lnTo>
                    <a:pt x="1253498" y="338305"/>
                  </a:lnTo>
                  <a:lnTo>
                    <a:pt x="1279692" y="355960"/>
                  </a:lnTo>
                  <a:lnTo>
                    <a:pt x="1297354" y="382141"/>
                  </a:lnTo>
                  <a:lnTo>
                    <a:pt x="1303830" y="414195"/>
                  </a:lnTo>
                  <a:lnTo>
                    <a:pt x="1297354" y="446249"/>
                  </a:lnTo>
                  <a:lnTo>
                    <a:pt x="1279692" y="472430"/>
                  </a:lnTo>
                  <a:lnTo>
                    <a:pt x="1253498" y="490084"/>
                  </a:lnTo>
                  <a:lnTo>
                    <a:pt x="1221424" y="496559"/>
                  </a:lnTo>
                  <a:lnTo>
                    <a:pt x="1346840" y="496559"/>
                  </a:lnTo>
                  <a:lnTo>
                    <a:pt x="1357700" y="489233"/>
                  </a:lnTo>
                  <a:lnTo>
                    <a:pt x="1389754" y="482758"/>
                  </a:lnTo>
                  <a:lnTo>
                    <a:pt x="1508004" y="482758"/>
                  </a:lnTo>
                  <a:lnTo>
                    <a:pt x="1492687" y="472430"/>
                  </a:lnTo>
                  <a:lnTo>
                    <a:pt x="1475033" y="446249"/>
                  </a:lnTo>
                  <a:lnTo>
                    <a:pt x="1468558" y="414195"/>
                  </a:lnTo>
                  <a:lnTo>
                    <a:pt x="1475033" y="382141"/>
                  </a:lnTo>
                  <a:lnTo>
                    <a:pt x="1492687" y="355960"/>
                  </a:lnTo>
                  <a:lnTo>
                    <a:pt x="1515193" y="340783"/>
                  </a:lnTo>
                  <a:lnTo>
                    <a:pt x="1389754" y="340783"/>
                  </a:lnTo>
                  <a:lnTo>
                    <a:pt x="1357700" y="334309"/>
                  </a:lnTo>
                  <a:lnTo>
                    <a:pt x="1354025" y="331831"/>
                  </a:lnTo>
                  <a:close/>
                </a:path>
                <a:path w="1827529" h="1026795">
                  <a:moveTo>
                    <a:pt x="1725256" y="331831"/>
                  </a:moveTo>
                  <a:lnTo>
                    <a:pt x="1550922" y="331831"/>
                  </a:lnTo>
                  <a:lnTo>
                    <a:pt x="1583001" y="338305"/>
                  </a:lnTo>
                  <a:lnTo>
                    <a:pt x="1609194" y="355960"/>
                  </a:lnTo>
                  <a:lnTo>
                    <a:pt x="1626853" y="382141"/>
                  </a:lnTo>
                  <a:lnTo>
                    <a:pt x="1633328" y="414195"/>
                  </a:lnTo>
                  <a:lnTo>
                    <a:pt x="1626853" y="446249"/>
                  </a:lnTo>
                  <a:lnTo>
                    <a:pt x="1609194" y="472430"/>
                  </a:lnTo>
                  <a:lnTo>
                    <a:pt x="1583001" y="490084"/>
                  </a:lnTo>
                  <a:lnTo>
                    <a:pt x="1550922" y="496559"/>
                  </a:lnTo>
                  <a:lnTo>
                    <a:pt x="1785756" y="496559"/>
                  </a:lnTo>
                  <a:lnTo>
                    <a:pt x="1777536" y="467764"/>
                  </a:lnTo>
                  <a:lnTo>
                    <a:pt x="1761473" y="419924"/>
                  </a:lnTo>
                  <a:lnTo>
                    <a:pt x="1743177" y="372661"/>
                  </a:lnTo>
                  <a:lnTo>
                    <a:pt x="1725256" y="331831"/>
                  </a:lnTo>
                  <a:close/>
                </a:path>
                <a:path w="1827529" h="1026795">
                  <a:moveTo>
                    <a:pt x="1639323" y="176056"/>
                  </a:moveTo>
                  <a:lnTo>
                    <a:pt x="1389754" y="176056"/>
                  </a:lnTo>
                  <a:lnTo>
                    <a:pt x="1421822" y="182530"/>
                  </a:lnTo>
                  <a:lnTo>
                    <a:pt x="1448001" y="200184"/>
                  </a:lnTo>
                  <a:lnTo>
                    <a:pt x="1465648" y="226365"/>
                  </a:lnTo>
                  <a:lnTo>
                    <a:pt x="1472118" y="258419"/>
                  </a:lnTo>
                  <a:lnTo>
                    <a:pt x="1465648" y="290474"/>
                  </a:lnTo>
                  <a:lnTo>
                    <a:pt x="1448001" y="316655"/>
                  </a:lnTo>
                  <a:lnTo>
                    <a:pt x="1421822" y="334309"/>
                  </a:lnTo>
                  <a:lnTo>
                    <a:pt x="1389754" y="340783"/>
                  </a:lnTo>
                  <a:lnTo>
                    <a:pt x="1515193" y="340783"/>
                  </a:lnTo>
                  <a:lnTo>
                    <a:pt x="1518868" y="338305"/>
                  </a:lnTo>
                  <a:lnTo>
                    <a:pt x="1550922" y="331831"/>
                  </a:lnTo>
                  <a:lnTo>
                    <a:pt x="1725256" y="331831"/>
                  </a:lnTo>
                  <a:lnTo>
                    <a:pt x="1722669" y="325937"/>
                  </a:lnTo>
                  <a:lnTo>
                    <a:pt x="1699934" y="279604"/>
                  </a:lnTo>
                  <a:lnTo>
                    <a:pt x="1674958" y="233518"/>
                  </a:lnTo>
                  <a:lnTo>
                    <a:pt x="1647726" y="187532"/>
                  </a:lnTo>
                  <a:lnTo>
                    <a:pt x="1639323" y="176056"/>
                  </a:lnTo>
                  <a:close/>
                </a:path>
                <a:path w="1827529" h="1026795">
                  <a:moveTo>
                    <a:pt x="1357197" y="0"/>
                  </a:moveTo>
                  <a:lnTo>
                    <a:pt x="1316748" y="909"/>
                  </a:lnTo>
                  <a:lnTo>
                    <a:pt x="1278133" y="6514"/>
                  </a:lnTo>
                  <a:lnTo>
                    <a:pt x="1241873" y="16070"/>
                  </a:lnTo>
                  <a:lnTo>
                    <a:pt x="1208493" y="28835"/>
                  </a:lnTo>
                  <a:lnTo>
                    <a:pt x="1172010" y="41542"/>
                  </a:lnTo>
                  <a:lnTo>
                    <a:pt x="1128645" y="53633"/>
                  </a:lnTo>
                  <a:lnTo>
                    <a:pt x="1079781" y="64355"/>
                  </a:lnTo>
                  <a:lnTo>
                    <a:pt x="1026803" y="72952"/>
                  </a:lnTo>
                  <a:lnTo>
                    <a:pt x="971095" y="78672"/>
                  </a:lnTo>
                  <a:lnTo>
                    <a:pt x="914041" y="80760"/>
                  </a:lnTo>
                  <a:lnTo>
                    <a:pt x="1554835" y="80760"/>
                  </a:lnTo>
                  <a:lnTo>
                    <a:pt x="1526859" y="58178"/>
                  </a:lnTo>
                  <a:lnTo>
                    <a:pt x="1484309" y="32874"/>
                  </a:lnTo>
                  <a:lnTo>
                    <a:pt x="1441500" y="15239"/>
                  </a:lnTo>
                  <a:lnTo>
                    <a:pt x="1398955" y="4528"/>
                  </a:lnTo>
                  <a:lnTo>
                    <a:pt x="1357197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14752" y="6549881"/>
            <a:ext cx="3496310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5425" marR="5080" indent="-213360">
              <a:lnSpc>
                <a:spcPct val="113999"/>
              </a:lnSpc>
              <a:spcBef>
                <a:spcPts val="95"/>
              </a:spcBef>
            </a:pP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r>
              <a:rPr sz="2050" spc="-1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191919"/>
                </a:solidFill>
                <a:latin typeface="Verdana"/>
                <a:cs typeface="Verdana"/>
              </a:rPr>
              <a:t>games</a:t>
            </a:r>
            <a:r>
              <a:rPr sz="20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191919"/>
                </a:solidFill>
                <a:latin typeface="Verdana"/>
                <a:cs typeface="Verdana"/>
              </a:rPr>
              <a:t>can</a:t>
            </a:r>
            <a:r>
              <a:rPr sz="2050" spc="-1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enhance </a:t>
            </a:r>
            <a:r>
              <a:rPr sz="2050" spc="-35" dirty="0">
                <a:solidFill>
                  <a:srgbClr val="191919"/>
                </a:solidFill>
                <a:latin typeface="Verdana"/>
                <a:cs typeface="Verdana"/>
              </a:rPr>
              <a:t>teamwork</a:t>
            </a:r>
            <a:r>
              <a:rPr sz="2050" spc="-15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2050" spc="-15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creativity</a:t>
            </a:r>
            <a:endParaRPr sz="20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6317429" y="3283737"/>
            <a:ext cx="2809875" cy="2809875"/>
            <a:chOff x="6317429" y="3283737"/>
            <a:chExt cx="2809875" cy="2809875"/>
          </a:xfrm>
        </p:grpSpPr>
        <p:sp>
          <p:nvSpPr>
            <p:cNvPr id="11" name="object 11"/>
            <p:cNvSpPr/>
            <p:nvPr/>
          </p:nvSpPr>
          <p:spPr>
            <a:xfrm>
              <a:off x="6317429" y="3283737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>
                  <a:moveTo>
                    <a:pt x="1404847" y="0"/>
                  </a:moveTo>
                  <a:lnTo>
                    <a:pt x="1356550" y="814"/>
                  </a:lnTo>
                  <a:lnTo>
                    <a:pt x="1308663" y="3240"/>
                  </a:lnTo>
                  <a:lnTo>
                    <a:pt x="1261210" y="7252"/>
                  </a:lnTo>
                  <a:lnTo>
                    <a:pt x="1214218" y="12824"/>
                  </a:lnTo>
                  <a:lnTo>
                    <a:pt x="1167714" y="19929"/>
                  </a:lnTo>
                  <a:lnTo>
                    <a:pt x="1121722" y="28541"/>
                  </a:lnTo>
                  <a:lnTo>
                    <a:pt x="1076270" y="38634"/>
                  </a:lnTo>
                  <a:lnTo>
                    <a:pt x="1031384" y="50182"/>
                  </a:lnTo>
                  <a:lnTo>
                    <a:pt x="987090" y="63158"/>
                  </a:lnTo>
                  <a:lnTo>
                    <a:pt x="943413" y="77537"/>
                  </a:lnTo>
                  <a:lnTo>
                    <a:pt x="900381" y="93293"/>
                  </a:lnTo>
                  <a:lnTo>
                    <a:pt x="858019" y="110398"/>
                  </a:lnTo>
                  <a:lnTo>
                    <a:pt x="816353" y="128828"/>
                  </a:lnTo>
                  <a:lnTo>
                    <a:pt x="775409" y="148556"/>
                  </a:lnTo>
                  <a:lnTo>
                    <a:pt x="735215" y="169555"/>
                  </a:lnTo>
                  <a:lnTo>
                    <a:pt x="695795" y="191801"/>
                  </a:lnTo>
                  <a:lnTo>
                    <a:pt x="657177" y="215265"/>
                  </a:lnTo>
                  <a:lnTo>
                    <a:pt x="619385" y="239923"/>
                  </a:lnTo>
                  <a:lnTo>
                    <a:pt x="582447" y="265748"/>
                  </a:lnTo>
                  <a:lnTo>
                    <a:pt x="546388" y="292714"/>
                  </a:lnTo>
                  <a:lnTo>
                    <a:pt x="511235" y="320795"/>
                  </a:lnTo>
                  <a:lnTo>
                    <a:pt x="477014" y="349965"/>
                  </a:lnTo>
                  <a:lnTo>
                    <a:pt x="443751" y="380197"/>
                  </a:lnTo>
                  <a:lnTo>
                    <a:pt x="411471" y="411466"/>
                  </a:lnTo>
                  <a:lnTo>
                    <a:pt x="380202" y="443745"/>
                  </a:lnTo>
                  <a:lnTo>
                    <a:pt x="349970" y="477008"/>
                  </a:lnTo>
                  <a:lnTo>
                    <a:pt x="320800" y="511229"/>
                  </a:lnTo>
                  <a:lnTo>
                    <a:pt x="292718" y="546382"/>
                  </a:lnTo>
                  <a:lnTo>
                    <a:pt x="265752" y="582440"/>
                  </a:lnTo>
                  <a:lnTo>
                    <a:pt x="239926" y="619378"/>
                  </a:lnTo>
                  <a:lnTo>
                    <a:pt x="215268" y="657169"/>
                  </a:lnTo>
                  <a:lnTo>
                    <a:pt x="191803" y="695788"/>
                  </a:lnTo>
                  <a:lnTo>
                    <a:pt x="169558" y="735207"/>
                  </a:lnTo>
                  <a:lnTo>
                    <a:pt x="148558" y="775401"/>
                  </a:lnTo>
                  <a:lnTo>
                    <a:pt x="128830" y="816344"/>
                  </a:lnTo>
                  <a:lnTo>
                    <a:pt x="110400" y="858010"/>
                  </a:lnTo>
                  <a:lnTo>
                    <a:pt x="93294" y="900372"/>
                  </a:lnTo>
                  <a:lnTo>
                    <a:pt x="77538" y="943404"/>
                  </a:lnTo>
                  <a:lnTo>
                    <a:pt x="63159" y="987080"/>
                  </a:lnTo>
                  <a:lnTo>
                    <a:pt x="50182" y="1031374"/>
                  </a:lnTo>
                  <a:lnTo>
                    <a:pt x="38634" y="1076260"/>
                  </a:lnTo>
                  <a:lnTo>
                    <a:pt x="28541" y="1121712"/>
                  </a:lnTo>
                  <a:lnTo>
                    <a:pt x="19929" y="1167703"/>
                  </a:lnTo>
                  <a:lnTo>
                    <a:pt x="12824" y="1214208"/>
                  </a:lnTo>
                  <a:lnTo>
                    <a:pt x="7253" y="1261200"/>
                  </a:lnTo>
                  <a:lnTo>
                    <a:pt x="3241" y="1308652"/>
                  </a:lnTo>
                  <a:lnTo>
                    <a:pt x="814" y="1356540"/>
                  </a:lnTo>
                  <a:lnTo>
                    <a:pt x="0" y="1404836"/>
                  </a:lnTo>
                  <a:lnTo>
                    <a:pt x="814" y="1453133"/>
                  </a:lnTo>
                  <a:lnTo>
                    <a:pt x="3241" y="1501022"/>
                  </a:lnTo>
                  <a:lnTo>
                    <a:pt x="7253" y="1548475"/>
                  </a:lnTo>
                  <a:lnTo>
                    <a:pt x="12824" y="1595467"/>
                  </a:lnTo>
                  <a:lnTo>
                    <a:pt x="19929" y="1641972"/>
                  </a:lnTo>
                  <a:lnTo>
                    <a:pt x="28541" y="1687964"/>
                  </a:lnTo>
                  <a:lnTo>
                    <a:pt x="38634" y="1733416"/>
                  </a:lnTo>
                  <a:lnTo>
                    <a:pt x="50182" y="1778303"/>
                  </a:lnTo>
                  <a:lnTo>
                    <a:pt x="63159" y="1822597"/>
                  </a:lnTo>
                  <a:lnTo>
                    <a:pt x="77538" y="1866274"/>
                  </a:lnTo>
                  <a:lnTo>
                    <a:pt x="93294" y="1909307"/>
                  </a:lnTo>
                  <a:lnTo>
                    <a:pt x="110400" y="1951669"/>
                  </a:lnTo>
                  <a:lnTo>
                    <a:pt x="128830" y="1993335"/>
                  </a:lnTo>
                  <a:lnTo>
                    <a:pt x="148558" y="2034278"/>
                  </a:lnTo>
                  <a:lnTo>
                    <a:pt x="169558" y="2074473"/>
                  </a:lnTo>
                  <a:lnTo>
                    <a:pt x="191803" y="2113892"/>
                  </a:lnTo>
                  <a:lnTo>
                    <a:pt x="215268" y="2152511"/>
                  </a:lnTo>
                  <a:lnTo>
                    <a:pt x="239926" y="2190303"/>
                  </a:lnTo>
                  <a:lnTo>
                    <a:pt x="265752" y="2227241"/>
                  </a:lnTo>
                  <a:lnTo>
                    <a:pt x="292718" y="2263299"/>
                  </a:lnTo>
                  <a:lnTo>
                    <a:pt x="320800" y="2298452"/>
                  </a:lnTo>
                  <a:lnTo>
                    <a:pt x="349970" y="2332673"/>
                  </a:lnTo>
                  <a:lnTo>
                    <a:pt x="380202" y="2365937"/>
                  </a:lnTo>
                  <a:lnTo>
                    <a:pt x="411471" y="2398216"/>
                  </a:lnTo>
                  <a:lnTo>
                    <a:pt x="443751" y="2429485"/>
                  </a:lnTo>
                  <a:lnTo>
                    <a:pt x="477014" y="2459717"/>
                  </a:lnTo>
                  <a:lnTo>
                    <a:pt x="511235" y="2488887"/>
                  </a:lnTo>
                  <a:lnTo>
                    <a:pt x="546388" y="2516968"/>
                  </a:lnTo>
                  <a:lnTo>
                    <a:pt x="582447" y="2543934"/>
                  </a:lnTo>
                  <a:lnTo>
                    <a:pt x="619385" y="2569759"/>
                  </a:lnTo>
                  <a:lnTo>
                    <a:pt x="657177" y="2594417"/>
                  </a:lnTo>
                  <a:lnTo>
                    <a:pt x="695795" y="2617882"/>
                  </a:lnTo>
                  <a:lnTo>
                    <a:pt x="735215" y="2640127"/>
                  </a:lnTo>
                  <a:lnTo>
                    <a:pt x="775409" y="2661127"/>
                  </a:lnTo>
                  <a:lnTo>
                    <a:pt x="816353" y="2680855"/>
                  </a:lnTo>
                  <a:lnTo>
                    <a:pt x="858019" y="2699285"/>
                  </a:lnTo>
                  <a:lnTo>
                    <a:pt x="900381" y="2716390"/>
                  </a:lnTo>
                  <a:lnTo>
                    <a:pt x="943413" y="2732146"/>
                  </a:lnTo>
                  <a:lnTo>
                    <a:pt x="987090" y="2746525"/>
                  </a:lnTo>
                  <a:lnTo>
                    <a:pt x="1031384" y="2759502"/>
                  </a:lnTo>
                  <a:lnTo>
                    <a:pt x="1076270" y="2771049"/>
                  </a:lnTo>
                  <a:lnTo>
                    <a:pt x="1121722" y="2781142"/>
                  </a:lnTo>
                  <a:lnTo>
                    <a:pt x="1167714" y="2789754"/>
                  </a:lnTo>
                  <a:lnTo>
                    <a:pt x="1214218" y="2796859"/>
                  </a:lnTo>
                  <a:lnTo>
                    <a:pt x="1261210" y="2802431"/>
                  </a:lnTo>
                  <a:lnTo>
                    <a:pt x="1308663" y="2806443"/>
                  </a:lnTo>
                  <a:lnTo>
                    <a:pt x="1356550" y="2808869"/>
                  </a:lnTo>
                  <a:lnTo>
                    <a:pt x="1404847" y="2809684"/>
                  </a:lnTo>
                  <a:lnTo>
                    <a:pt x="1453143" y="2808869"/>
                  </a:lnTo>
                  <a:lnTo>
                    <a:pt x="1501031" y="2806443"/>
                  </a:lnTo>
                  <a:lnTo>
                    <a:pt x="1548484" y="2802431"/>
                  </a:lnTo>
                  <a:lnTo>
                    <a:pt x="1595475" y="2796859"/>
                  </a:lnTo>
                  <a:lnTo>
                    <a:pt x="1641980" y="2789754"/>
                  </a:lnTo>
                  <a:lnTo>
                    <a:pt x="1687971" y="2781142"/>
                  </a:lnTo>
                  <a:lnTo>
                    <a:pt x="1733423" y="2771049"/>
                  </a:lnTo>
                  <a:lnTo>
                    <a:pt x="1778309" y="2759502"/>
                  </a:lnTo>
                  <a:lnTo>
                    <a:pt x="1822604" y="2746525"/>
                  </a:lnTo>
                  <a:lnTo>
                    <a:pt x="1866280" y="2732146"/>
                  </a:lnTo>
                  <a:lnTo>
                    <a:pt x="1909313" y="2716390"/>
                  </a:lnTo>
                  <a:lnTo>
                    <a:pt x="1951675" y="2699285"/>
                  </a:lnTo>
                  <a:lnTo>
                    <a:pt x="1993341" y="2680855"/>
                  </a:lnTo>
                  <a:lnTo>
                    <a:pt x="2034284" y="2661127"/>
                  </a:lnTo>
                  <a:lnTo>
                    <a:pt x="2074479" y="2640127"/>
                  </a:lnTo>
                  <a:lnTo>
                    <a:pt x="2113898" y="2617882"/>
                  </a:lnTo>
                  <a:lnTo>
                    <a:pt x="2152517" y="2594417"/>
                  </a:lnTo>
                  <a:lnTo>
                    <a:pt x="2190308" y="2569759"/>
                  </a:lnTo>
                  <a:lnTo>
                    <a:pt x="2227247" y="2543934"/>
                  </a:lnTo>
                  <a:lnTo>
                    <a:pt x="2263305" y="2516968"/>
                  </a:lnTo>
                  <a:lnTo>
                    <a:pt x="2298458" y="2488887"/>
                  </a:lnTo>
                  <a:lnTo>
                    <a:pt x="2332680" y="2459717"/>
                  </a:lnTo>
                  <a:lnTo>
                    <a:pt x="2365943" y="2429485"/>
                  </a:lnTo>
                  <a:lnTo>
                    <a:pt x="2398222" y="2398216"/>
                  </a:lnTo>
                  <a:lnTo>
                    <a:pt x="2429491" y="2365937"/>
                  </a:lnTo>
                  <a:lnTo>
                    <a:pt x="2459724" y="2332673"/>
                  </a:lnTo>
                  <a:lnTo>
                    <a:pt x="2488894" y="2298452"/>
                  </a:lnTo>
                  <a:lnTo>
                    <a:pt x="2516975" y="2263299"/>
                  </a:lnTo>
                  <a:lnTo>
                    <a:pt x="2543942" y="2227241"/>
                  </a:lnTo>
                  <a:lnTo>
                    <a:pt x="2569767" y="2190303"/>
                  </a:lnTo>
                  <a:lnTo>
                    <a:pt x="2594425" y="2152511"/>
                  </a:lnTo>
                  <a:lnTo>
                    <a:pt x="2617890" y="2113892"/>
                  </a:lnTo>
                  <a:lnTo>
                    <a:pt x="2640136" y="2074473"/>
                  </a:lnTo>
                  <a:lnTo>
                    <a:pt x="2661136" y="2034278"/>
                  </a:lnTo>
                  <a:lnTo>
                    <a:pt x="2680864" y="1993335"/>
                  </a:lnTo>
                  <a:lnTo>
                    <a:pt x="2699294" y="1951669"/>
                  </a:lnTo>
                  <a:lnTo>
                    <a:pt x="2716400" y="1909307"/>
                  </a:lnTo>
                  <a:lnTo>
                    <a:pt x="2732155" y="1866274"/>
                  </a:lnTo>
                  <a:lnTo>
                    <a:pt x="2746535" y="1822597"/>
                  </a:lnTo>
                  <a:lnTo>
                    <a:pt x="2759511" y="1778303"/>
                  </a:lnTo>
                  <a:lnTo>
                    <a:pt x="2771059" y="1733416"/>
                  </a:lnTo>
                  <a:lnTo>
                    <a:pt x="2781152" y="1687964"/>
                  </a:lnTo>
                  <a:lnTo>
                    <a:pt x="2789764" y="1641972"/>
                  </a:lnTo>
                  <a:lnTo>
                    <a:pt x="2796869" y="1595467"/>
                  </a:lnTo>
                  <a:lnTo>
                    <a:pt x="2802441" y="1548475"/>
                  </a:lnTo>
                  <a:lnTo>
                    <a:pt x="2806453" y="1501022"/>
                  </a:lnTo>
                  <a:lnTo>
                    <a:pt x="2808879" y="1453133"/>
                  </a:lnTo>
                  <a:lnTo>
                    <a:pt x="2809694" y="1404836"/>
                  </a:lnTo>
                  <a:lnTo>
                    <a:pt x="2808879" y="1356540"/>
                  </a:lnTo>
                  <a:lnTo>
                    <a:pt x="2806453" y="1308652"/>
                  </a:lnTo>
                  <a:lnTo>
                    <a:pt x="2802441" y="1261200"/>
                  </a:lnTo>
                  <a:lnTo>
                    <a:pt x="2796869" y="1214208"/>
                  </a:lnTo>
                  <a:lnTo>
                    <a:pt x="2789764" y="1167703"/>
                  </a:lnTo>
                  <a:lnTo>
                    <a:pt x="2781152" y="1121712"/>
                  </a:lnTo>
                  <a:lnTo>
                    <a:pt x="2771059" y="1076260"/>
                  </a:lnTo>
                  <a:lnTo>
                    <a:pt x="2759511" y="1031374"/>
                  </a:lnTo>
                  <a:lnTo>
                    <a:pt x="2746535" y="987080"/>
                  </a:lnTo>
                  <a:lnTo>
                    <a:pt x="2732155" y="943404"/>
                  </a:lnTo>
                  <a:lnTo>
                    <a:pt x="2716400" y="900372"/>
                  </a:lnTo>
                  <a:lnTo>
                    <a:pt x="2699294" y="858010"/>
                  </a:lnTo>
                  <a:lnTo>
                    <a:pt x="2680864" y="816344"/>
                  </a:lnTo>
                  <a:lnTo>
                    <a:pt x="2661136" y="775401"/>
                  </a:lnTo>
                  <a:lnTo>
                    <a:pt x="2640136" y="735207"/>
                  </a:lnTo>
                  <a:lnTo>
                    <a:pt x="2617890" y="695788"/>
                  </a:lnTo>
                  <a:lnTo>
                    <a:pt x="2594425" y="657169"/>
                  </a:lnTo>
                  <a:lnTo>
                    <a:pt x="2569767" y="619378"/>
                  </a:lnTo>
                  <a:lnTo>
                    <a:pt x="2543942" y="582440"/>
                  </a:lnTo>
                  <a:lnTo>
                    <a:pt x="2516975" y="546382"/>
                  </a:lnTo>
                  <a:lnTo>
                    <a:pt x="2488894" y="511229"/>
                  </a:lnTo>
                  <a:lnTo>
                    <a:pt x="2459724" y="477008"/>
                  </a:lnTo>
                  <a:lnTo>
                    <a:pt x="2429491" y="443745"/>
                  </a:lnTo>
                  <a:lnTo>
                    <a:pt x="2398222" y="411466"/>
                  </a:lnTo>
                  <a:lnTo>
                    <a:pt x="2365943" y="380197"/>
                  </a:lnTo>
                  <a:lnTo>
                    <a:pt x="2332680" y="349965"/>
                  </a:lnTo>
                  <a:lnTo>
                    <a:pt x="2298458" y="320795"/>
                  </a:lnTo>
                  <a:lnTo>
                    <a:pt x="2263305" y="292714"/>
                  </a:lnTo>
                  <a:lnTo>
                    <a:pt x="2227247" y="265748"/>
                  </a:lnTo>
                  <a:lnTo>
                    <a:pt x="2190308" y="239923"/>
                  </a:lnTo>
                  <a:lnTo>
                    <a:pt x="2152517" y="215265"/>
                  </a:lnTo>
                  <a:lnTo>
                    <a:pt x="2113898" y="191801"/>
                  </a:lnTo>
                  <a:lnTo>
                    <a:pt x="2074479" y="169555"/>
                  </a:lnTo>
                  <a:lnTo>
                    <a:pt x="2034284" y="148556"/>
                  </a:lnTo>
                  <a:lnTo>
                    <a:pt x="1993341" y="128828"/>
                  </a:lnTo>
                  <a:lnTo>
                    <a:pt x="1951675" y="110398"/>
                  </a:lnTo>
                  <a:lnTo>
                    <a:pt x="1909313" y="93293"/>
                  </a:lnTo>
                  <a:lnTo>
                    <a:pt x="1866280" y="77537"/>
                  </a:lnTo>
                  <a:lnTo>
                    <a:pt x="1822604" y="63158"/>
                  </a:lnTo>
                  <a:lnTo>
                    <a:pt x="1778309" y="50182"/>
                  </a:lnTo>
                  <a:lnTo>
                    <a:pt x="1733423" y="38634"/>
                  </a:lnTo>
                  <a:lnTo>
                    <a:pt x="1687971" y="28541"/>
                  </a:lnTo>
                  <a:lnTo>
                    <a:pt x="1641980" y="19929"/>
                  </a:lnTo>
                  <a:lnTo>
                    <a:pt x="1595475" y="12824"/>
                  </a:lnTo>
                  <a:lnTo>
                    <a:pt x="1548484" y="7252"/>
                  </a:lnTo>
                  <a:lnTo>
                    <a:pt x="1501031" y="3240"/>
                  </a:lnTo>
                  <a:lnTo>
                    <a:pt x="1453143" y="814"/>
                  </a:lnTo>
                  <a:lnTo>
                    <a:pt x="1404847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7370691" y="4085860"/>
              <a:ext cx="703580" cy="1205865"/>
            </a:xfrm>
            <a:custGeom>
              <a:avLst/>
              <a:gdLst/>
              <a:ahLst/>
              <a:cxnLst/>
              <a:rect l="l" t="t" r="r" b="b"/>
              <a:pathLst>
                <a:path w="703579" h="1205864">
                  <a:moveTo>
                    <a:pt x="351392" y="0"/>
                  </a:moveTo>
                  <a:lnTo>
                    <a:pt x="307544" y="2492"/>
                  </a:lnTo>
                  <a:lnTo>
                    <a:pt x="264306" y="9916"/>
                  </a:lnTo>
                  <a:lnTo>
                    <a:pt x="222295" y="22194"/>
                  </a:lnTo>
                  <a:lnTo>
                    <a:pt x="182123" y="39248"/>
                  </a:lnTo>
                  <a:lnTo>
                    <a:pt x="144399" y="60999"/>
                  </a:lnTo>
                  <a:lnTo>
                    <a:pt x="109733" y="87370"/>
                  </a:lnTo>
                  <a:lnTo>
                    <a:pt x="78790" y="118206"/>
                  </a:lnTo>
                  <a:lnTo>
                    <a:pt x="52052" y="153577"/>
                  </a:lnTo>
                  <a:lnTo>
                    <a:pt x="30166" y="193416"/>
                  </a:lnTo>
                  <a:lnTo>
                    <a:pt x="13812" y="237481"/>
                  </a:lnTo>
                  <a:lnTo>
                    <a:pt x="3555" y="285775"/>
                  </a:lnTo>
                  <a:lnTo>
                    <a:pt x="0" y="338220"/>
                  </a:lnTo>
                  <a:lnTo>
                    <a:pt x="3705" y="389145"/>
                  </a:lnTo>
                  <a:lnTo>
                    <a:pt x="13951" y="437569"/>
                  </a:lnTo>
                  <a:lnTo>
                    <a:pt x="29429" y="483808"/>
                  </a:lnTo>
                  <a:lnTo>
                    <a:pt x="48831" y="528178"/>
                  </a:lnTo>
                  <a:lnTo>
                    <a:pt x="70849" y="570997"/>
                  </a:lnTo>
                  <a:lnTo>
                    <a:pt x="94175" y="612580"/>
                  </a:lnTo>
                  <a:lnTo>
                    <a:pt x="117500" y="653244"/>
                  </a:lnTo>
                  <a:lnTo>
                    <a:pt x="139518" y="693305"/>
                  </a:lnTo>
                  <a:lnTo>
                    <a:pt x="158920" y="733080"/>
                  </a:lnTo>
                  <a:lnTo>
                    <a:pt x="174398" y="772884"/>
                  </a:lnTo>
                  <a:lnTo>
                    <a:pt x="184644" y="813035"/>
                  </a:lnTo>
                  <a:lnTo>
                    <a:pt x="188350" y="853848"/>
                  </a:lnTo>
                  <a:lnTo>
                    <a:pt x="514822" y="853848"/>
                  </a:lnTo>
                  <a:lnTo>
                    <a:pt x="518527" y="813035"/>
                  </a:lnTo>
                  <a:lnTo>
                    <a:pt x="528773" y="772884"/>
                  </a:lnTo>
                  <a:lnTo>
                    <a:pt x="544251" y="733080"/>
                  </a:lnTo>
                  <a:lnTo>
                    <a:pt x="563653" y="693305"/>
                  </a:lnTo>
                  <a:lnTo>
                    <a:pt x="585671" y="653244"/>
                  </a:lnTo>
                  <a:lnTo>
                    <a:pt x="608997" y="612580"/>
                  </a:lnTo>
                  <a:lnTo>
                    <a:pt x="632322" y="570997"/>
                  </a:lnTo>
                  <a:lnTo>
                    <a:pt x="654340" y="528178"/>
                  </a:lnTo>
                  <a:lnTo>
                    <a:pt x="673742" y="483808"/>
                  </a:lnTo>
                  <a:lnTo>
                    <a:pt x="689220" y="437569"/>
                  </a:lnTo>
                  <a:lnTo>
                    <a:pt x="699466" y="389145"/>
                  </a:lnTo>
                  <a:lnTo>
                    <a:pt x="703172" y="338220"/>
                  </a:lnTo>
                  <a:lnTo>
                    <a:pt x="699601" y="285738"/>
                  </a:lnTo>
                  <a:lnTo>
                    <a:pt x="689306" y="237420"/>
                  </a:lnTo>
                  <a:lnTo>
                    <a:pt x="672899" y="193340"/>
                  </a:lnTo>
                  <a:lnTo>
                    <a:pt x="651056" y="153656"/>
                  </a:lnTo>
                  <a:lnTo>
                    <a:pt x="624286" y="118282"/>
                  </a:lnTo>
                  <a:lnTo>
                    <a:pt x="593241" y="87370"/>
                  </a:lnTo>
                  <a:lnTo>
                    <a:pt x="558531" y="60999"/>
                  </a:lnTo>
                  <a:lnTo>
                    <a:pt x="520674" y="39208"/>
                  </a:lnTo>
                  <a:lnTo>
                    <a:pt x="480475" y="22169"/>
                  </a:lnTo>
                  <a:lnTo>
                    <a:pt x="438451" y="9904"/>
                  </a:lnTo>
                  <a:lnTo>
                    <a:pt x="395203" y="2488"/>
                  </a:lnTo>
                  <a:lnTo>
                    <a:pt x="351392" y="0"/>
                  </a:lnTo>
                  <a:close/>
                </a:path>
                <a:path w="703579" h="1205864">
                  <a:moveTo>
                    <a:pt x="477147" y="904077"/>
                  </a:moveTo>
                  <a:lnTo>
                    <a:pt x="226024" y="904077"/>
                  </a:lnTo>
                  <a:lnTo>
                    <a:pt x="216242" y="906049"/>
                  </a:lnTo>
                  <a:lnTo>
                    <a:pt x="208258" y="911429"/>
                  </a:lnTo>
                  <a:lnTo>
                    <a:pt x="202877" y="919409"/>
                  </a:lnTo>
                  <a:lnTo>
                    <a:pt x="200904" y="929186"/>
                  </a:lnTo>
                  <a:lnTo>
                    <a:pt x="202877" y="938968"/>
                  </a:lnTo>
                  <a:lnTo>
                    <a:pt x="208258" y="946952"/>
                  </a:lnTo>
                  <a:lnTo>
                    <a:pt x="216242" y="952333"/>
                  </a:lnTo>
                  <a:lnTo>
                    <a:pt x="226024" y="954306"/>
                  </a:lnTo>
                  <a:lnTo>
                    <a:pt x="477147" y="954306"/>
                  </a:lnTo>
                  <a:lnTo>
                    <a:pt x="486930" y="952333"/>
                  </a:lnTo>
                  <a:lnTo>
                    <a:pt x="494914" y="946952"/>
                  </a:lnTo>
                  <a:lnTo>
                    <a:pt x="500294" y="938968"/>
                  </a:lnTo>
                  <a:lnTo>
                    <a:pt x="502267" y="929186"/>
                  </a:lnTo>
                  <a:lnTo>
                    <a:pt x="500294" y="919409"/>
                  </a:lnTo>
                  <a:lnTo>
                    <a:pt x="494914" y="911429"/>
                  </a:lnTo>
                  <a:lnTo>
                    <a:pt x="486930" y="906049"/>
                  </a:lnTo>
                  <a:lnTo>
                    <a:pt x="477147" y="904077"/>
                  </a:lnTo>
                  <a:close/>
                </a:path>
                <a:path w="703579" h="1205864">
                  <a:moveTo>
                    <a:pt x="477147" y="1004534"/>
                  </a:moveTo>
                  <a:lnTo>
                    <a:pt x="226024" y="1004534"/>
                  </a:lnTo>
                  <a:lnTo>
                    <a:pt x="216242" y="1006505"/>
                  </a:lnTo>
                  <a:lnTo>
                    <a:pt x="208258" y="1011882"/>
                  </a:lnTo>
                  <a:lnTo>
                    <a:pt x="202877" y="1019863"/>
                  </a:lnTo>
                  <a:lnTo>
                    <a:pt x="200904" y="1029644"/>
                  </a:lnTo>
                  <a:lnTo>
                    <a:pt x="202877" y="1039424"/>
                  </a:lnTo>
                  <a:lnTo>
                    <a:pt x="208258" y="1047405"/>
                  </a:lnTo>
                  <a:lnTo>
                    <a:pt x="216242" y="1052782"/>
                  </a:lnTo>
                  <a:lnTo>
                    <a:pt x="226024" y="1054753"/>
                  </a:lnTo>
                  <a:lnTo>
                    <a:pt x="477147" y="1054753"/>
                  </a:lnTo>
                  <a:lnTo>
                    <a:pt x="486930" y="1052782"/>
                  </a:lnTo>
                  <a:lnTo>
                    <a:pt x="494914" y="1047405"/>
                  </a:lnTo>
                  <a:lnTo>
                    <a:pt x="500294" y="1039424"/>
                  </a:lnTo>
                  <a:lnTo>
                    <a:pt x="502267" y="1029644"/>
                  </a:lnTo>
                  <a:lnTo>
                    <a:pt x="500294" y="1019863"/>
                  </a:lnTo>
                  <a:lnTo>
                    <a:pt x="494914" y="1011882"/>
                  </a:lnTo>
                  <a:lnTo>
                    <a:pt x="486930" y="1006505"/>
                  </a:lnTo>
                  <a:lnTo>
                    <a:pt x="477147" y="1004534"/>
                  </a:lnTo>
                  <a:close/>
                </a:path>
                <a:path w="703579" h="1205864">
                  <a:moveTo>
                    <a:pt x="489712" y="1104982"/>
                  </a:moveTo>
                  <a:lnTo>
                    <a:pt x="213459" y="1104982"/>
                  </a:lnTo>
                  <a:lnTo>
                    <a:pt x="286357" y="1188319"/>
                  </a:lnTo>
                  <a:lnTo>
                    <a:pt x="294247" y="1195588"/>
                  </a:lnTo>
                  <a:lnTo>
                    <a:pt x="303399" y="1200963"/>
                  </a:lnTo>
                  <a:lnTo>
                    <a:pt x="313477" y="1204296"/>
                  </a:lnTo>
                  <a:lnTo>
                    <a:pt x="324147" y="1205439"/>
                  </a:lnTo>
                  <a:lnTo>
                    <a:pt x="379025" y="1205439"/>
                  </a:lnTo>
                  <a:lnTo>
                    <a:pt x="416825" y="1188319"/>
                  </a:lnTo>
                  <a:lnTo>
                    <a:pt x="489712" y="110498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496745" y="6549881"/>
            <a:ext cx="2451100" cy="7378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18745">
              <a:lnSpc>
                <a:spcPct val="113999"/>
              </a:lnSpc>
              <a:spcBef>
                <a:spcPts val="95"/>
              </a:spcBef>
            </a:pPr>
            <a:r>
              <a:rPr sz="2050" spc="55" dirty="0">
                <a:solidFill>
                  <a:srgbClr val="191919"/>
                </a:solidFill>
                <a:latin typeface="Verdana"/>
                <a:cs typeface="Verdana"/>
              </a:rPr>
              <a:t>Add</a:t>
            </a:r>
            <a:r>
              <a:rPr sz="2050" spc="-1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3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2050" spc="-1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2050" spc="-1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child’s </a:t>
            </a:r>
            <a:r>
              <a:rPr sz="2050" spc="-70" dirty="0">
                <a:solidFill>
                  <a:srgbClr val="191919"/>
                </a:solidFill>
                <a:latin typeface="Verdana"/>
                <a:cs typeface="Verdana"/>
              </a:rPr>
              <a:t>store</a:t>
            </a:r>
            <a:r>
              <a:rPr sz="2050" spc="-1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45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2050" spc="-1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knowledge</a:t>
            </a:r>
            <a:endParaRPr sz="2050">
              <a:latin typeface="Verdana"/>
              <a:cs typeface="Verdan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10976974" y="3283737"/>
            <a:ext cx="2809875" cy="2809875"/>
            <a:chOff x="10976974" y="3283737"/>
            <a:chExt cx="2809875" cy="2809875"/>
          </a:xfrm>
        </p:grpSpPr>
        <p:sp>
          <p:nvSpPr>
            <p:cNvPr id="15" name="object 15"/>
            <p:cNvSpPr/>
            <p:nvPr/>
          </p:nvSpPr>
          <p:spPr>
            <a:xfrm>
              <a:off x="10976974" y="3283737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>
                  <a:moveTo>
                    <a:pt x="1404847" y="0"/>
                  </a:moveTo>
                  <a:lnTo>
                    <a:pt x="1356550" y="814"/>
                  </a:lnTo>
                  <a:lnTo>
                    <a:pt x="1308663" y="3240"/>
                  </a:lnTo>
                  <a:lnTo>
                    <a:pt x="1261210" y="7252"/>
                  </a:lnTo>
                  <a:lnTo>
                    <a:pt x="1214218" y="12824"/>
                  </a:lnTo>
                  <a:lnTo>
                    <a:pt x="1167714" y="19929"/>
                  </a:lnTo>
                  <a:lnTo>
                    <a:pt x="1121722" y="28541"/>
                  </a:lnTo>
                  <a:lnTo>
                    <a:pt x="1076270" y="38634"/>
                  </a:lnTo>
                  <a:lnTo>
                    <a:pt x="1031384" y="50182"/>
                  </a:lnTo>
                  <a:lnTo>
                    <a:pt x="987090" y="63158"/>
                  </a:lnTo>
                  <a:lnTo>
                    <a:pt x="943413" y="77537"/>
                  </a:lnTo>
                  <a:lnTo>
                    <a:pt x="900381" y="93293"/>
                  </a:lnTo>
                  <a:lnTo>
                    <a:pt x="858019" y="110398"/>
                  </a:lnTo>
                  <a:lnTo>
                    <a:pt x="816353" y="128828"/>
                  </a:lnTo>
                  <a:lnTo>
                    <a:pt x="775409" y="148556"/>
                  </a:lnTo>
                  <a:lnTo>
                    <a:pt x="735215" y="169555"/>
                  </a:lnTo>
                  <a:lnTo>
                    <a:pt x="695795" y="191801"/>
                  </a:lnTo>
                  <a:lnTo>
                    <a:pt x="657177" y="215265"/>
                  </a:lnTo>
                  <a:lnTo>
                    <a:pt x="619385" y="239923"/>
                  </a:lnTo>
                  <a:lnTo>
                    <a:pt x="582447" y="265748"/>
                  </a:lnTo>
                  <a:lnTo>
                    <a:pt x="546388" y="292714"/>
                  </a:lnTo>
                  <a:lnTo>
                    <a:pt x="511235" y="320795"/>
                  </a:lnTo>
                  <a:lnTo>
                    <a:pt x="477014" y="349965"/>
                  </a:lnTo>
                  <a:lnTo>
                    <a:pt x="443751" y="380197"/>
                  </a:lnTo>
                  <a:lnTo>
                    <a:pt x="411471" y="411466"/>
                  </a:lnTo>
                  <a:lnTo>
                    <a:pt x="380202" y="443745"/>
                  </a:lnTo>
                  <a:lnTo>
                    <a:pt x="349970" y="477008"/>
                  </a:lnTo>
                  <a:lnTo>
                    <a:pt x="320800" y="511229"/>
                  </a:lnTo>
                  <a:lnTo>
                    <a:pt x="292718" y="546382"/>
                  </a:lnTo>
                  <a:lnTo>
                    <a:pt x="265752" y="582440"/>
                  </a:lnTo>
                  <a:lnTo>
                    <a:pt x="239926" y="619378"/>
                  </a:lnTo>
                  <a:lnTo>
                    <a:pt x="215268" y="657169"/>
                  </a:lnTo>
                  <a:lnTo>
                    <a:pt x="191803" y="695788"/>
                  </a:lnTo>
                  <a:lnTo>
                    <a:pt x="169558" y="735207"/>
                  </a:lnTo>
                  <a:lnTo>
                    <a:pt x="148558" y="775401"/>
                  </a:lnTo>
                  <a:lnTo>
                    <a:pt x="128830" y="816344"/>
                  </a:lnTo>
                  <a:lnTo>
                    <a:pt x="110400" y="858010"/>
                  </a:lnTo>
                  <a:lnTo>
                    <a:pt x="93294" y="900372"/>
                  </a:lnTo>
                  <a:lnTo>
                    <a:pt x="77538" y="943404"/>
                  </a:lnTo>
                  <a:lnTo>
                    <a:pt x="63159" y="987080"/>
                  </a:lnTo>
                  <a:lnTo>
                    <a:pt x="50182" y="1031374"/>
                  </a:lnTo>
                  <a:lnTo>
                    <a:pt x="38634" y="1076260"/>
                  </a:lnTo>
                  <a:lnTo>
                    <a:pt x="28541" y="1121712"/>
                  </a:lnTo>
                  <a:lnTo>
                    <a:pt x="19929" y="1167703"/>
                  </a:lnTo>
                  <a:lnTo>
                    <a:pt x="12824" y="1214208"/>
                  </a:lnTo>
                  <a:lnTo>
                    <a:pt x="7253" y="1261200"/>
                  </a:lnTo>
                  <a:lnTo>
                    <a:pt x="3241" y="1308652"/>
                  </a:lnTo>
                  <a:lnTo>
                    <a:pt x="814" y="1356540"/>
                  </a:lnTo>
                  <a:lnTo>
                    <a:pt x="0" y="1404836"/>
                  </a:lnTo>
                  <a:lnTo>
                    <a:pt x="814" y="1453133"/>
                  </a:lnTo>
                  <a:lnTo>
                    <a:pt x="3241" y="1501022"/>
                  </a:lnTo>
                  <a:lnTo>
                    <a:pt x="7253" y="1548475"/>
                  </a:lnTo>
                  <a:lnTo>
                    <a:pt x="12824" y="1595467"/>
                  </a:lnTo>
                  <a:lnTo>
                    <a:pt x="19929" y="1641972"/>
                  </a:lnTo>
                  <a:lnTo>
                    <a:pt x="28541" y="1687964"/>
                  </a:lnTo>
                  <a:lnTo>
                    <a:pt x="38634" y="1733416"/>
                  </a:lnTo>
                  <a:lnTo>
                    <a:pt x="50182" y="1778303"/>
                  </a:lnTo>
                  <a:lnTo>
                    <a:pt x="63159" y="1822597"/>
                  </a:lnTo>
                  <a:lnTo>
                    <a:pt x="77538" y="1866274"/>
                  </a:lnTo>
                  <a:lnTo>
                    <a:pt x="93294" y="1909307"/>
                  </a:lnTo>
                  <a:lnTo>
                    <a:pt x="110400" y="1951669"/>
                  </a:lnTo>
                  <a:lnTo>
                    <a:pt x="128830" y="1993335"/>
                  </a:lnTo>
                  <a:lnTo>
                    <a:pt x="148558" y="2034278"/>
                  </a:lnTo>
                  <a:lnTo>
                    <a:pt x="169558" y="2074473"/>
                  </a:lnTo>
                  <a:lnTo>
                    <a:pt x="191803" y="2113892"/>
                  </a:lnTo>
                  <a:lnTo>
                    <a:pt x="215268" y="2152511"/>
                  </a:lnTo>
                  <a:lnTo>
                    <a:pt x="239926" y="2190303"/>
                  </a:lnTo>
                  <a:lnTo>
                    <a:pt x="265752" y="2227241"/>
                  </a:lnTo>
                  <a:lnTo>
                    <a:pt x="292718" y="2263299"/>
                  </a:lnTo>
                  <a:lnTo>
                    <a:pt x="320800" y="2298452"/>
                  </a:lnTo>
                  <a:lnTo>
                    <a:pt x="349970" y="2332673"/>
                  </a:lnTo>
                  <a:lnTo>
                    <a:pt x="380202" y="2365937"/>
                  </a:lnTo>
                  <a:lnTo>
                    <a:pt x="411471" y="2398216"/>
                  </a:lnTo>
                  <a:lnTo>
                    <a:pt x="443751" y="2429485"/>
                  </a:lnTo>
                  <a:lnTo>
                    <a:pt x="477014" y="2459717"/>
                  </a:lnTo>
                  <a:lnTo>
                    <a:pt x="511235" y="2488887"/>
                  </a:lnTo>
                  <a:lnTo>
                    <a:pt x="546388" y="2516968"/>
                  </a:lnTo>
                  <a:lnTo>
                    <a:pt x="582447" y="2543934"/>
                  </a:lnTo>
                  <a:lnTo>
                    <a:pt x="619385" y="2569759"/>
                  </a:lnTo>
                  <a:lnTo>
                    <a:pt x="657177" y="2594417"/>
                  </a:lnTo>
                  <a:lnTo>
                    <a:pt x="695795" y="2617882"/>
                  </a:lnTo>
                  <a:lnTo>
                    <a:pt x="735215" y="2640127"/>
                  </a:lnTo>
                  <a:lnTo>
                    <a:pt x="775409" y="2661127"/>
                  </a:lnTo>
                  <a:lnTo>
                    <a:pt x="816353" y="2680855"/>
                  </a:lnTo>
                  <a:lnTo>
                    <a:pt x="858019" y="2699285"/>
                  </a:lnTo>
                  <a:lnTo>
                    <a:pt x="900381" y="2716390"/>
                  </a:lnTo>
                  <a:lnTo>
                    <a:pt x="943413" y="2732146"/>
                  </a:lnTo>
                  <a:lnTo>
                    <a:pt x="987090" y="2746525"/>
                  </a:lnTo>
                  <a:lnTo>
                    <a:pt x="1031384" y="2759502"/>
                  </a:lnTo>
                  <a:lnTo>
                    <a:pt x="1076270" y="2771049"/>
                  </a:lnTo>
                  <a:lnTo>
                    <a:pt x="1121722" y="2781142"/>
                  </a:lnTo>
                  <a:lnTo>
                    <a:pt x="1167714" y="2789754"/>
                  </a:lnTo>
                  <a:lnTo>
                    <a:pt x="1214218" y="2796859"/>
                  </a:lnTo>
                  <a:lnTo>
                    <a:pt x="1261210" y="2802431"/>
                  </a:lnTo>
                  <a:lnTo>
                    <a:pt x="1308663" y="2806443"/>
                  </a:lnTo>
                  <a:lnTo>
                    <a:pt x="1356550" y="2808869"/>
                  </a:lnTo>
                  <a:lnTo>
                    <a:pt x="1404847" y="2809684"/>
                  </a:lnTo>
                  <a:lnTo>
                    <a:pt x="1453143" y="2808869"/>
                  </a:lnTo>
                  <a:lnTo>
                    <a:pt x="1501031" y="2806443"/>
                  </a:lnTo>
                  <a:lnTo>
                    <a:pt x="1548484" y="2802431"/>
                  </a:lnTo>
                  <a:lnTo>
                    <a:pt x="1595475" y="2796859"/>
                  </a:lnTo>
                  <a:lnTo>
                    <a:pt x="1641980" y="2789754"/>
                  </a:lnTo>
                  <a:lnTo>
                    <a:pt x="1687971" y="2781142"/>
                  </a:lnTo>
                  <a:lnTo>
                    <a:pt x="1733423" y="2771049"/>
                  </a:lnTo>
                  <a:lnTo>
                    <a:pt x="1778309" y="2759502"/>
                  </a:lnTo>
                  <a:lnTo>
                    <a:pt x="1822604" y="2746525"/>
                  </a:lnTo>
                  <a:lnTo>
                    <a:pt x="1866280" y="2732146"/>
                  </a:lnTo>
                  <a:lnTo>
                    <a:pt x="1909313" y="2716390"/>
                  </a:lnTo>
                  <a:lnTo>
                    <a:pt x="1951675" y="2699285"/>
                  </a:lnTo>
                  <a:lnTo>
                    <a:pt x="1993341" y="2680855"/>
                  </a:lnTo>
                  <a:lnTo>
                    <a:pt x="2034284" y="2661127"/>
                  </a:lnTo>
                  <a:lnTo>
                    <a:pt x="2074479" y="2640127"/>
                  </a:lnTo>
                  <a:lnTo>
                    <a:pt x="2113898" y="2617882"/>
                  </a:lnTo>
                  <a:lnTo>
                    <a:pt x="2152517" y="2594417"/>
                  </a:lnTo>
                  <a:lnTo>
                    <a:pt x="2190308" y="2569759"/>
                  </a:lnTo>
                  <a:lnTo>
                    <a:pt x="2227247" y="2543934"/>
                  </a:lnTo>
                  <a:lnTo>
                    <a:pt x="2263305" y="2516968"/>
                  </a:lnTo>
                  <a:lnTo>
                    <a:pt x="2298458" y="2488887"/>
                  </a:lnTo>
                  <a:lnTo>
                    <a:pt x="2332680" y="2459717"/>
                  </a:lnTo>
                  <a:lnTo>
                    <a:pt x="2365943" y="2429485"/>
                  </a:lnTo>
                  <a:lnTo>
                    <a:pt x="2398222" y="2398216"/>
                  </a:lnTo>
                  <a:lnTo>
                    <a:pt x="2429491" y="2365937"/>
                  </a:lnTo>
                  <a:lnTo>
                    <a:pt x="2459724" y="2332673"/>
                  </a:lnTo>
                  <a:lnTo>
                    <a:pt x="2488894" y="2298452"/>
                  </a:lnTo>
                  <a:lnTo>
                    <a:pt x="2516975" y="2263299"/>
                  </a:lnTo>
                  <a:lnTo>
                    <a:pt x="2543942" y="2227241"/>
                  </a:lnTo>
                  <a:lnTo>
                    <a:pt x="2569767" y="2190303"/>
                  </a:lnTo>
                  <a:lnTo>
                    <a:pt x="2594425" y="2152511"/>
                  </a:lnTo>
                  <a:lnTo>
                    <a:pt x="2617890" y="2113892"/>
                  </a:lnTo>
                  <a:lnTo>
                    <a:pt x="2640136" y="2074473"/>
                  </a:lnTo>
                  <a:lnTo>
                    <a:pt x="2661136" y="2034278"/>
                  </a:lnTo>
                  <a:lnTo>
                    <a:pt x="2680864" y="1993335"/>
                  </a:lnTo>
                  <a:lnTo>
                    <a:pt x="2699294" y="1951669"/>
                  </a:lnTo>
                  <a:lnTo>
                    <a:pt x="2716400" y="1909307"/>
                  </a:lnTo>
                  <a:lnTo>
                    <a:pt x="2732155" y="1866274"/>
                  </a:lnTo>
                  <a:lnTo>
                    <a:pt x="2746535" y="1822597"/>
                  </a:lnTo>
                  <a:lnTo>
                    <a:pt x="2759511" y="1778303"/>
                  </a:lnTo>
                  <a:lnTo>
                    <a:pt x="2771059" y="1733416"/>
                  </a:lnTo>
                  <a:lnTo>
                    <a:pt x="2781152" y="1687964"/>
                  </a:lnTo>
                  <a:lnTo>
                    <a:pt x="2789764" y="1641972"/>
                  </a:lnTo>
                  <a:lnTo>
                    <a:pt x="2796869" y="1595467"/>
                  </a:lnTo>
                  <a:lnTo>
                    <a:pt x="2802441" y="1548475"/>
                  </a:lnTo>
                  <a:lnTo>
                    <a:pt x="2806453" y="1501022"/>
                  </a:lnTo>
                  <a:lnTo>
                    <a:pt x="2808879" y="1453133"/>
                  </a:lnTo>
                  <a:lnTo>
                    <a:pt x="2809694" y="1404836"/>
                  </a:lnTo>
                  <a:lnTo>
                    <a:pt x="2808879" y="1356540"/>
                  </a:lnTo>
                  <a:lnTo>
                    <a:pt x="2806453" y="1308652"/>
                  </a:lnTo>
                  <a:lnTo>
                    <a:pt x="2802441" y="1261200"/>
                  </a:lnTo>
                  <a:lnTo>
                    <a:pt x="2796869" y="1214208"/>
                  </a:lnTo>
                  <a:lnTo>
                    <a:pt x="2789764" y="1167703"/>
                  </a:lnTo>
                  <a:lnTo>
                    <a:pt x="2781152" y="1121712"/>
                  </a:lnTo>
                  <a:lnTo>
                    <a:pt x="2771059" y="1076260"/>
                  </a:lnTo>
                  <a:lnTo>
                    <a:pt x="2759511" y="1031374"/>
                  </a:lnTo>
                  <a:lnTo>
                    <a:pt x="2746535" y="987080"/>
                  </a:lnTo>
                  <a:lnTo>
                    <a:pt x="2732155" y="943404"/>
                  </a:lnTo>
                  <a:lnTo>
                    <a:pt x="2716400" y="900372"/>
                  </a:lnTo>
                  <a:lnTo>
                    <a:pt x="2699294" y="858010"/>
                  </a:lnTo>
                  <a:lnTo>
                    <a:pt x="2680864" y="816344"/>
                  </a:lnTo>
                  <a:lnTo>
                    <a:pt x="2661136" y="775401"/>
                  </a:lnTo>
                  <a:lnTo>
                    <a:pt x="2640136" y="735207"/>
                  </a:lnTo>
                  <a:lnTo>
                    <a:pt x="2617890" y="695788"/>
                  </a:lnTo>
                  <a:lnTo>
                    <a:pt x="2594425" y="657169"/>
                  </a:lnTo>
                  <a:lnTo>
                    <a:pt x="2569767" y="619378"/>
                  </a:lnTo>
                  <a:lnTo>
                    <a:pt x="2543942" y="582440"/>
                  </a:lnTo>
                  <a:lnTo>
                    <a:pt x="2516975" y="546382"/>
                  </a:lnTo>
                  <a:lnTo>
                    <a:pt x="2488894" y="511229"/>
                  </a:lnTo>
                  <a:lnTo>
                    <a:pt x="2459724" y="477008"/>
                  </a:lnTo>
                  <a:lnTo>
                    <a:pt x="2429491" y="443745"/>
                  </a:lnTo>
                  <a:lnTo>
                    <a:pt x="2398222" y="411466"/>
                  </a:lnTo>
                  <a:lnTo>
                    <a:pt x="2365943" y="380197"/>
                  </a:lnTo>
                  <a:lnTo>
                    <a:pt x="2332680" y="349965"/>
                  </a:lnTo>
                  <a:lnTo>
                    <a:pt x="2298458" y="320795"/>
                  </a:lnTo>
                  <a:lnTo>
                    <a:pt x="2263305" y="292714"/>
                  </a:lnTo>
                  <a:lnTo>
                    <a:pt x="2227247" y="265748"/>
                  </a:lnTo>
                  <a:lnTo>
                    <a:pt x="2190308" y="239923"/>
                  </a:lnTo>
                  <a:lnTo>
                    <a:pt x="2152517" y="215265"/>
                  </a:lnTo>
                  <a:lnTo>
                    <a:pt x="2113898" y="191801"/>
                  </a:lnTo>
                  <a:lnTo>
                    <a:pt x="2074479" y="169555"/>
                  </a:lnTo>
                  <a:lnTo>
                    <a:pt x="2034284" y="148556"/>
                  </a:lnTo>
                  <a:lnTo>
                    <a:pt x="1993341" y="128828"/>
                  </a:lnTo>
                  <a:lnTo>
                    <a:pt x="1951675" y="110398"/>
                  </a:lnTo>
                  <a:lnTo>
                    <a:pt x="1909313" y="93293"/>
                  </a:lnTo>
                  <a:lnTo>
                    <a:pt x="1866280" y="77537"/>
                  </a:lnTo>
                  <a:lnTo>
                    <a:pt x="1822604" y="63158"/>
                  </a:lnTo>
                  <a:lnTo>
                    <a:pt x="1778309" y="50182"/>
                  </a:lnTo>
                  <a:lnTo>
                    <a:pt x="1733423" y="38634"/>
                  </a:lnTo>
                  <a:lnTo>
                    <a:pt x="1687971" y="28541"/>
                  </a:lnTo>
                  <a:lnTo>
                    <a:pt x="1641980" y="19929"/>
                  </a:lnTo>
                  <a:lnTo>
                    <a:pt x="1595475" y="12824"/>
                  </a:lnTo>
                  <a:lnTo>
                    <a:pt x="1548484" y="7252"/>
                  </a:lnTo>
                  <a:lnTo>
                    <a:pt x="1501031" y="3240"/>
                  </a:lnTo>
                  <a:lnTo>
                    <a:pt x="1453143" y="814"/>
                  </a:lnTo>
                  <a:lnTo>
                    <a:pt x="1404847" y="0"/>
                  </a:lnTo>
                  <a:close/>
                </a:path>
              </a:pathLst>
            </a:custGeom>
            <a:solidFill>
              <a:srgbClr val="F0F0F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1604048" y="4105243"/>
              <a:ext cx="1555750" cy="1167130"/>
            </a:xfrm>
            <a:custGeom>
              <a:avLst/>
              <a:gdLst/>
              <a:ahLst/>
              <a:cxnLst/>
              <a:rect l="l" t="t" r="r" b="b"/>
              <a:pathLst>
                <a:path w="1555750" h="1167129">
                  <a:moveTo>
                    <a:pt x="1490739" y="972221"/>
                  </a:moveTo>
                  <a:lnTo>
                    <a:pt x="1425925" y="972221"/>
                  </a:lnTo>
                  <a:lnTo>
                    <a:pt x="1361110" y="1166666"/>
                  </a:lnTo>
                  <a:lnTo>
                    <a:pt x="1555554" y="1166666"/>
                  </a:lnTo>
                  <a:lnTo>
                    <a:pt x="1490739" y="972221"/>
                  </a:lnTo>
                  <a:close/>
                </a:path>
                <a:path w="1555750" h="1167129">
                  <a:moveTo>
                    <a:pt x="194444" y="543543"/>
                  </a:moveTo>
                  <a:lnTo>
                    <a:pt x="194444" y="972221"/>
                  </a:lnTo>
                  <a:lnTo>
                    <a:pt x="214509" y="1001061"/>
                  </a:lnTo>
                  <a:lnTo>
                    <a:pt x="273129" y="1051768"/>
                  </a:lnTo>
                  <a:lnTo>
                    <a:pt x="310216" y="1073642"/>
                  </a:lnTo>
                  <a:lnTo>
                    <a:pt x="351512" y="1093199"/>
                  </a:lnTo>
                  <a:lnTo>
                    <a:pt x="396282" y="1110444"/>
                  </a:lnTo>
                  <a:lnTo>
                    <a:pt x="443793" y="1125379"/>
                  </a:lnTo>
                  <a:lnTo>
                    <a:pt x="493313" y="1138007"/>
                  </a:lnTo>
                  <a:lnTo>
                    <a:pt x="544107" y="1148333"/>
                  </a:lnTo>
                  <a:lnTo>
                    <a:pt x="595443" y="1156358"/>
                  </a:lnTo>
                  <a:lnTo>
                    <a:pt x="646588" y="1162087"/>
                  </a:lnTo>
                  <a:lnTo>
                    <a:pt x="696807" y="1165521"/>
                  </a:lnTo>
                  <a:lnTo>
                    <a:pt x="745369" y="1166666"/>
                  </a:lnTo>
                  <a:lnTo>
                    <a:pt x="790449" y="1165559"/>
                  </a:lnTo>
                  <a:lnTo>
                    <a:pt x="838518" y="1162223"/>
                  </a:lnTo>
                  <a:lnTo>
                    <a:pt x="888638" y="1156637"/>
                  </a:lnTo>
                  <a:lnTo>
                    <a:pt x="939872" y="1148780"/>
                  </a:lnTo>
                  <a:lnTo>
                    <a:pt x="991281" y="1138628"/>
                  </a:lnTo>
                  <a:lnTo>
                    <a:pt x="1041927" y="1126161"/>
                  </a:lnTo>
                  <a:lnTo>
                    <a:pt x="1090873" y="1111356"/>
                  </a:lnTo>
                  <a:lnTo>
                    <a:pt x="1137179" y="1094192"/>
                  </a:lnTo>
                  <a:lnTo>
                    <a:pt x="1179908" y="1074647"/>
                  </a:lnTo>
                  <a:lnTo>
                    <a:pt x="1218123" y="1052699"/>
                  </a:lnTo>
                  <a:lnTo>
                    <a:pt x="1250884" y="1028327"/>
                  </a:lnTo>
                  <a:lnTo>
                    <a:pt x="1296295" y="972221"/>
                  </a:lnTo>
                  <a:lnTo>
                    <a:pt x="1296295" y="872214"/>
                  </a:lnTo>
                  <a:lnTo>
                    <a:pt x="714512" y="872214"/>
                  </a:lnTo>
                  <a:lnTo>
                    <a:pt x="194444" y="543543"/>
                  </a:lnTo>
                  <a:close/>
                </a:path>
                <a:path w="1555750" h="1167129">
                  <a:moveTo>
                    <a:pt x="1490739" y="436855"/>
                  </a:moveTo>
                  <a:lnTo>
                    <a:pt x="1425925" y="436855"/>
                  </a:lnTo>
                  <a:lnTo>
                    <a:pt x="1425925" y="907406"/>
                  </a:lnTo>
                  <a:lnTo>
                    <a:pt x="1490739" y="907406"/>
                  </a:lnTo>
                  <a:lnTo>
                    <a:pt x="1490739" y="436855"/>
                  </a:lnTo>
                  <a:close/>
                </a:path>
                <a:path w="1555750" h="1167129">
                  <a:moveTo>
                    <a:pt x="1296295" y="575689"/>
                  </a:moveTo>
                  <a:lnTo>
                    <a:pt x="714512" y="872214"/>
                  </a:lnTo>
                  <a:lnTo>
                    <a:pt x="1296295" y="872214"/>
                  </a:lnTo>
                  <a:lnTo>
                    <a:pt x="1296295" y="575689"/>
                  </a:lnTo>
                  <a:close/>
                </a:path>
                <a:path w="1555750" h="1167129">
                  <a:moveTo>
                    <a:pt x="777777" y="0"/>
                  </a:moveTo>
                  <a:lnTo>
                    <a:pt x="0" y="344041"/>
                  </a:lnTo>
                  <a:lnTo>
                    <a:pt x="717957" y="797745"/>
                  </a:lnTo>
                  <a:lnTo>
                    <a:pt x="1425925" y="436855"/>
                  </a:lnTo>
                  <a:lnTo>
                    <a:pt x="1490739" y="436855"/>
                  </a:lnTo>
                  <a:lnTo>
                    <a:pt x="1490739" y="403862"/>
                  </a:lnTo>
                  <a:lnTo>
                    <a:pt x="777777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1123873" y="6549881"/>
            <a:ext cx="2515870" cy="109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179705">
              <a:lnSpc>
                <a:spcPct val="113999"/>
              </a:lnSpc>
              <a:spcBef>
                <a:spcPts val="95"/>
              </a:spcBef>
            </a:pP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Households</a:t>
            </a:r>
            <a:r>
              <a:rPr sz="2050" spc="-14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20" dirty="0">
                <a:solidFill>
                  <a:srgbClr val="191919"/>
                </a:solidFill>
                <a:latin typeface="Verdana"/>
                <a:cs typeface="Verdana"/>
              </a:rPr>
              <a:t>with computers</a:t>
            </a:r>
            <a:r>
              <a:rPr sz="205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perform </a:t>
            </a:r>
            <a:r>
              <a:rPr sz="2050" spc="-30" dirty="0">
                <a:solidFill>
                  <a:srgbClr val="191919"/>
                </a:solidFill>
                <a:latin typeface="Verdana"/>
                <a:cs typeface="Verdana"/>
              </a:rPr>
              <a:t>better</a:t>
            </a:r>
            <a:r>
              <a:rPr sz="2050" spc="-1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30" dirty="0">
                <a:solidFill>
                  <a:srgbClr val="191919"/>
                </a:solidFill>
                <a:latin typeface="Verdana"/>
                <a:cs typeface="Verdana"/>
              </a:rPr>
              <a:t>academically</a:t>
            </a:r>
            <a:endParaRPr sz="2050">
              <a:latin typeface="Verdana"/>
              <a:cs typeface="Verdana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15636521" y="3283737"/>
            <a:ext cx="2809875" cy="2809875"/>
            <a:chOff x="15636521" y="3283737"/>
            <a:chExt cx="2809875" cy="2809875"/>
          </a:xfrm>
        </p:grpSpPr>
        <p:sp>
          <p:nvSpPr>
            <p:cNvPr id="19" name="object 19"/>
            <p:cNvSpPr/>
            <p:nvPr/>
          </p:nvSpPr>
          <p:spPr>
            <a:xfrm>
              <a:off x="15636521" y="3283737"/>
              <a:ext cx="2809875" cy="2809875"/>
            </a:xfrm>
            <a:custGeom>
              <a:avLst/>
              <a:gdLst/>
              <a:ahLst/>
              <a:cxnLst/>
              <a:rect l="l" t="t" r="r" b="b"/>
              <a:pathLst>
                <a:path w="2809875" h="2809875">
                  <a:moveTo>
                    <a:pt x="1404847" y="0"/>
                  </a:moveTo>
                  <a:lnTo>
                    <a:pt x="1356550" y="814"/>
                  </a:lnTo>
                  <a:lnTo>
                    <a:pt x="1308663" y="3240"/>
                  </a:lnTo>
                  <a:lnTo>
                    <a:pt x="1261210" y="7252"/>
                  </a:lnTo>
                  <a:lnTo>
                    <a:pt x="1214218" y="12824"/>
                  </a:lnTo>
                  <a:lnTo>
                    <a:pt x="1167714" y="19929"/>
                  </a:lnTo>
                  <a:lnTo>
                    <a:pt x="1121722" y="28541"/>
                  </a:lnTo>
                  <a:lnTo>
                    <a:pt x="1076270" y="38634"/>
                  </a:lnTo>
                  <a:lnTo>
                    <a:pt x="1031384" y="50182"/>
                  </a:lnTo>
                  <a:lnTo>
                    <a:pt x="987090" y="63158"/>
                  </a:lnTo>
                  <a:lnTo>
                    <a:pt x="943413" y="77537"/>
                  </a:lnTo>
                  <a:lnTo>
                    <a:pt x="900381" y="93293"/>
                  </a:lnTo>
                  <a:lnTo>
                    <a:pt x="858019" y="110398"/>
                  </a:lnTo>
                  <a:lnTo>
                    <a:pt x="816353" y="128828"/>
                  </a:lnTo>
                  <a:lnTo>
                    <a:pt x="775409" y="148556"/>
                  </a:lnTo>
                  <a:lnTo>
                    <a:pt x="735215" y="169555"/>
                  </a:lnTo>
                  <a:lnTo>
                    <a:pt x="695795" y="191801"/>
                  </a:lnTo>
                  <a:lnTo>
                    <a:pt x="657177" y="215265"/>
                  </a:lnTo>
                  <a:lnTo>
                    <a:pt x="619385" y="239923"/>
                  </a:lnTo>
                  <a:lnTo>
                    <a:pt x="582447" y="265748"/>
                  </a:lnTo>
                  <a:lnTo>
                    <a:pt x="546388" y="292714"/>
                  </a:lnTo>
                  <a:lnTo>
                    <a:pt x="511235" y="320795"/>
                  </a:lnTo>
                  <a:lnTo>
                    <a:pt x="477014" y="349965"/>
                  </a:lnTo>
                  <a:lnTo>
                    <a:pt x="443751" y="380197"/>
                  </a:lnTo>
                  <a:lnTo>
                    <a:pt x="411471" y="411466"/>
                  </a:lnTo>
                  <a:lnTo>
                    <a:pt x="380202" y="443745"/>
                  </a:lnTo>
                  <a:lnTo>
                    <a:pt x="349970" y="477008"/>
                  </a:lnTo>
                  <a:lnTo>
                    <a:pt x="320800" y="511229"/>
                  </a:lnTo>
                  <a:lnTo>
                    <a:pt x="292718" y="546382"/>
                  </a:lnTo>
                  <a:lnTo>
                    <a:pt x="265752" y="582440"/>
                  </a:lnTo>
                  <a:lnTo>
                    <a:pt x="239926" y="619378"/>
                  </a:lnTo>
                  <a:lnTo>
                    <a:pt x="215268" y="657169"/>
                  </a:lnTo>
                  <a:lnTo>
                    <a:pt x="191803" y="695788"/>
                  </a:lnTo>
                  <a:lnTo>
                    <a:pt x="169558" y="735207"/>
                  </a:lnTo>
                  <a:lnTo>
                    <a:pt x="148558" y="775401"/>
                  </a:lnTo>
                  <a:lnTo>
                    <a:pt x="128830" y="816344"/>
                  </a:lnTo>
                  <a:lnTo>
                    <a:pt x="110400" y="858010"/>
                  </a:lnTo>
                  <a:lnTo>
                    <a:pt x="93294" y="900372"/>
                  </a:lnTo>
                  <a:lnTo>
                    <a:pt x="77538" y="943404"/>
                  </a:lnTo>
                  <a:lnTo>
                    <a:pt x="63159" y="987080"/>
                  </a:lnTo>
                  <a:lnTo>
                    <a:pt x="50182" y="1031374"/>
                  </a:lnTo>
                  <a:lnTo>
                    <a:pt x="38634" y="1076260"/>
                  </a:lnTo>
                  <a:lnTo>
                    <a:pt x="28541" y="1121712"/>
                  </a:lnTo>
                  <a:lnTo>
                    <a:pt x="19929" y="1167703"/>
                  </a:lnTo>
                  <a:lnTo>
                    <a:pt x="12824" y="1214208"/>
                  </a:lnTo>
                  <a:lnTo>
                    <a:pt x="7253" y="1261200"/>
                  </a:lnTo>
                  <a:lnTo>
                    <a:pt x="3241" y="1308652"/>
                  </a:lnTo>
                  <a:lnTo>
                    <a:pt x="814" y="1356540"/>
                  </a:lnTo>
                  <a:lnTo>
                    <a:pt x="0" y="1404836"/>
                  </a:lnTo>
                  <a:lnTo>
                    <a:pt x="814" y="1453133"/>
                  </a:lnTo>
                  <a:lnTo>
                    <a:pt x="3241" y="1501022"/>
                  </a:lnTo>
                  <a:lnTo>
                    <a:pt x="7253" y="1548475"/>
                  </a:lnTo>
                  <a:lnTo>
                    <a:pt x="12824" y="1595467"/>
                  </a:lnTo>
                  <a:lnTo>
                    <a:pt x="19929" y="1641972"/>
                  </a:lnTo>
                  <a:lnTo>
                    <a:pt x="28541" y="1687964"/>
                  </a:lnTo>
                  <a:lnTo>
                    <a:pt x="38634" y="1733416"/>
                  </a:lnTo>
                  <a:lnTo>
                    <a:pt x="50182" y="1778303"/>
                  </a:lnTo>
                  <a:lnTo>
                    <a:pt x="63159" y="1822597"/>
                  </a:lnTo>
                  <a:lnTo>
                    <a:pt x="77538" y="1866274"/>
                  </a:lnTo>
                  <a:lnTo>
                    <a:pt x="93294" y="1909307"/>
                  </a:lnTo>
                  <a:lnTo>
                    <a:pt x="110400" y="1951669"/>
                  </a:lnTo>
                  <a:lnTo>
                    <a:pt x="128830" y="1993335"/>
                  </a:lnTo>
                  <a:lnTo>
                    <a:pt x="148558" y="2034278"/>
                  </a:lnTo>
                  <a:lnTo>
                    <a:pt x="169558" y="2074473"/>
                  </a:lnTo>
                  <a:lnTo>
                    <a:pt x="191803" y="2113892"/>
                  </a:lnTo>
                  <a:lnTo>
                    <a:pt x="215268" y="2152511"/>
                  </a:lnTo>
                  <a:lnTo>
                    <a:pt x="239926" y="2190303"/>
                  </a:lnTo>
                  <a:lnTo>
                    <a:pt x="265752" y="2227241"/>
                  </a:lnTo>
                  <a:lnTo>
                    <a:pt x="292718" y="2263299"/>
                  </a:lnTo>
                  <a:lnTo>
                    <a:pt x="320800" y="2298452"/>
                  </a:lnTo>
                  <a:lnTo>
                    <a:pt x="349970" y="2332673"/>
                  </a:lnTo>
                  <a:lnTo>
                    <a:pt x="380202" y="2365937"/>
                  </a:lnTo>
                  <a:lnTo>
                    <a:pt x="411471" y="2398216"/>
                  </a:lnTo>
                  <a:lnTo>
                    <a:pt x="443751" y="2429485"/>
                  </a:lnTo>
                  <a:lnTo>
                    <a:pt x="477014" y="2459717"/>
                  </a:lnTo>
                  <a:lnTo>
                    <a:pt x="511235" y="2488887"/>
                  </a:lnTo>
                  <a:lnTo>
                    <a:pt x="546388" y="2516968"/>
                  </a:lnTo>
                  <a:lnTo>
                    <a:pt x="582447" y="2543934"/>
                  </a:lnTo>
                  <a:lnTo>
                    <a:pt x="619385" y="2569759"/>
                  </a:lnTo>
                  <a:lnTo>
                    <a:pt x="657177" y="2594417"/>
                  </a:lnTo>
                  <a:lnTo>
                    <a:pt x="695795" y="2617882"/>
                  </a:lnTo>
                  <a:lnTo>
                    <a:pt x="735215" y="2640127"/>
                  </a:lnTo>
                  <a:lnTo>
                    <a:pt x="775409" y="2661127"/>
                  </a:lnTo>
                  <a:lnTo>
                    <a:pt x="816353" y="2680855"/>
                  </a:lnTo>
                  <a:lnTo>
                    <a:pt x="858019" y="2699285"/>
                  </a:lnTo>
                  <a:lnTo>
                    <a:pt x="900381" y="2716390"/>
                  </a:lnTo>
                  <a:lnTo>
                    <a:pt x="943413" y="2732146"/>
                  </a:lnTo>
                  <a:lnTo>
                    <a:pt x="987090" y="2746525"/>
                  </a:lnTo>
                  <a:lnTo>
                    <a:pt x="1031384" y="2759502"/>
                  </a:lnTo>
                  <a:lnTo>
                    <a:pt x="1076270" y="2771049"/>
                  </a:lnTo>
                  <a:lnTo>
                    <a:pt x="1121722" y="2781142"/>
                  </a:lnTo>
                  <a:lnTo>
                    <a:pt x="1167714" y="2789754"/>
                  </a:lnTo>
                  <a:lnTo>
                    <a:pt x="1214218" y="2796859"/>
                  </a:lnTo>
                  <a:lnTo>
                    <a:pt x="1261210" y="2802431"/>
                  </a:lnTo>
                  <a:lnTo>
                    <a:pt x="1308663" y="2806443"/>
                  </a:lnTo>
                  <a:lnTo>
                    <a:pt x="1356550" y="2808869"/>
                  </a:lnTo>
                  <a:lnTo>
                    <a:pt x="1404847" y="2809684"/>
                  </a:lnTo>
                  <a:lnTo>
                    <a:pt x="1453143" y="2808869"/>
                  </a:lnTo>
                  <a:lnTo>
                    <a:pt x="1501031" y="2806443"/>
                  </a:lnTo>
                  <a:lnTo>
                    <a:pt x="1548484" y="2802431"/>
                  </a:lnTo>
                  <a:lnTo>
                    <a:pt x="1595475" y="2796859"/>
                  </a:lnTo>
                  <a:lnTo>
                    <a:pt x="1641980" y="2789754"/>
                  </a:lnTo>
                  <a:lnTo>
                    <a:pt x="1687971" y="2781142"/>
                  </a:lnTo>
                  <a:lnTo>
                    <a:pt x="1733423" y="2771049"/>
                  </a:lnTo>
                  <a:lnTo>
                    <a:pt x="1778309" y="2759502"/>
                  </a:lnTo>
                  <a:lnTo>
                    <a:pt x="1822604" y="2746525"/>
                  </a:lnTo>
                  <a:lnTo>
                    <a:pt x="1866280" y="2732146"/>
                  </a:lnTo>
                  <a:lnTo>
                    <a:pt x="1909313" y="2716390"/>
                  </a:lnTo>
                  <a:lnTo>
                    <a:pt x="1951675" y="2699285"/>
                  </a:lnTo>
                  <a:lnTo>
                    <a:pt x="1993341" y="2680855"/>
                  </a:lnTo>
                  <a:lnTo>
                    <a:pt x="2034284" y="2661127"/>
                  </a:lnTo>
                  <a:lnTo>
                    <a:pt x="2074479" y="2640127"/>
                  </a:lnTo>
                  <a:lnTo>
                    <a:pt x="2113898" y="2617882"/>
                  </a:lnTo>
                  <a:lnTo>
                    <a:pt x="2152517" y="2594417"/>
                  </a:lnTo>
                  <a:lnTo>
                    <a:pt x="2190308" y="2569759"/>
                  </a:lnTo>
                  <a:lnTo>
                    <a:pt x="2227247" y="2543934"/>
                  </a:lnTo>
                  <a:lnTo>
                    <a:pt x="2263305" y="2516968"/>
                  </a:lnTo>
                  <a:lnTo>
                    <a:pt x="2298458" y="2488887"/>
                  </a:lnTo>
                  <a:lnTo>
                    <a:pt x="2332680" y="2459717"/>
                  </a:lnTo>
                  <a:lnTo>
                    <a:pt x="2365943" y="2429485"/>
                  </a:lnTo>
                  <a:lnTo>
                    <a:pt x="2398222" y="2398216"/>
                  </a:lnTo>
                  <a:lnTo>
                    <a:pt x="2429491" y="2365937"/>
                  </a:lnTo>
                  <a:lnTo>
                    <a:pt x="2459724" y="2332673"/>
                  </a:lnTo>
                  <a:lnTo>
                    <a:pt x="2488894" y="2298452"/>
                  </a:lnTo>
                  <a:lnTo>
                    <a:pt x="2516975" y="2263299"/>
                  </a:lnTo>
                  <a:lnTo>
                    <a:pt x="2543942" y="2227241"/>
                  </a:lnTo>
                  <a:lnTo>
                    <a:pt x="2569767" y="2190303"/>
                  </a:lnTo>
                  <a:lnTo>
                    <a:pt x="2594425" y="2152511"/>
                  </a:lnTo>
                  <a:lnTo>
                    <a:pt x="2617890" y="2113892"/>
                  </a:lnTo>
                  <a:lnTo>
                    <a:pt x="2640136" y="2074473"/>
                  </a:lnTo>
                  <a:lnTo>
                    <a:pt x="2661136" y="2034278"/>
                  </a:lnTo>
                  <a:lnTo>
                    <a:pt x="2680864" y="1993335"/>
                  </a:lnTo>
                  <a:lnTo>
                    <a:pt x="2699294" y="1951669"/>
                  </a:lnTo>
                  <a:lnTo>
                    <a:pt x="2716400" y="1909307"/>
                  </a:lnTo>
                  <a:lnTo>
                    <a:pt x="2732155" y="1866274"/>
                  </a:lnTo>
                  <a:lnTo>
                    <a:pt x="2746535" y="1822597"/>
                  </a:lnTo>
                  <a:lnTo>
                    <a:pt x="2759511" y="1778303"/>
                  </a:lnTo>
                  <a:lnTo>
                    <a:pt x="2771059" y="1733416"/>
                  </a:lnTo>
                  <a:lnTo>
                    <a:pt x="2781152" y="1687964"/>
                  </a:lnTo>
                  <a:lnTo>
                    <a:pt x="2789764" y="1641972"/>
                  </a:lnTo>
                  <a:lnTo>
                    <a:pt x="2796869" y="1595467"/>
                  </a:lnTo>
                  <a:lnTo>
                    <a:pt x="2802441" y="1548475"/>
                  </a:lnTo>
                  <a:lnTo>
                    <a:pt x="2806453" y="1501022"/>
                  </a:lnTo>
                  <a:lnTo>
                    <a:pt x="2808879" y="1453133"/>
                  </a:lnTo>
                  <a:lnTo>
                    <a:pt x="2809694" y="1404836"/>
                  </a:lnTo>
                  <a:lnTo>
                    <a:pt x="2808879" y="1356540"/>
                  </a:lnTo>
                  <a:lnTo>
                    <a:pt x="2806453" y="1308652"/>
                  </a:lnTo>
                  <a:lnTo>
                    <a:pt x="2802441" y="1261200"/>
                  </a:lnTo>
                  <a:lnTo>
                    <a:pt x="2796869" y="1214208"/>
                  </a:lnTo>
                  <a:lnTo>
                    <a:pt x="2789764" y="1167703"/>
                  </a:lnTo>
                  <a:lnTo>
                    <a:pt x="2781152" y="1121712"/>
                  </a:lnTo>
                  <a:lnTo>
                    <a:pt x="2771059" y="1076260"/>
                  </a:lnTo>
                  <a:lnTo>
                    <a:pt x="2759511" y="1031374"/>
                  </a:lnTo>
                  <a:lnTo>
                    <a:pt x="2746535" y="987080"/>
                  </a:lnTo>
                  <a:lnTo>
                    <a:pt x="2732155" y="943404"/>
                  </a:lnTo>
                  <a:lnTo>
                    <a:pt x="2716400" y="900372"/>
                  </a:lnTo>
                  <a:lnTo>
                    <a:pt x="2699294" y="858010"/>
                  </a:lnTo>
                  <a:lnTo>
                    <a:pt x="2680864" y="816344"/>
                  </a:lnTo>
                  <a:lnTo>
                    <a:pt x="2661136" y="775401"/>
                  </a:lnTo>
                  <a:lnTo>
                    <a:pt x="2640136" y="735207"/>
                  </a:lnTo>
                  <a:lnTo>
                    <a:pt x="2617890" y="695788"/>
                  </a:lnTo>
                  <a:lnTo>
                    <a:pt x="2594425" y="657169"/>
                  </a:lnTo>
                  <a:lnTo>
                    <a:pt x="2569767" y="619378"/>
                  </a:lnTo>
                  <a:lnTo>
                    <a:pt x="2543942" y="582440"/>
                  </a:lnTo>
                  <a:lnTo>
                    <a:pt x="2516975" y="546382"/>
                  </a:lnTo>
                  <a:lnTo>
                    <a:pt x="2488894" y="511229"/>
                  </a:lnTo>
                  <a:lnTo>
                    <a:pt x="2459724" y="477008"/>
                  </a:lnTo>
                  <a:lnTo>
                    <a:pt x="2429491" y="443745"/>
                  </a:lnTo>
                  <a:lnTo>
                    <a:pt x="2398222" y="411466"/>
                  </a:lnTo>
                  <a:lnTo>
                    <a:pt x="2365943" y="380197"/>
                  </a:lnTo>
                  <a:lnTo>
                    <a:pt x="2332680" y="349965"/>
                  </a:lnTo>
                  <a:lnTo>
                    <a:pt x="2298458" y="320795"/>
                  </a:lnTo>
                  <a:lnTo>
                    <a:pt x="2263305" y="292714"/>
                  </a:lnTo>
                  <a:lnTo>
                    <a:pt x="2227247" y="265748"/>
                  </a:lnTo>
                  <a:lnTo>
                    <a:pt x="2190308" y="239923"/>
                  </a:lnTo>
                  <a:lnTo>
                    <a:pt x="2152517" y="215265"/>
                  </a:lnTo>
                  <a:lnTo>
                    <a:pt x="2113898" y="191801"/>
                  </a:lnTo>
                  <a:lnTo>
                    <a:pt x="2074479" y="169555"/>
                  </a:lnTo>
                  <a:lnTo>
                    <a:pt x="2034284" y="148556"/>
                  </a:lnTo>
                  <a:lnTo>
                    <a:pt x="1993341" y="128828"/>
                  </a:lnTo>
                  <a:lnTo>
                    <a:pt x="1951675" y="110398"/>
                  </a:lnTo>
                  <a:lnTo>
                    <a:pt x="1909313" y="93293"/>
                  </a:lnTo>
                  <a:lnTo>
                    <a:pt x="1866280" y="77537"/>
                  </a:lnTo>
                  <a:lnTo>
                    <a:pt x="1822604" y="63158"/>
                  </a:lnTo>
                  <a:lnTo>
                    <a:pt x="1778309" y="50182"/>
                  </a:lnTo>
                  <a:lnTo>
                    <a:pt x="1733423" y="38634"/>
                  </a:lnTo>
                  <a:lnTo>
                    <a:pt x="1687971" y="28541"/>
                  </a:lnTo>
                  <a:lnTo>
                    <a:pt x="1641980" y="19929"/>
                  </a:lnTo>
                  <a:lnTo>
                    <a:pt x="1595475" y="12824"/>
                  </a:lnTo>
                  <a:lnTo>
                    <a:pt x="1548484" y="7252"/>
                  </a:lnTo>
                  <a:lnTo>
                    <a:pt x="1501031" y="3240"/>
                  </a:lnTo>
                  <a:lnTo>
                    <a:pt x="1453143" y="814"/>
                  </a:lnTo>
                  <a:lnTo>
                    <a:pt x="1404847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6269171" y="4187957"/>
              <a:ext cx="1544955" cy="1014730"/>
            </a:xfrm>
            <a:custGeom>
              <a:avLst/>
              <a:gdLst/>
              <a:ahLst/>
              <a:cxnLst/>
              <a:rect l="l" t="t" r="r" b="b"/>
              <a:pathLst>
                <a:path w="1544955" h="1014729">
                  <a:moveTo>
                    <a:pt x="1047572" y="507047"/>
                  </a:moveTo>
                  <a:lnTo>
                    <a:pt x="1043127" y="457250"/>
                  </a:lnTo>
                  <a:lnTo>
                    <a:pt x="1030312" y="410349"/>
                  </a:lnTo>
                  <a:lnTo>
                    <a:pt x="1009916" y="367144"/>
                  </a:lnTo>
                  <a:lnTo>
                    <a:pt x="982726" y="328409"/>
                  </a:lnTo>
                  <a:lnTo>
                    <a:pt x="949515" y="294944"/>
                  </a:lnTo>
                  <a:lnTo>
                    <a:pt x="911072" y="267550"/>
                  </a:lnTo>
                  <a:lnTo>
                    <a:pt x="897940" y="261264"/>
                  </a:lnTo>
                  <a:lnTo>
                    <a:pt x="897940" y="507047"/>
                  </a:lnTo>
                  <a:lnTo>
                    <a:pt x="888034" y="556310"/>
                  </a:lnTo>
                  <a:lnTo>
                    <a:pt x="861072" y="596582"/>
                  </a:lnTo>
                  <a:lnTo>
                    <a:pt x="821093" y="623747"/>
                  </a:lnTo>
                  <a:lnTo>
                    <a:pt x="772198" y="633717"/>
                  </a:lnTo>
                  <a:lnTo>
                    <a:pt x="723303" y="623747"/>
                  </a:lnTo>
                  <a:lnTo>
                    <a:pt x="683336" y="596582"/>
                  </a:lnTo>
                  <a:lnTo>
                    <a:pt x="656361" y="556310"/>
                  </a:lnTo>
                  <a:lnTo>
                    <a:pt x="646468" y="507047"/>
                  </a:lnTo>
                  <a:lnTo>
                    <a:pt x="656361" y="457796"/>
                  </a:lnTo>
                  <a:lnTo>
                    <a:pt x="683336" y="417525"/>
                  </a:lnTo>
                  <a:lnTo>
                    <a:pt x="723303" y="390347"/>
                  </a:lnTo>
                  <a:lnTo>
                    <a:pt x="772198" y="380377"/>
                  </a:lnTo>
                  <a:lnTo>
                    <a:pt x="821093" y="390347"/>
                  </a:lnTo>
                  <a:lnTo>
                    <a:pt x="861072" y="417525"/>
                  </a:lnTo>
                  <a:lnTo>
                    <a:pt x="888034" y="457796"/>
                  </a:lnTo>
                  <a:lnTo>
                    <a:pt x="897940" y="507047"/>
                  </a:lnTo>
                  <a:lnTo>
                    <a:pt x="897940" y="261264"/>
                  </a:lnTo>
                  <a:lnTo>
                    <a:pt x="868184" y="247002"/>
                  </a:lnTo>
                  <a:lnTo>
                    <a:pt x="821639" y="234099"/>
                  </a:lnTo>
                  <a:lnTo>
                    <a:pt x="772198" y="229616"/>
                  </a:lnTo>
                  <a:lnTo>
                    <a:pt x="722769" y="234099"/>
                  </a:lnTo>
                  <a:lnTo>
                    <a:pt x="676211" y="247002"/>
                  </a:lnTo>
                  <a:lnTo>
                    <a:pt x="633323" y="267550"/>
                  </a:lnTo>
                  <a:lnTo>
                    <a:pt x="594880" y="294944"/>
                  </a:lnTo>
                  <a:lnTo>
                    <a:pt x="561670" y="328409"/>
                  </a:lnTo>
                  <a:lnTo>
                    <a:pt x="534479" y="367144"/>
                  </a:lnTo>
                  <a:lnTo>
                    <a:pt x="514083" y="410349"/>
                  </a:lnTo>
                  <a:lnTo>
                    <a:pt x="501269" y="457250"/>
                  </a:lnTo>
                  <a:lnTo>
                    <a:pt x="496824" y="507047"/>
                  </a:lnTo>
                  <a:lnTo>
                    <a:pt x="501269" y="556856"/>
                  </a:lnTo>
                  <a:lnTo>
                    <a:pt x="514083" y="603758"/>
                  </a:lnTo>
                  <a:lnTo>
                    <a:pt x="534479" y="646963"/>
                  </a:lnTo>
                  <a:lnTo>
                    <a:pt x="561670" y="685698"/>
                  </a:lnTo>
                  <a:lnTo>
                    <a:pt x="594880" y="719150"/>
                  </a:lnTo>
                  <a:lnTo>
                    <a:pt x="633323" y="746556"/>
                  </a:lnTo>
                  <a:lnTo>
                    <a:pt x="676211" y="767105"/>
                  </a:lnTo>
                  <a:lnTo>
                    <a:pt x="722769" y="780008"/>
                  </a:lnTo>
                  <a:lnTo>
                    <a:pt x="772198" y="784491"/>
                  </a:lnTo>
                  <a:lnTo>
                    <a:pt x="821639" y="780008"/>
                  </a:lnTo>
                  <a:lnTo>
                    <a:pt x="868184" y="767105"/>
                  </a:lnTo>
                  <a:lnTo>
                    <a:pt x="911072" y="746556"/>
                  </a:lnTo>
                  <a:lnTo>
                    <a:pt x="949515" y="719150"/>
                  </a:lnTo>
                  <a:lnTo>
                    <a:pt x="982726" y="685698"/>
                  </a:lnTo>
                  <a:lnTo>
                    <a:pt x="1009916" y="646963"/>
                  </a:lnTo>
                  <a:lnTo>
                    <a:pt x="1030312" y="603758"/>
                  </a:lnTo>
                  <a:lnTo>
                    <a:pt x="1043127" y="556856"/>
                  </a:lnTo>
                  <a:lnTo>
                    <a:pt x="1047572" y="507047"/>
                  </a:lnTo>
                  <a:close/>
                </a:path>
                <a:path w="1544955" h="1014729">
                  <a:moveTo>
                    <a:pt x="1544370" y="506971"/>
                  </a:moveTo>
                  <a:lnTo>
                    <a:pt x="1513598" y="463372"/>
                  </a:lnTo>
                  <a:lnTo>
                    <a:pt x="1485303" y="426008"/>
                  </a:lnTo>
                  <a:lnTo>
                    <a:pt x="1443570" y="375881"/>
                  </a:lnTo>
                  <a:lnTo>
                    <a:pt x="1416418" y="345541"/>
                  </a:lnTo>
                  <a:lnTo>
                    <a:pt x="1385316" y="312686"/>
                  </a:lnTo>
                  <a:lnTo>
                    <a:pt x="1357617" y="285203"/>
                  </a:lnTo>
                  <a:lnTo>
                    <a:pt x="1357617" y="507123"/>
                  </a:lnTo>
                  <a:lnTo>
                    <a:pt x="1338643" y="529755"/>
                  </a:lnTo>
                  <a:lnTo>
                    <a:pt x="1289608" y="584034"/>
                  </a:lnTo>
                  <a:lnTo>
                    <a:pt x="1259967" y="614273"/>
                  </a:lnTo>
                  <a:lnTo>
                    <a:pt x="1227175" y="645629"/>
                  </a:lnTo>
                  <a:lnTo>
                    <a:pt x="1191437" y="677367"/>
                  </a:lnTo>
                  <a:lnTo>
                    <a:pt x="1152982" y="708799"/>
                  </a:lnTo>
                  <a:lnTo>
                    <a:pt x="1112012" y="739203"/>
                  </a:lnTo>
                  <a:lnTo>
                    <a:pt x="1068730" y="767867"/>
                  </a:lnTo>
                  <a:lnTo>
                    <a:pt x="1023353" y="794080"/>
                  </a:lnTo>
                  <a:lnTo>
                    <a:pt x="976071" y="817118"/>
                  </a:lnTo>
                  <a:lnTo>
                    <a:pt x="927112" y="836282"/>
                  </a:lnTo>
                  <a:lnTo>
                    <a:pt x="876668" y="850849"/>
                  </a:lnTo>
                  <a:lnTo>
                    <a:pt x="824966" y="860120"/>
                  </a:lnTo>
                  <a:lnTo>
                    <a:pt x="772198" y="863358"/>
                  </a:lnTo>
                  <a:lnTo>
                    <a:pt x="719594" y="860120"/>
                  </a:lnTo>
                  <a:lnTo>
                    <a:pt x="667994" y="850836"/>
                  </a:lnTo>
                  <a:lnTo>
                    <a:pt x="617639" y="836256"/>
                  </a:lnTo>
                  <a:lnTo>
                    <a:pt x="568731" y="817079"/>
                  </a:lnTo>
                  <a:lnTo>
                    <a:pt x="521474" y="794016"/>
                  </a:lnTo>
                  <a:lnTo>
                    <a:pt x="476097" y="767791"/>
                  </a:lnTo>
                  <a:lnTo>
                    <a:pt x="432790" y="739101"/>
                  </a:lnTo>
                  <a:lnTo>
                    <a:pt x="391782" y="708685"/>
                  </a:lnTo>
                  <a:lnTo>
                    <a:pt x="353275" y="677227"/>
                  </a:lnTo>
                  <a:lnTo>
                    <a:pt x="317487" y="645464"/>
                  </a:lnTo>
                  <a:lnTo>
                    <a:pt x="284632" y="614108"/>
                  </a:lnTo>
                  <a:lnTo>
                    <a:pt x="254927" y="583869"/>
                  </a:lnTo>
                  <a:lnTo>
                    <a:pt x="228561" y="555447"/>
                  </a:lnTo>
                  <a:lnTo>
                    <a:pt x="186766" y="506971"/>
                  </a:lnTo>
                  <a:lnTo>
                    <a:pt x="205727" y="484339"/>
                  </a:lnTo>
                  <a:lnTo>
                    <a:pt x="254774" y="430060"/>
                  </a:lnTo>
                  <a:lnTo>
                    <a:pt x="284416" y="399821"/>
                  </a:lnTo>
                  <a:lnTo>
                    <a:pt x="317220" y="368477"/>
                  </a:lnTo>
                  <a:lnTo>
                    <a:pt x="352945" y="336727"/>
                  </a:lnTo>
                  <a:lnTo>
                    <a:pt x="391401" y="305308"/>
                  </a:lnTo>
                  <a:lnTo>
                    <a:pt x="432371" y="274904"/>
                  </a:lnTo>
                  <a:lnTo>
                    <a:pt x="475665" y="246240"/>
                  </a:lnTo>
                  <a:lnTo>
                    <a:pt x="521042" y="220027"/>
                  </a:lnTo>
                  <a:lnTo>
                    <a:pt x="568325" y="196989"/>
                  </a:lnTo>
                  <a:lnTo>
                    <a:pt x="617283" y="177825"/>
                  </a:lnTo>
                  <a:lnTo>
                    <a:pt x="667727" y="163258"/>
                  </a:lnTo>
                  <a:lnTo>
                    <a:pt x="719429" y="154000"/>
                  </a:lnTo>
                  <a:lnTo>
                    <a:pt x="772198" y="150749"/>
                  </a:lnTo>
                  <a:lnTo>
                    <a:pt x="824814" y="154000"/>
                  </a:lnTo>
                  <a:lnTo>
                    <a:pt x="876401" y="163271"/>
                  </a:lnTo>
                  <a:lnTo>
                    <a:pt x="926757" y="177850"/>
                  </a:lnTo>
                  <a:lnTo>
                    <a:pt x="975664" y="197027"/>
                  </a:lnTo>
                  <a:lnTo>
                    <a:pt x="1022921" y="220091"/>
                  </a:lnTo>
                  <a:lnTo>
                    <a:pt x="1068311" y="246316"/>
                  </a:lnTo>
                  <a:lnTo>
                    <a:pt x="1111605" y="275005"/>
                  </a:lnTo>
                  <a:lnTo>
                    <a:pt x="1152613" y="305422"/>
                  </a:lnTo>
                  <a:lnTo>
                    <a:pt x="1191120" y="336880"/>
                  </a:lnTo>
                  <a:lnTo>
                    <a:pt x="1226908" y="368630"/>
                  </a:lnTo>
                  <a:lnTo>
                    <a:pt x="1259751" y="399986"/>
                  </a:lnTo>
                  <a:lnTo>
                    <a:pt x="1289469" y="430237"/>
                  </a:lnTo>
                  <a:lnTo>
                    <a:pt x="1315821" y="458647"/>
                  </a:lnTo>
                  <a:lnTo>
                    <a:pt x="1357617" y="507123"/>
                  </a:lnTo>
                  <a:lnTo>
                    <a:pt x="1357617" y="285203"/>
                  </a:lnTo>
                  <a:lnTo>
                    <a:pt x="1312011" y="242506"/>
                  </a:lnTo>
                  <a:lnTo>
                    <a:pt x="1270190" y="206705"/>
                  </a:lnTo>
                  <a:lnTo>
                    <a:pt x="1225169" y="171437"/>
                  </a:lnTo>
                  <a:lnTo>
                    <a:pt x="1195908" y="150749"/>
                  </a:lnTo>
                  <a:lnTo>
                    <a:pt x="1177137" y="137477"/>
                  </a:lnTo>
                  <a:lnTo>
                    <a:pt x="1126274" y="105562"/>
                  </a:lnTo>
                  <a:lnTo>
                    <a:pt x="1072769" y="76479"/>
                  </a:lnTo>
                  <a:lnTo>
                    <a:pt x="1016812" y="50977"/>
                  </a:lnTo>
                  <a:lnTo>
                    <a:pt x="958596" y="29819"/>
                  </a:lnTo>
                  <a:lnTo>
                    <a:pt x="898283" y="13754"/>
                  </a:lnTo>
                  <a:lnTo>
                    <a:pt x="836091" y="3568"/>
                  </a:lnTo>
                  <a:lnTo>
                    <a:pt x="772198" y="0"/>
                  </a:lnTo>
                  <a:lnTo>
                    <a:pt x="708304" y="3568"/>
                  </a:lnTo>
                  <a:lnTo>
                    <a:pt x="646112" y="13754"/>
                  </a:lnTo>
                  <a:lnTo>
                    <a:pt x="585800" y="29819"/>
                  </a:lnTo>
                  <a:lnTo>
                    <a:pt x="527583" y="50977"/>
                  </a:lnTo>
                  <a:lnTo>
                    <a:pt x="471627" y="76479"/>
                  </a:lnTo>
                  <a:lnTo>
                    <a:pt x="418122" y="105562"/>
                  </a:lnTo>
                  <a:lnTo>
                    <a:pt x="367258" y="137477"/>
                  </a:lnTo>
                  <a:lnTo>
                    <a:pt x="319214" y="171437"/>
                  </a:lnTo>
                  <a:lnTo>
                    <a:pt x="274193" y="206705"/>
                  </a:lnTo>
                  <a:lnTo>
                    <a:pt x="232359" y="242519"/>
                  </a:lnTo>
                  <a:lnTo>
                    <a:pt x="193929" y="278091"/>
                  </a:lnTo>
                  <a:lnTo>
                    <a:pt x="159067" y="312686"/>
                  </a:lnTo>
                  <a:lnTo>
                    <a:pt x="127965" y="345541"/>
                  </a:lnTo>
                  <a:lnTo>
                    <a:pt x="100812" y="375881"/>
                  </a:lnTo>
                  <a:lnTo>
                    <a:pt x="59093" y="426008"/>
                  </a:lnTo>
                  <a:lnTo>
                    <a:pt x="35407" y="456984"/>
                  </a:lnTo>
                  <a:lnTo>
                    <a:pt x="12" y="506971"/>
                  </a:lnTo>
                  <a:lnTo>
                    <a:pt x="0" y="507123"/>
                  </a:lnTo>
                  <a:lnTo>
                    <a:pt x="30797" y="550722"/>
                  </a:lnTo>
                  <a:lnTo>
                    <a:pt x="59093" y="588098"/>
                  </a:lnTo>
                  <a:lnTo>
                    <a:pt x="100812" y="638225"/>
                  </a:lnTo>
                  <a:lnTo>
                    <a:pt x="127965" y="668566"/>
                  </a:lnTo>
                  <a:lnTo>
                    <a:pt x="159067" y="701421"/>
                  </a:lnTo>
                  <a:lnTo>
                    <a:pt x="193929" y="736028"/>
                  </a:lnTo>
                  <a:lnTo>
                    <a:pt x="232371" y="771601"/>
                  </a:lnTo>
                  <a:lnTo>
                    <a:pt x="274193" y="807415"/>
                  </a:lnTo>
                  <a:lnTo>
                    <a:pt x="319214" y="842683"/>
                  </a:lnTo>
                  <a:lnTo>
                    <a:pt x="367258" y="876655"/>
                  </a:lnTo>
                  <a:lnTo>
                    <a:pt x="418122" y="908558"/>
                  </a:lnTo>
                  <a:lnTo>
                    <a:pt x="471627" y="937641"/>
                  </a:lnTo>
                  <a:lnTo>
                    <a:pt x="527583" y="963155"/>
                  </a:lnTo>
                  <a:lnTo>
                    <a:pt x="585812" y="984313"/>
                  </a:lnTo>
                  <a:lnTo>
                    <a:pt x="646112" y="1000379"/>
                  </a:lnTo>
                  <a:lnTo>
                    <a:pt x="708304" y="1010564"/>
                  </a:lnTo>
                  <a:lnTo>
                    <a:pt x="772198" y="1014133"/>
                  </a:lnTo>
                  <a:lnTo>
                    <a:pt x="836104" y="1010564"/>
                  </a:lnTo>
                  <a:lnTo>
                    <a:pt x="898296" y="1000379"/>
                  </a:lnTo>
                  <a:lnTo>
                    <a:pt x="958596" y="984313"/>
                  </a:lnTo>
                  <a:lnTo>
                    <a:pt x="1016812" y="963155"/>
                  </a:lnTo>
                  <a:lnTo>
                    <a:pt x="1072769" y="937641"/>
                  </a:lnTo>
                  <a:lnTo>
                    <a:pt x="1126274" y="908558"/>
                  </a:lnTo>
                  <a:lnTo>
                    <a:pt x="1177137" y="876642"/>
                  </a:lnTo>
                  <a:lnTo>
                    <a:pt x="1195920" y="863358"/>
                  </a:lnTo>
                  <a:lnTo>
                    <a:pt x="1225169" y="842683"/>
                  </a:lnTo>
                  <a:lnTo>
                    <a:pt x="1270203" y="807402"/>
                  </a:lnTo>
                  <a:lnTo>
                    <a:pt x="1312024" y="771601"/>
                  </a:lnTo>
                  <a:lnTo>
                    <a:pt x="1350454" y="736015"/>
                  </a:lnTo>
                  <a:lnTo>
                    <a:pt x="1385328" y="701421"/>
                  </a:lnTo>
                  <a:lnTo>
                    <a:pt x="1416431" y="668566"/>
                  </a:lnTo>
                  <a:lnTo>
                    <a:pt x="1443583" y="638225"/>
                  </a:lnTo>
                  <a:lnTo>
                    <a:pt x="1485303" y="588086"/>
                  </a:lnTo>
                  <a:lnTo>
                    <a:pt x="1508988" y="557123"/>
                  </a:lnTo>
                  <a:lnTo>
                    <a:pt x="1544370" y="507123"/>
                  </a:lnTo>
                  <a:lnTo>
                    <a:pt x="1544370" y="50697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15601700" y="6549881"/>
            <a:ext cx="2879725" cy="10934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4310" marR="187325" algn="ctr">
              <a:lnSpc>
                <a:spcPct val="113999"/>
              </a:lnSpc>
              <a:spcBef>
                <a:spcPts val="95"/>
              </a:spcBef>
            </a:pPr>
            <a:r>
              <a:rPr sz="2050" spc="-80" dirty="0">
                <a:solidFill>
                  <a:srgbClr val="191919"/>
                </a:solidFill>
                <a:latin typeface="Verdana"/>
                <a:cs typeface="Verdana"/>
              </a:rPr>
              <a:t>Improve</a:t>
            </a:r>
            <a:r>
              <a:rPr sz="20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dirty="0">
                <a:solidFill>
                  <a:srgbClr val="191919"/>
                </a:solidFill>
                <a:latin typeface="Verdana"/>
                <a:cs typeface="Verdana"/>
              </a:rPr>
              <a:t>both</a:t>
            </a:r>
            <a:r>
              <a:rPr sz="20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60" dirty="0">
                <a:solidFill>
                  <a:srgbClr val="191919"/>
                </a:solidFill>
                <a:latin typeface="Verdana"/>
                <a:cs typeface="Verdana"/>
              </a:rPr>
              <a:t>visual </a:t>
            </a:r>
            <a:r>
              <a:rPr sz="2050" spc="-40" dirty="0">
                <a:solidFill>
                  <a:srgbClr val="191919"/>
                </a:solidFill>
                <a:latin typeface="Verdana"/>
                <a:cs typeface="Verdana"/>
              </a:rPr>
              <a:t>intelligence</a:t>
            </a:r>
            <a:r>
              <a:rPr sz="2050" spc="-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25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endParaRPr sz="205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345"/>
              </a:spcBef>
            </a:pPr>
            <a:r>
              <a:rPr sz="2050" spc="-25" dirty="0">
                <a:solidFill>
                  <a:srgbClr val="191919"/>
                </a:solidFill>
                <a:latin typeface="Verdana"/>
                <a:cs typeface="Verdana"/>
              </a:rPr>
              <a:t>hand-</a:t>
            </a:r>
            <a:r>
              <a:rPr sz="2050" spc="-85" dirty="0">
                <a:solidFill>
                  <a:srgbClr val="191919"/>
                </a:solidFill>
                <a:latin typeface="Verdana"/>
                <a:cs typeface="Verdana"/>
              </a:rPr>
              <a:t>eye</a:t>
            </a:r>
            <a:r>
              <a:rPr sz="2050" spc="-13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2050" spc="-10" dirty="0">
                <a:solidFill>
                  <a:srgbClr val="191919"/>
                </a:solidFill>
                <a:latin typeface="Verdana"/>
                <a:cs typeface="Verdana"/>
              </a:rPr>
              <a:t>coordination</a:t>
            </a:r>
            <a:endParaRPr sz="2050">
              <a:latin typeface="Verdana"/>
              <a:cs typeface="Verdan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24970" y="9012986"/>
            <a:ext cx="13822680" cy="14452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spc="-240" dirty="0">
                <a:solidFill>
                  <a:srgbClr val="191919"/>
                </a:solidFill>
                <a:latin typeface="Arial Black"/>
                <a:cs typeface="Arial Black"/>
              </a:rPr>
              <a:t>89%</a:t>
            </a:r>
            <a:r>
              <a:rPr sz="3300" spc="-17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14" dirty="0">
                <a:solidFill>
                  <a:srgbClr val="0066FF"/>
                </a:solidFill>
                <a:latin typeface="Arial Black"/>
                <a:cs typeface="Arial Black"/>
              </a:rPr>
              <a:t>of</a:t>
            </a:r>
            <a:r>
              <a:rPr sz="3300" spc="-16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dirty="0">
                <a:solidFill>
                  <a:srgbClr val="0066FF"/>
                </a:solidFill>
                <a:latin typeface="Arial Black"/>
                <a:cs typeface="Arial Black"/>
              </a:rPr>
              <a:t>8-</a:t>
            </a:r>
            <a:r>
              <a:rPr sz="3300" spc="-980" dirty="0">
                <a:solidFill>
                  <a:srgbClr val="0066FF"/>
                </a:solidFill>
                <a:latin typeface="Arial Black"/>
                <a:cs typeface="Arial Black"/>
              </a:rPr>
              <a:t>11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210" dirty="0">
                <a:solidFill>
                  <a:srgbClr val="0066FF"/>
                </a:solidFill>
                <a:latin typeface="Arial Black"/>
                <a:cs typeface="Arial Black"/>
              </a:rPr>
              <a:t>year</a:t>
            </a:r>
            <a:r>
              <a:rPr sz="3300" spc="-16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olds</a:t>
            </a:r>
            <a:r>
              <a:rPr sz="3300" spc="-16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215" dirty="0">
                <a:solidFill>
                  <a:srgbClr val="0066FF"/>
                </a:solidFill>
                <a:latin typeface="Arial Black"/>
                <a:cs typeface="Arial Black"/>
              </a:rPr>
              <a:t>said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45" dirty="0">
                <a:solidFill>
                  <a:srgbClr val="0066FF"/>
                </a:solidFill>
                <a:latin typeface="Arial Black"/>
                <a:cs typeface="Arial Black"/>
              </a:rPr>
              <a:t>that</a:t>
            </a:r>
            <a:r>
              <a:rPr sz="3300" spc="-16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14" dirty="0">
                <a:solidFill>
                  <a:srgbClr val="0066FF"/>
                </a:solidFill>
                <a:latin typeface="Arial Black"/>
                <a:cs typeface="Arial Black"/>
              </a:rPr>
              <a:t>using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254" dirty="0">
                <a:solidFill>
                  <a:srgbClr val="0066FF"/>
                </a:solidFill>
                <a:latin typeface="Arial Black"/>
                <a:cs typeface="Arial Black"/>
              </a:rPr>
              <a:t>social</a:t>
            </a:r>
            <a:r>
              <a:rPr sz="3300" spc="-16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20" dirty="0">
                <a:solidFill>
                  <a:srgbClr val="0066FF"/>
                </a:solidFill>
                <a:latin typeface="Arial Black"/>
                <a:cs typeface="Arial Black"/>
              </a:rPr>
              <a:t>media</a:t>
            </a:r>
            <a:r>
              <a:rPr sz="3300" spc="-16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90" dirty="0">
                <a:solidFill>
                  <a:srgbClr val="0066FF"/>
                </a:solidFill>
                <a:latin typeface="Arial Black"/>
                <a:cs typeface="Arial Black"/>
              </a:rPr>
              <a:t>made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50" dirty="0">
                <a:solidFill>
                  <a:srgbClr val="0066FF"/>
                </a:solidFill>
                <a:latin typeface="Arial Black"/>
                <a:cs typeface="Arial Black"/>
              </a:rPr>
              <a:t>them</a:t>
            </a:r>
            <a:r>
              <a:rPr sz="3300" spc="-16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20" dirty="0">
                <a:solidFill>
                  <a:srgbClr val="0066FF"/>
                </a:solidFill>
                <a:latin typeface="Arial Black"/>
                <a:cs typeface="Arial Black"/>
              </a:rPr>
              <a:t>feel </a:t>
            </a:r>
            <a:r>
              <a:rPr sz="3300" spc="-105" dirty="0">
                <a:solidFill>
                  <a:srgbClr val="0066FF"/>
                </a:solidFill>
                <a:latin typeface="Arial Black"/>
                <a:cs typeface="Arial Black"/>
              </a:rPr>
              <a:t>happy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95" dirty="0">
                <a:solidFill>
                  <a:srgbClr val="0066FF"/>
                </a:solidFill>
                <a:latin typeface="Arial Black"/>
                <a:cs typeface="Arial Black"/>
              </a:rPr>
              <a:t>and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305" dirty="0">
                <a:solidFill>
                  <a:srgbClr val="191919"/>
                </a:solidFill>
                <a:latin typeface="Arial Black"/>
                <a:cs typeface="Arial Black"/>
              </a:rPr>
              <a:t>82%</a:t>
            </a:r>
            <a:r>
              <a:rPr sz="3300" spc="-17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15" dirty="0">
                <a:solidFill>
                  <a:srgbClr val="0066FF"/>
                </a:solidFill>
                <a:latin typeface="Arial Black"/>
                <a:cs typeface="Arial Black"/>
              </a:rPr>
              <a:t>said</a:t>
            </a:r>
            <a:r>
              <a:rPr sz="3300" spc="-16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55" dirty="0">
                <a:solidFill>
                  <a:srgbClr val="0066FF"/>
                </a:solidFill>
                <a:latin typeface="Arial Black"/>
                <a:cs typeface="Arial Black"/>
              </a:rPr>
              <a:t>it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05" dirty="0">
                <a:solidFill>
                  <a:srgbClr val="0066FF"/>
                </a:solidFill>
                <a:latin typeface="Arial Black"/>
                <a:cs typeface="Arial Black"/>
              </a:rPr>
              <a:t>helped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50" dirty="0">
                <a:solidFill>
                  <a:srgbClr val="0066FF"/>
                </a:solidFill>
                <a:latin typeface="Arial Black"/>
                <a:cs typeface="Arial Black"/>
              </a:rPr>
              <a:t>them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50" dirty="0">
                <a:solidFill>
                  <a:srgbClr val="0066FF"/>
                </a:solidFill>
                <a:latin typeface="Arial Black"/>
                <a:cs typeface="Arial Black"/>
              </a:rPr>
              <a:t>to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75" dirty="0">
                <a:solidFill>
                  <a:srgbClr val="0066FF"/>
                </a:solidFill>
                <a:latin typeface="Arial Black"/>
                <a:cs typeface="Arial Black"/>
              </a:rPr>
              <a:t>feel</a:t>
            </a:r>
            <a:r>
              <a:rPr sz="3300" spc="-165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225" dirty="0">
                <a:solidFill>
                  <a:srgbClr val="0066FF"/>
                </a:solidFill>
                <a:latin typeface="Arial Black"/>
                <a:cs typeface="Arial Black"/>
              </a:rPr>
              <a:t>closer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50" dirty="0">
                <a:solidFill>
                  <a:srgbClr val="0066FF"/>
                </a:solidFill>
                <a:latin typeface="Arial Black"/>
                <a:cs typeface="Arial Black"/>
              </a:rPr>
              <a:t>to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50" dirty="0">
                <a:solidFill>
                  <a:srgbClr val="0066FF"/>
                </a:solidFill>
                <a:latin typeface="Arial Black"/>
                <a:cs typeface="Arial Black"/>
              </a:rPr>
              <a:t>their</a:t>
            </a:r>
            <a:r>
              <a:rPr sz="3300" spc="-170" dirty="0">
                <a:solidFill>
                  <a:srgbClr val="0066FF"/>
                </a:solidFill>
                <a:latin typeface="Arial Black"/>
                <a:cs typeface="Arial Black"/>
              </a:rPr>
              <a:t> </a:t>
            </a:r>
            <a:r>
              <a:rPr sz="3300" spc="-10" dirty="0">
                <a:solidFill>
                  <a:srgbClr val="0066FF"/>
                </a:solidFill>
                <a:latin typeface="Arial Black"/>
                <a:cs typeface="Arial Black"/>
              </a:rPr>
              <a:t>friends</a:t>
            </a:r>
            <a:endParaRPr sz="3300">
              <a:latin typeface="Arial Black"/>
              <a:cs typeface="Arial Black"/>
            </a:endParaRPr>
          </a:p>
          <a:p>
            <a:pPr marL="12700">
              <a:lnSpc>
                <a:spcPct val="100000"/>
              </a:lnSpc>
              <a:spcBef>
                <a:spcPts val="920"/>
              </a:spcBef>
            </a:pPr>
            <a:r>
              <a:rPr sz="1950" spc="-80" dirty="0">
                <a:solidFill>
                  <a:srgbClr val="191919"/>
                </a:solidFill>
                <a:latin typeface="Verdana"/>
                <a:cs typeface="Verdana"/>
              </a:rPr>
              <a:t>2020</a:t>
            </a:r>
            <a:r>
              <a:rPr sz="1950" spc="-1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950" spc="30" dirty="0">
                <a:solidFill>
                  <a:srgbClr val="191919"/>
                </a:solidFill>
                <a:latin typeface="Verdana"/>
                <a:cs typeface="Verdana"/>
              </a:rPr>
              <a:t>Ofcom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609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950" spc="-114" dirty="0"/>
              <a:t>But</a:t>
            </a:r>
            <a:r>
              <a:rPr sz="4950" spc="-330" dirty="0"/>
              <a:t> </a:t>
            </a:r>
            <a:r>
              <a:rPr sz="4950" spc="-200" dirty="0"/>
              <a:t>technology</a:t>
            </a:r>
            <a:r>
              <a:rPr sz="4950" spc="-325" dirty="0"/>
              <a:t> </a:t>
            </a:r>
            <a:r>
              <a:rPr sz="4950" spc="-280" dirty="0"/>
              <a:t>can</a:t>
            </a:r>
            <a:r>
              <a:rPr sz="4950" spc="-325" dirty="0"/>
              <a:t> </a:t>
            </a:r>
            <a:r>
              <a:rPr sz="4950" spc="-235" dirty="0"/>
              <a:t>affect</a:t>
            </a:r>
            <a:r>
              <a:rPr sz="4950" spc="-325" dirty="0"/>
              <a:t> </a:t>
            </a:r>
            <a:r>
              <a:rPr sz="4950" spc="-270" dirty="0"/>
              <a:t>children’s</a:t>
            </a:r>
            <a:r>
              <a:rPr sz="4950" spc="-330" dirty="0"/>
              <a:t> </a:t>
            </a:r>
            <a:r>
              <a:rPr sz="4950" spc="-270" dirty="0"/>
              <a:t>development…</a:t>
            </a:r>
            <a:endParaRPr sz="4950"/>
          </a:p>
        </p:txBody>
      </p:sp>
      <p:sp>
        <p:nvSpPr>
          <p:cNvPr id="6" name="object 6"/>
          <p:cNvSpPr txBox="1"/>
          <p:nvPr/>
        </p:nvSpPr>
        <p:spPr>
          <a:xfrm>
            <a:off x="824970" y="2696322"/>
            <a:ext cx="8263255" cy="24549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77825" marR="1200150" indent="-365760">
              <a:lnSpc>
                <a:spcPct val="100000"/>
              </a:lnSpc>
              <a:spcBef>
                <a:spcPts val="95"/>
              </a:spcBef>
              <a:buClr>
                <a:srgbClr val="1975FF"/>
              </a:buClr>
              <a:buChar char="•"/>
              <a:tabLst>
                <a:tab pos="377825" algn="l"/>
                <a:tab pos="378460" algn="l"/>
              </a:tabLst>
            </a:pPr>
            <a:r>
              <a:rPr sz="3300" spc="-190" dirty="0">
                <a:solidFill>
                  <a:srgbClr val="191919"/>
                </a:solidFill>
                <a:latin typeface="Arial Black"/>
                <a:cs typeface="Arial Black"/>
              </a:rPr>
              <a:t>Sleep</a:t>
            </a:r>
            <a:r>
              <a:rPr sz="3300" spc="-17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60" dirty="0">
                <a:solidFill>
                  <a:srgbClr val="191919"/>
                </a:solidFill>
                <a:latin typeface="Arial Black"/>
                <a:cs typeface="Arial Black"/>
              </a:rPr>
              <a:t>cycles</a:t>
            </a:r>
            <a:r>
              <a:rPr sz="3300" spc="-229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60" dirty="0">
                <a:solidFill>
                  <a:srgbClr val="191919"/>
                </a:solidFill>
                <a:latin typeface="Verdana"/>
                <a:cs typeface="Verdana"/>
              </a:rPr>
              <a:t>are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affected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by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blue </a:t>
            </a:r>
            <a:r>
              <a:rPr sz="3300" spc="-60" dirty="0">
                <a:solidFill>
                  <a:srgbClr val="191919"/>
                </a:solidFill>
                <a:latin typeface="Verdana"/>
                <a:cs typeface="Verdana"/>
              </a:rPr>
              <a:t>light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from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screens</a:t>
            </a:r>
            <a:endParaRPr sz="3300">
              <a:latin typeface="Verdana"/>
              <a:cs typeface="Verdana"/>
            </a:endParaRPr>
          </a:p>
          <a:p>
            <a:pPr marL="377825" marR="5080" indent="-365760">
              <a:lnSpc>
                <a:spcPct val="100000"/>
              </a:lnSpc>
              <a:spcBef>
                <a:spcPts val="329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145" dirty="0">
                <a:solidFill>
                  <a:srgbClr val="191919"/>
                </a:solidFill>
                <a:latin typeface="Verdana"/>
                <a:cs typeface="Verdana"/>
              </a:rPr>
              <a:t>Screen-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based</a:t>
            </a:r>
            <a:r>
              <a:rPr sz="3300" spc="-2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65" dirty="0">
                <a:solidFill>
                  <a:srgbClr val="191919"/>
                </a:solidFill>
                <a:latin typeface="Verdana"/>
                <a:cs typeface="Verdana"/>
              </a:rPr>
              <a:t>entertainment</a:t>
            </a:r>
            <a:r>
              <a:rPr sz="3300" spc="-2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4" dirty="0">
                <a:solidFill>
                  <a:srgbClr val="191919"/>
                </a:solidFill>
                <a:latin typeface="Arial Black"/>
                <a:cs typeface="Arial Black"/>
              </a:rPr>
              <a:t>increases </a:t>
            </a:r>
            <a:r>
              <a:rPr sz="3300" spc="-200" dirty="0">
                <a:solidFill>
                  <a:srgbClr val="191919"/>
                </a:solidFill>
                <a:latin typeface="Arial Black"/>
                <a:cs typeface="Arial Black"/>
              </a:rPr>
              <a:t>central</a:t>
            </a:r>
            <a:r>
              <a:rPr sz="3300" spc="-13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45" dirty="0">
                <a:solidFill>
                  <a:srgbClr val="191919"/>
                </a:solidFill>
                <a:latin typeface="Arial Black"/>
                <a:cs typeface="Arial Black"/>
              </a:rPr>
              <a:t>nervous</a:t>
            </a:r>
            <a:r>
              <a:rPr sz="3300" spc="-13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80" dirty="0">
                <a:solidFill>
                  <a:srgbClr val="191919"/>
                </a:solidFill>
                <a:latin typeface="Arial Black"/>
                <a:cs typeface="Arial Black"/>
              </a:rPr>
              <a:t>system</a:t>
            </a:r>
            <a:r>
              <a:rPr sz="3300" spc="-13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35" dirty="0">
                <a:solidFill>
                  <a:srgbClr val="191919"/>
                </a:solidFill>
                <a:latin typeface="Arial Black"/>
                <a:cs typeface="Arial Black"/>
              </a:rPr>
              <a:t>arousal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0144057" y="2767319"/>
            <a:ext cx="9142730" cy="513334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77825" marR="914400" indent="-365760">
              <a:lnSpc>
                <a:spcPts val="3400"/>
              </a:lnSpc>
              <a:spcBef>
                <a:spcPts val="675"/>
              </a:spcBef>
              <a:buClr>
                <a:srgbClr val="1975FF"/>
              </a:buClr>
              <a:buFont typeface="Arial Black"/>
              <a:buChar char="•"/>
              <a:tabLst>
                <a:tab pos="377825" algn="l"/>
                <a:tab pos="378460" algn="l"/>
              </a:tabLst>
            </a:pPr>
            <a:r>
              <a:rPr sz="3300" spc="-85" dirty="0">
                <a:solidFill>
                  <a:srgbClr val="191919"/>
                </a:solidFill>
                <a:latin typeface="Verdana"/>
                <a:cs typeface="Verdana"/>
              </a:rPr>
              <a:t>Children</a:t>
            </a:r>
            <a:r>
              <a:rPr sz="3300" spc="-53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today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55" dirty="0">
                <a:solidFill>
                  <a:srgbClr val="191919"/>
                </a:solidFill>
                <a:latin typeface="Verdana"/>
                <a:cs typeface="Verdana"/>
              </a:rPr>
              <a:t>are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Arial Black"/>
                <a:cs typeface="Arial Black"/>
              </a:rPr>
              <a:t>more</a:t>
            </a:r>
            <a:r>
              <a:rPr sz="3300" spc="-14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25" dirty="0">
                <a:solidFill>
                  <a:srgbClr val="191919"/>
                </a:solidFill>
                <a:latin typeface="Arial Black"/>
                <a:cs typeface="Arial Black"/>
              </a:rPr>
              <a:t>forgetful</a:t>
            </a:r>
            <a:r>
              <a:rPr sz="3300" spc="-20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than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OAP’s</a:t>
            </a:r>
            <a:endParaRPr sz="3300">
              <a:latin typeface="Verdana"/>
              <a:cs typeface="Verdana"/>
            </a:endParaRPr>
          </a:p>
          <a:p>
            <a:pPr marL="377825" marR="146050" indent="-365760" algn="just">
              <a:lnSpc>
                <a:spcPct val="90800"/>
              </a:lnSpc>
              <a:spcBef>
                <a:spcPts val="3645"/>
              </a:spcBef>
              <a:buClr>
                <a:srgbClr val="1975FF"/>
              </a:buClr>
              <a:buFont typeface="Arial Black"/>
              <a:buChar char="•"/>
              <a:tabLst>
                <a:tab pos="378460" algn="l"/>
              </a:tabLst>
            </a:pPr>
            <a:r>
              <a:rPr sz="3300" spc="55" dirty="0">
                <a:solidFill>
                  <a:srgbClr val="191919"/>
                </a:solidFill>
                <a:latin typeface="Verdana"/>
                <a:cs typeface="Verdana"/>
              </a:rPr>
              <a:t>One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study</a:t>
            </a:r>
            <a:r>
              <a:rPr sz="3300" spc="-19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found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Verdana"/>
                <a:cs typeface="Verdana"/>
              </a:rPr>
              <a:t>that</a:t>
            </a:r>
            <a:r>
              <a:rPr sz="330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2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0" dirty="0">
                <a:solidFill>
                  <a:srgbClr val="191919"/>
                </a:solidFill>
                <a:latin typeface="Arial Black"/>
                <a:cs typeface="Arial Black"/>
              </a:rPr>
              <a:t>more</a:t>
            </a:r>
            <a:r>
              <a:rPr sz="3300" spc="-11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45" dirty="0">
                <a:solidFill>
                  <a:srgbClr val="191919"/>
                </a:solidFill>
                <a:latin typeface="Arial Black"/>
                <a:cs typeface="Arial Black"/>
              </a:rPr>
              <a:t>distracted </a:t>
            </a:r>
            <a:r>
              <a:rPr sz="3300" spc="-140" dirty="0">
                <a:solidFill>
                  <a:srgbClr val="191919"/>
                </a:solidFill>
                <a:latin typeface="Verdana"/>
                <a:cs typeface="Verdana"/>
              </a:rPr>
              <a:t>you</a:t>
            </a:r>
            <a:r>
              <a:rPr sz="3300" spc="-1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55" dirty="0">
                <a:solidFill>
                  <a:srgbClr val="191919"/>
                </a:solidFill>
                <a:latin typeface="Verdana"/>
                <a:cs typeface="Verdana"/>
              </a:rPr>
              <a:t>are,</a:t>
            </a:r>
            <a:r>
              <a:rPr sz="3300" spc="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24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65" dirty="0">
                <a:solidFill>
                  <a:srgbClr val="191919"/>
                </a:solidFill>
                <a:latin typeface="Verdana"/>
                <a:cs typeface="Verdana"/>
              </a:rPr>
              <a:t>less</a:t>
            </a:r>
            <a:r>
              <a:rPr sz="330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80" dirty="0">
                <a:solidFill>
                  <a:srgbClr val="191919"/>
                </a:solidFill>
                <a:latin typeface="Verdana"/>
                <a:cs typeface="Verdana"/>
              </a:rPr>
              <a:t>able</a:t>
            </a:r>
            <a:r>
              <a:rPr sz="3300" spc="-1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40" dirty="0">
                <a:solidFill>
                  <a:srgbClr val="191919"/>
                </a:solidFill>
                <a:latin typeface="Verdana"/>
                <a:cs typeface="Verdana"/>
              </a:rPr>
              <a:t>you</a:t>
            </a: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0" dirty="0">
                <a:solidFill>
                  <a:srgbClr val="191919"/>
                </a:solidFill>
                <a:latin typeface="Verdana"/>
                <a:cs typeface="Verdana"/>
              </a:rPr>
              <a:t>are</a:t>
            </a:r>
            <a:r>
              <a:rPr sz="3300" spc="-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3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experience empathy</a:t>
            </a:r>
            <a:endParaRPr sz="3300">
              <a:latin typeface="Verdana"/>
              <a:cs typeface="Verdana"/>
            </a:endParaRPr>
          </a:p>
          <a:p>
            <a:pPr marL="377825" marR="5080" indent="-365760">
              <a:lnSpc>
                <a:spcPct val="93900"/>
              </a:lnSpc>
              <a:spcBef>
                <a:spcPts val="3540"/>
              </a:spcBef>
              <a:buClr>
                <a:srgbClr val="1975FF"/>
              </a:buClr>
              <a:buFont typeface="Arial Black"/>
              <a:buChar char="•"/>
              <a:tabLst>
                <a:tab pos="482600" algn="l"/>
                <a:tab pos="483234" algn="l"/>
              </a:tabLst>
            </a:pPr>
            <a:r>
              <a:rPr dirty="0"/>
              <a:t>	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Gaming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platforms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persuasive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design </a:t>
            </a:r>
            <a:r>
              <a:rPr sz="3300" spc="-2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order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0" dirty="0">
                <a:solidFill>
                  <a:srgbClr val="191919"/>
                </a:solidFill>
                <a:latin typeface="Verdana"/>
                <a:cs typeface="Verdana"/>
              </a:rPr>
              <a:t>keep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people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5" dirty="0">
                <a:solidFill>
                  <a:srgbClr val="191919"/>
                </a:solidFill>
                <a:latin typeface="Verdana"/>
                <a:cs typeface="Verdana"/>
              </a:rPr>
              <a:t>using</a:t>
            </a:r>
            <a:r>
              <a:rPr sz="3300" spc="-2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95" dirty="0">
                <a:solidFill>
                  <a:srgbClr val="191919"/>
                </a:solidFill>
                <a:latin typeface="Verdana"/>
                <a:cs typeface="Verdana"/>
              </a:rPr>
              <a:t>their</a:t>
            </a:r>
            <a:r>
              <a:rPr sz="3300" spc="-28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40" dirty="0">
                <a:solidFill>
                  <a:srgbClr val="191919"/>
                </a:solidFill>
                <a:latin typeface="Verdana"/>
                <a:cs typeface="Verdana"/>
              </a:rPr>
              <a:t>product,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children</a:t>
            </a:r>
            <a:r>
              <a:rPr sz="3300" spc="-14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04" dirty="0">
                <a:solidFill>
                  <a:srgbClr val="191919"/>
                </a:solidFill>
                <a:latin typeface="Arial Black"/>
                <a:cs typeface="Arial Black"/>
              </a:rPr>
              <a:t>are</a:t>
            </a:r>
            <a:r>
              <a:rPr sz="3300" spc="-14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90" dirty="0">
                <a:solidFill>
                  <a:srgbClr val="191919"/>
                </a:solidFill>
                <a:latin typeface="Arial Black"/>
                <a:cs typeface="Arial Black"/>
              </a:rPr>
              <a:t>particularly</a:t>
            </a:r>
            <a:r>
              <a:rPr sz="3300" spc="-14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vulnerable</a:t>
            </a:r>
            <a:r>
              <a:rPr sz="3300" spc="-22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to </a:t>
            </a:r>
            <a:r>
              <a:rPr sz="3300" spc="-75" dirty="0">
                <a:solidFill>
                  <a:srgbClr val="191919"/>
                </a:solidFill>
                <a:latin typeface="Verdana"/>
                <a:cs typeface="Verdana"/>
              </a:rPr>
              <a:t>these</a:t>
            </a:r>
            <a:r>
              <a:rPr sz="3300" spc="-27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tactics.</a:t>
            </a:r>
            <a:endParaRPr sz="330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837666" y="6913254"/>
            <a:ext cx="6630034" cy="3557904"/>
            <a:chOff x="837666" y="6913254"/>
            <a:chExt cx="6630034" cy="3557904"/>
          </a:xfrm>
        </p:grpSpPr>
        <p:sp>
          <p:nvSpPr>
            <p:cNvPr id="9" name="object 9"/>
            <p:cNvSpPr/>
            <p:nvPr/>
          </p:nvSpPr>
          <p:spPr>
            <a:xfrm>
              <a:off x="1276875" y="6913254"/>
              <a:ext cx="5751830" cy="3463925"/>
            </a:xfrm>
            <a:custGeom>
              <a:avLst/>
              <a:gdLst/>
              <a:ahLst/>
              <a:cxnLst/>
              <a:rect l="l" t="t" r="r" b="b"/>
              <a:pathLst>
                <a:path w="5751830" h="3463925">
                  <a:moveTo>
                    <a:pt x="5603023" y="0"/>
                  </a:moveTo>
                  <a:lnTo>
                    <a:pt x="148571" y="0"/>
                  </a:lnTo>
                  <a:lnTo>
                    <a:pt x="101612" y="7608"/>
                  </a:lnTo>
                  <a:lnTo>
                    <a:pt x="60828" y="28795"/>
                  </a:lnTo>
                  <a:lnTo>
                    <a:pt x="28666" y="61104"/>
                  </a:lnTo>
                  <a:lnTo>
                    <a:pt x="7574" y="102079"/>
                  </a:lnTo>
                  <a:lnTo>
                    <a:pt x="0" y="149262"/>
                  </a:lnTo>
                  <a:lnTo>
                    <a:pt x="0" y="3134396"/>
                  </a:lnTo>
                  <a:lnTo>
                    <a:pt x="5141" y="3324633"/>
                  </a:lnTo>
                  <a:lnTo>
                    <a:pt x="41130" y="3422322"/>
                  </a:lnTo>
                  <a:lnTo>
                    <a:pt x="138816" y="3458313"/>
                  </a:lnTo>
                  <a:lnTo>
                    <a:pt x="329047" y="3463454"/>
                  </a:lnTo>
                  <a:lnTo>
                    <a:pt x="5422515" y="3463454"/>
                  </a:lnTo>
                  <a:lnTo>
                    <a:pt x="5612752" y="3458313"/>
                  </a:lnTo>
                  <a:lnTo>
                    <a:pt x="5710441" y="3422322"/>
                  </a:lnTo>
                  <a:lnTo>
                    <a:pt x="5746432" y="3324633"/>
                  </a:lnTo>
                  <a:lnTo>
                    <a:pt x="5751573" y="3134396"/>
                  </a:lnTo>
                  <a:lnTo>
                    <a:pt x="5751573" y="149262"/>
                  </a:lnTo>
                  <a:lnTo>
                    <a:pt x="5743998" y="102079"/>
                  </a:lnTo>
                  <a:lnTo>
                    <a:pt x="5722905" y="61104"/>
                  </a:lnTo>
                  <a:lnTo>
                    <a:pt x="5690744" y="28795"/>
                  </a:lnTo>
                  <a:lnTo>
                    <a:pt x="5649967" y="7608"/>
                  </a:lnTo>
                  <a:lnTo>
                    <a:pt x="5603023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482279" y="7119657"/>
              <a:ext cx="5340985" cy="3051175"/>
            </a:xfrm>
            <a:custGeom>
              <a:avLst/>
              <a:gdLst/>
              <a:ahLst/>
              <a:cxnLst/>
              <a:rect l="l" t="t" r="r" b="b"/>
              <a:pathLst>
                <a:path w="5340984" h="3051175">
                  <a:moveTo>
                    <a:pt x="5340758" y="0"/>
                  </a:moveTo>
                  <a:lnTo>
                    <a:pt x="0" y="0"/>
                  </a:lnTo>
                  <a:lnTo>
                    <a:pt x="0" y="3050661"/>
                  </a:lnTo>
                  <a:lnTo>
                    <a:pt x="5340758" y="3050661"/>
                  </a:lnTo>
                  <a:lnTo>
                    <a:pt x="5340758" y="0"/>
                  </a:lnTo>
                  <a:close/>
                </a:path>
              </a:pathLst>
            </a:custGeom>
            <a:solidFill>
              <a:srgbClr val="9966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37666" y="10154479"/>
              <a:ext cx="6630034" cy="316865"/>
            </a:xfrm>
            <a:custGeom>
              <a:avLst/>
              <a:gdLst/>
              <a:ahLst/>
              <a:cxnLst/>
              <a:rect l="l" t="t" r="r" b="b"/>
              <a:pathLst>
                <a:path w="6630034" h="316865">
                  <a:moveTo>
                    <a:pt x="6629976" y="0"/>
                  </a:moveTo>
                  <a:lnTo>
                    <a:pt x="0" y="0"/>
                  </a:lnTo>
                  <a:lnTo>
                    <a:pt x="0" y="93588"/>
                  </a:lnTo>
                  <a:lnTo>
                    <a:pt x="4504" y="138496"/>
                  </a:lnTo>
                  <a:lnTo>
                    <a:pt x="17425" y="180322"/>
                  </a:lnTo>
                  <a:lnTo>
                    <a:pt x="37870" y="218171"/>
                  </a:lnTo>
                  <a:lnTo>
                    <a:pt x="64949" y="251148"/>
                  </a:lnTo>
                  <a:lnTo>
                    <a:pt x="97770" y="278356"/>
                  </a:lnTo>
                  <a:lnTo>
                    <a:pt x="135442" y="298899"/>
                  </a:lnTo>
                  <a:lnTo>
                    <a:pt x="177073" y="311882"/>
                  </a:lnTo>
                  <a:lnTo>
                    <a:pt x="221773" y="316409"/>
                  </a:lnTo>
                  <a:lnTo>
                    <a:pt x="6408213" y="316409"/>
                  </a:lnTo>
                  <a:lnTo>
                    <a:pt x="6452900" y="311882"/>
                  </a:lnTo>
                  <a:lnTo>
                    <a:pt x="6494525" y="298899"/>
                  </a:lnTo>
                  <a:lnTo>
                    <a:pt x="6532194" y="278356"/>
                  </a:lnTo>
                  <a:lnTo>
                    <a:pt x="6565016" y="251148"/>
                  </a:lnTo>
                  <a:lnTo>
                    <a:pt x="6592097" y="218171"/>
                  </a:lnTo>
                  <a:lnTo>
                    <a:pt x="6612546" y="180322"/>
                  </a:lnTo>
                  <a:lnTo>
                    <a:pt x="6625469" y="138496"/>
                  </a:lnTo>
                  <a:lnTo>
                    <a:pt x="6629976" y="93588"/>
                  </a:lnTo>
                  <a:lnTo>
                    <a:pt x="6629976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525702" y="10154478"/>
              <a:ext cx="1254125" cy="207010"/>
            </a:xfrm>
            <a:custGeom>
              <a:avLst/>
              <a:gdLst/>
              <a:ahLst/>
              <a:cxnLst/>
              <a:rect l="l" t="t" r="r" b="b"/>
              <a:pathLst>
                <a:path w="1254125" h="207009">
                  <a:moveTo>
                    <a:pt x="924851" y="0"/>
                  </a:moveTo>
                  <a:lnTo>
                    <a:pt x="0" y="0"/>
                  </a:lnTo>
                  <a:lnTo>
                    <a:pt x="0" y="61045"/>
                  </a:lnTo>
                  <a:lnTo>
                    <a:pt x="7376" y="106989"/>
                  </a:lnTo>
                  <a:lnTo>
                    <a:pt x="27916" y="146891"/>
                  </a:lnTo>
                  <a:lnTo>
                    <a:pt x="59236" y="178357"/>
                  </a:lnTo>
                  <a:lnTo>
                    <a:pt x="98951" y="198991"/>
                  </a:lnTo>
                  <a:lnTo>
                    <a:pt x="144676" y="206402"/>
                  </a:lnTo>
                  <a:lnTo>
                    <a:pt x="1109275" y="206402"/>
                  </a:lnTo>
                  <a:lnTo>
                    <a:pt x="1154991" y="198991"/>
                  </a:lnTo>
                  <a:lnTo>
                    <a:pt x="1194695" y="178357"/>
                  </a:lnTo>
                  <a:lnTo>
                    <a:pt x="1226004" y="146891"/>
                  </a:lnTo>
                  <a:lnTo>
                    <a:pt x="1246536" y="106989"/>
                  </a:lnTo>
                  <a:lnTo>
                    <a:pt x="1253909" y="61045"/>
                  </a:lnTo>
                  <a:lnTo>
                    <a:pt x="1253909" y="30522"/>
                  </a:lnTo>
                  <a:lnTo>
                    <a:pt x="1248767" y="12876"/>
                  </a:lnTo>
                  <a:lnTo>
                    <a:pt x="1212777" y="3815"/>
                  </a:lnTo>
                  <a:lnTo>
                    <a:pt x="1115088" y="476"/>
                  </a:lnTo>
                  <a:lnTo>
                    <a:pt x="924851" y="0"/>
                  </a:lnTo>
                  <a:close/>
                </a:path>
              </a:pathLst>
            </a:custGeom>
            <a:solidFill>
              <a:srgbClr val="6666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191918" y="7811293"/>
              <a:ext cx="3921760" cy="1452880"/>
            </a:xfrm>
            <a:custGeom>
              <a:avLst/>
              <a:gdLst/>
              <a:ahLst/>
              <a:cxnLst/>
              <a:rect l="l" t="t" r="r" b="b"/>
              <a:pathLst>
                <a:path w="3921760" h="1452879">
                  <a:moveTo>
                    <a:pt x="960501" y="885024"/>
                  </a:moveTo>
                  <a:lnTo>
                    <a:pt x="955636" y="860475"/>
                  </a:lnTo>
                  <a:lnTo>
                    <a:pt x="941031" y="838898"/>
                  </a:lnTo>
                  <a:lnTo>
                    <a:pt x="793610" y="694118"/>
                  </a:lnTo>
                  <a:lnTo>
                    <a:pt x="793610" y="353885"/>
                  </a:lnTo>
                  <a:lnTo>
                    <a:pt x="788390" y="328485"/>
                  </a:lnTo>
                  <a:lnTo>
                    <a:pt x="774153" y="307746"/>
                  </a:lnTo>
                  <a:lnTo>
                    <a:pt x="753021" y="293763"/>
                  </a:lnTo>
                  <a:lnTo>
                    <a:pt x="727163" y="288632"/>
                  </a:lnTo>
                  <a:lnTo>
                    <a:pt x="701306" y="293763"/>
                  </a:lnTo>
                  <a:lnTo>
                    <a:pt x="680186" y="307746"/>
                  </a:lnTo>
                  <a:lnTo>
                    <a:pt x="665937" y="328485"/>
                  </a:lnTo>
                  <a:lnTo>
                    <a:pt x="660717" y="353885"/>
                  </a:lnTo>
                  <a:lnTo>
                    <a:pt x="660717" y="748195"/>
                  </a:lnTo>
                  <a:lnTo>
                    <a:pt x="847077" y="931151"/>
                  </a:lnTo>
                  <a:lnTo>
                    <a:pt x="881354" y="949071"/>
                  </a:lnTo>
                  <a:lnTo>
                    <a:pt x="894054" y="950264"/>
                  </a:lnTo>
                  <a:lnTo>
                    <a:pt x="906741" y="949071"/>
                  </a:lnTo>
                  <a:lnTo>
                    <a:pt x="919060" y="945476"/>
                  </a:lnTo>
                  <a:lnTo>
                    <a:pt x="930617" y="939507"/>
                  </a:lnTo>
                  <a:lnTo>
                    <a:pt x="941031" y="931151"/>
                  </a:lnTo>
                  <a:lnTo>
                    <a:pt x="955636" y="909574"/>
                  </a:lnTo>
                  <a:lnTo>
                    <a:pt x="960501" y="885024"/>
                  </a:lnTo>
                  <a:close/>
                </a:path>
                <a:path w="3921760" h="1452879">
                  <a:moveTo>
                    <a:pt x="1479423" y="726363"/>
                  </a:moveTo>
                  <a:lnTo>
                    <a:pt x="1477848" y="678675"/>
                  </a:lnTo>
                  <a:lnTo>
                    <a:pt x="1473187" y="631799"/>
                  </a:lnTo>
                  <a:lnTo>
                    <a:pt x="1465529" y="585838"/>
                  </a:lnTo>
                  <a:lnTo>
                    <a:pt x="1454988" y="540880"/>
                  </a:lnTo>
                  <a:lnTo>
                    <a:pt x="1441653" y="497014"/>
                  </a:lnTo>
                  <a:lnTo>
                    <a:pt x="1425625" y="454355"/>
                  </a:lnTo>
                  <a:lnTo>
                    <a:pt x="1406994" y="413004"/>
                  </a:lnTo>
                  <a:lnTo>
                    <a:pt x="1385874" y="373037"/>
                  </a:lnTo>
                  <a:lnTo>
                    <a:pt x="1362341" y="334556"/>
                  </a:lnTo>
                  <a:lnTo>
                    <a:pt x="1346555" y="312000"/>
                  </a:lnTo>
                  <a:lnTo>
                    <a:pt x="1346555" y="726363"/>
                  </a:lnTo>
                  <a:lnTo>
                    <a:pt x="1344726" y="772858"/>
                  </a:lnTo>
                  <a:lnTo>
                    <a:pt x="1339329" y="818388"/>
                  </a:lnTo>
                  <a:lnTo>
                    <a:pt x="1330490" y="862812"/>
                  </a:lnTo>
                  <a:lnTo>
                    <a:pt x="1318374" y="906005"/>
                  </a:lnTo>
                  <a:lnTo>
                    <a:pt x="1303083" y="947839"/>
                  </a:lnTo>
                  <a:lnTo>
                    <a:pt x="1284770" y="988174"/>
                  </a:lnTo>
                  <a:lnTo>
                    <a:pt x="1263573" y="1026858"/>
                  </a:lnTo>
                  <a:lnTo>
                    <a:pt x="1239634" y="1063790"/>
                  </a:lnTo>
                  <a:lnTo>
                    <a:pt x="1213065" y="1098816"/>
                  </a:lnTo>
                  <a:lnTo>
                    <a:pt x="1184021" y="1131798"/>
                  </a:lnTo>
                  <a:lnTo>
                    <a:pt x="1152626" y="1162621"/>
                  </a:lnTo>
                  <a:lnTo>
                    <a:pt x="1119035" y="1191145"/>
                  </a:lnTo>
                  <a:lnTo>
                    <a:pt x="1083360" y="1217231"/>
                  </a:lnTo>
                  <a:lnTo>
                    <a:pt x="1045756" y="1240739"/>
                  </a:lnTo>
                  <a:lnTo>
                    <a:pt x="1006348" y="1261554"/>
                  </a:lnTo>
                  <a:lnTo>
                    <a:pt x="965276" y="1279537"/>
                  </a:lnTo>
                  <a:lnTo>
                    <a:pt x="922680" y="1294549"/>
                  </a:lnTo>
                  <a:lnTo>
                    <a:pt x="878687" y="1306449"/>
                  </a:lnTo>
                  <a:lnTo>
                    <a:pt x="833437" y="1315123"/>
                  </a:lnTo>
                  <a:lnTo>
                    <a:pt x="787069" y="1320419"/>
                  </a:lnTo>
                  <a:lnTo>
                    <a:pt x="739724" y="1322222"/>
                  </a:lnTo>
                  <a:lnTo>
                    <a:pt x="692365" y="1320419"/>
                  </a:lnTo>
                  <a:lnTo>
                    <a:pt x="645998" y="1315123"/>
                  </a:lnTo>
                  <a:lnTo>
                    <a:pt x="600748" y="1306449"/>
                  </a:lnTo>
                  <a:lnTo>
                    <a:pt x="556755" y="1294549"/>
                  </a:lnTo>
                  <a:lnTo>
                    <a:pt x="514159" y="1279537"/>
                  </a:lnTo>
                  <a:lnTo>
                    <a:pt x="473087" y="1261554"/>
                  </a:lnTo>
                  <a:lnTo>
                    <a:pt x="433679" y="1240739"/>
                  </a:lnTo>
                  <a:lnTo>
                    <a:pt x="396074" y="1217231"/>
                  </a:lnTo>
                  <a:lnTo>
                    <a:pt x="360400" y="1191145"/>
                  </a:lnTo>
                  <a:lnTo>
                    <a:pt x="326809" y="1162621"/>
                  </a:lnTo>
                  <a:lnTo>
                    <a:pt x="295414" y="1131798"/>
                  </a:lnTo>
                  <a:lnTo>
                    <a:pt x="266369" y="1098816"/>
                  </a:lnTo>
                  <a:lnTo>
                    <a:pt x="239814" y="1063790"/>
                  </a:lnTo>
                  <a:lnTo>
                    <a:pt x="215861" y="1026858"/>
                  </a:lnTo>
                  <a:lnTo>
                    <a:pt x="194665" y="988174"/>
                  </a:lnTo>
                  <a:lnTo>
                    <a:pt x="176352" y="947839"/>
                  </a:lnTo>
                  <a:lnTo>
                    <a:pt x="161074" y="906005"/>
                  </a:lnTo>
                  <a:lnTo>
                    <a:pt x="148945" y="862812"/>
                  </a:lnTo>
                  <a:lnTo>
                    <a:pt x="140119" y="818388"/>
                  </a:lnTo>
                  <a:lnTo>
                    <a:pt x="134721" y="772858"/>
                  </a:lnTo>
                  <a:lnTo>
                    <a:pt x="132892" y="726363"/>
                  </a:lnTo>
                  <a:lnTo>
                    <a:pt x="134721" y="679856"/>
                  </a:lnTo>
                  <a:lnTo>
                    <a:pt x="140119" y="634326"/>
                  </a:lnTo>
                  <a:lnTo>
                    <a:pt x="148945" y="589889"/>
                  </a:lnTo>
                  <a:lnTo>
                    <a:pt x="161074" y="546696"/>
                  </a:lnTo>
                  <a:lnTo>
                    <a:pt x="176352" y="504863"/>
                  </a:lnTo>
                  <a:lnTo>
                    <a:pt x="194665" y="464540"/>
                  </a:lnTo>
                  <a:lnTo>
                    <a:pt x="215861" y="425843"/>
                  </a:lnTo>
                  <a:lnTo>
                    <a:pt x="239814" y="388912"/>
                  </a:lnTo>
                  <a:lnTo>
                    <a:pt x="266369" y="353885"/>
                  </a:lnTo>
                  <a:lnTo>
                    <a:pt x="295414" y="320903"/>
                  </a:lnTo>
                  <a:lnTo>
                    <a:pt x="326809" y="290080"/>
                  </a:lnTo>
                  <a:lnTo>
                    <a:pt x="360400" y="261556"/>
                  </a:lnTo>
                  <a:lnTo>
                    <a:pt x="396074" y="235470"/>
                  </a:lnTo>
                  <a:lnTo>
                    <a:pt x="433679" y="211963"/>
                  </a:lnTo>
                  <a:lnTo>
                    <a:pt x="473087" y="191147"/>
                  </a:lnTo>
                  <a:lnTo>
                    <a:pt x="514159" y="173164"/>
                  </a:lnTo>
                  <a:lnTo>
                    <a:pt x="556755" y="158165"/>
                  </a:lnTo>
                  <a:lnTo>
                    <a:pt x="600748" y="146253"/>
                  </a:lnTo>
                  <a:lnTo>
                    <a:pt x="645998" y="137591"/>
                  </a:lnTo>
                  <a:lnTo>
                    <a:pt x="692365" y="132295"/>
                  </a:lnTo>
                  <a:lnTo>
                    <a:pt x="739724" y="130492"/>
                  </a:lnTo>
                  <a:lnTo>
                    <a:pt x="787069" y="132295"/>
                  </a:lnTo>
                  <a:lnTo>
                    <a:pt x="833437" y="137591"/>
                  </a:lnTo>
                  <a:lnTo>
                    <a:pt x="878687" y="146253"/>
                  </a:lnTo>
                  <a:lnTo>
                    <a:pt x="922680" y="158165"/>
                  </a:lnTo>
                  <a:lnTo>
                    <a:pt x="965276" y="173164"/>
                  </a:lnTo>
                  <a:lnTo>
                    <a:pt x="1006348" y="191147"/>
                  </a:lnTo>
                  <a:lnTo>
                    <a:pt x="1045756" y="211963"/>
                  </a:lnTo>
                  <a:lnTo>
                    <a:pt x="1083360" y="235470"/>
                  </a:lnTo>
                  <a:lnTo>
                    <a:pt x="1119035" y="261556"/>
                  </a:lnTo>
                  <a:lnTo>
                    <a:pt x="1152626" y="290080"/>
                  </a:lnTo>
                  <a:lnTo>
                    <a:pt x="1184021" y="320903"/>
                  </a:lnTo>
                  <a:lnTo>
                    <a:pt x="1213065" y="353885"/>
                  </a:lnTo>
                  <a:lnTo>
                    <a:pt x="1239634" y="388912"/>
                  </a:lnTo>
                  <a:lnTo>
                    <a:pt x="1263573" y="425843"/>
                  </a:lnTo>
                  <a:lnTo>
                    <a:pt x="1284770" y="464540"/>
                  </a:lnTo>
                  <a:lnTo>
                    <a:pt x="1303083" y="504863"/>
                  </a:lnTo>
                  <a:lnTo>
                    <a:pt x="1318374" y="546696"/>
                  </a:lnTo>
                  <a:lnTo>
                    <a:pt x="1330490" y="589889"/>
                  </a:lnTo>
                  <a:lnTo>
                    <a:pt x="1339329" y="634326"/>
                  </a:lnTo>
                  <a:lnTo>
                    <a:pt x="1344726" y="679856"/>
                  </a:lnTo>
                  <a:lnTo>
                    <a:pt x="1346555" y="726363"/>
                  </a:lnTo>
                  <a:lnTo>
                    <a:pt x="1346555" y="312000"/>
                  </a:lnTo>
                  <a:lnTo>
                    <a:pt x="1308493" y="262445"/>
                  </a:lnTo>
                  <a:lnTo>
                    <a:pt x="1278356" y="229006"/>
                  </a:lnTo>
                  <a:lnTo>
                    <a:pt x="1246212" y="197446"/>
                  </a:lnTo>
                  <a:lnTo>
                    <a:pt x="1212164" y="167855"/>
                  </a:lnTo>
                  <a:lnTo>
                    <a:pt x="1176299" y="140322"/>
                  </a:lnTo>
                  <a:lnTo>
                    <a:pt x="1161732" y="130492"/>
                  </a:lnTo>
                  <a:lnTo>
                    <a:pt x="1138732" y="114960"/>
                  </a:lnTo>
                  <a:lnTo>
                    <a:pt x="1099540" y="91859"/>
                  </a:lnTo>
                  <a:lnTo>
                    <a:pt x="1058837" y="71120"/>
                  </a:lnTo>
                  <a:lnTo>
                    <a:pt x="1016711" y="52832"/>
                  </a:lnTo>
                  <a:lnTo>
                    <a:pt x="973277" y="37084"/>
                  </a:lnTo>
                  <a:lnTo>
                    <a:pt x="928611" y="23990"/>
                  </a:lnTo>
                  <a:lnTo>
                    <a:pt x="882827" y="13639"/>
                  </a:lnTo>
                  <a:lnTo>
                    <a:pt x="836015" y="6121"/>
                  </a:lnTo>
                  <a:lnTo>
                    <a:pt x="788289" y="1549"/>
                  </a:lnTo>
                  <a:lnTo>
                    <a:pt x="739724" y="0"/>
                  </a:lnTo>
                  <a:lnTo>
                    <a:pt x="691159" y="1549"/>
                  </a:lnTo>
                  <a:lnTo>
                    <a:pt x="643420" y="6121"/>
                  </a:lnTo>
                  <a:lnTo>
                    <a:pt x="596607" y="13639"/>
                  </a:lnTo>
                  <a:lnTo>
                    <a:pt x="550824" y="23990"/>
                  </a:lnTo>
                  <a:lnTo>
                    <a:pt x="506158" y="37084"/>
                  </a:lnTo>
                  <a:lnTo>
                    <a:pt x="462724" y="52832"/>
                  </a:lnTo>
                  <a:lnTo>
                    <a:pt x="420598" y="71120"/>
                  </a:lnTo>
                  <a:lnTo>
                    <a:pt x="379895" y="91859"/>
                  </a:lnTo>
                  <a:lnTo>
                    <a:pt x="340702" y="114960"/>
                  </a:lnTo>
                  <a:lnTo>
                    <a:pt x="303136" y="140322"/>
                  </a:lnTo>
                  <a:lnTo>
                    <a:pt x="267271" y="167855"/>
                  </a:lnTo>
                  <a:lnTo>
                    <a:pt x="233222" y="197446"/>
                  </a:lnTo>
                  <a:lnTo>
                    <a:pt x="201079" y="229006"/>
                  </a:lnTo>
                  <a:lnTo>
                    <a:pt x="170942" y="262445"/>
                  </a:lnTo>
                  <a:lnTo>
                    <a:pt x="142913" y="297649"/>
                  </a:lnTo>
                  <a:lnTo>
                    <a:pt x="117081" y="334556"/>
                  </a:lnTo>
                  <a:lnTo>
                    <a:pt x="93560" y="373037"/>
                  </a:lnTo>
                  <a:lnTo>
                    <a:pt x="72440" y="413004"/>
                  </a:lnTo>
                  <a:lnTo>
                    <a:pt x="53809" y="454355"/>
                  </a:lnTo>
                  <a:lnTo>
                    <a:pt x="37782" y="497014"/>
                  </a:lnTo>
                  <a:lnTo>
                    <a:pt x="24447" y="540880"/>
                  </a:lnTo>
                  <a:lnTo>
                    <a:pt x="13893" y="585838"/>
                  </a:lnTo>
                  <a:lnTo>
                    <a:pt x="6248" y="631799"/>
                  </a:lnTo>
                  <a:lnTo>
                    <a:pt x="1574" y="678675"/>
                  </a:lnTo>
                  <a:lnTo>
                    <a:pt x="0" y="726363"/>
                  </a:lnTo>
                  <a:lnTo>
                    <a:pt x="1574" y="774052"/>
                  </a:lnTo>
                  <a:lnTo>
                    <a:pt x="6248" y="820915"/>
                  </a:lnTo>
                  <a:lnTo>
                    <a:pt x="13893" y="866889"/>
                  </a:lnTo>
                  <a:lnTo>
                    <a:pt x="24447" y="911847"/>
                  </a:lnTo>
                  <a:lnTo>
                    <a:pt x="37782" y="955700"/>
                  </a:lnTo>
                  <a:lnTo>
                    <a:pt x="53809" y="998347"/>
                  </a:lnTo>
                  <a:lnTo>
                    <a:pt x="72440" y="1039710"/>
                  </a:lnTo>
                  <a:lnTo>
                    <a:pt x="93560" y="1079677"/>
                  </a:lnTo>
                  <a:lnTo>
                    <a:pt x="117081" y="1118158"/>
                  </a:lnTo>
                  <a:lnTo>
                    <a:pt x="142913" y="1155052"/>
                  </a:lnTo>
                  <a:lnTo>
                    <a:pt x="170942" y="1190269"/>
                  </a:lnTo>
                  <a:lnTo>
                    <a:pt x="201079" y="1223708"/>
                  </a:lnTo>
                  <a:lnTo>
                    <a:pt x="233222" y="1255268"/>
                  </a:lnTo>
                  <a:lnTo>
                    <a:pt x="267271" y="1284859"/>
                  </a:lnTo>
                  <a:lnTo>
                    <a:pt x="303136" y="1312379"/>
                  </a:lnTo>
                  <a:lnTo>
                    <a:pt x="340702" y="1337741"/>
                  </a:lnTo>
                  <a:lnTo>
                    <a:pt x="379895" y="1360843"/>
                  </a:lnTo>
                  <a:lnTo>
                    <a:pt x="420598" y="1381582"/>
                  </a:lnTo>
                  <a:lnTo>
                    <a:pt x="462724" y="1399870"/>
                  </a:lnTo>
                  <a:lnTo>
                    <a:pt x="506158" y="1415618"/>
                  </a:lnTo>
                  <a:lnTo>
                    <a:pt x="550824" y="1428711"/>
                  </a:lnTo>
                  <a:lnTo>
                    <a:pt x="596607" y="1439062"/>
                  </a:lnTo>
                  <a:lnTo>
                    <a:pt x="643420" y="1446580"/>
                  </a:lnTo>
                  <a:lnTo>
                    <a:pt x="691159" y="1451152"/>
                  </a:lnTo>
                  <a:lnTo>
                    <a:pt x="739724" y="1452702"/>
                  </a:lnTo>
                  <a:lnTo>
                    <a:pt x="788289" y="1451152"/>
                  </a:lnTo>
                  <a:lnTo>
                    <a:pt x="836015" y="1446580"/>
                  </a:lnTo>
                  <a:lnTo>
                    <a:pt x="882827" y="1439062"/>
                  </a:lnTo>
                  <a:lnTo>
                    <a:pt x="928611" y="1428711"/>
                  </a:lnTo>
                  <a:lnTo>
                    <a:pt x="973277" y="1415618"/>
                  </a:lnTo>
                  <a:lnTo>
                    <a:pt x="1016711" y="1399870"/>
                  </a:lnTo>
                  <a:lnTo>
                    <a:pt x="1058837" y="1381582"/>
                  </a:lnTo>
                  <a:lnTo>
                    <a:pt x="1099540" y="1360843"/>
                  </a:lnTo>
                  <a:lnTo>
                    <a:pt x="1138732" y="1337741"/>
                  </a:lnTo>
                  <a:lnTo>
                    <a:pt x="1161719" y="1322222"/>
                  </a:lnTo>
                  <a:lnTo>
                    <a:pt x="1176299" y="1312379"/>
                  </a:lnTo>
                  <a:lnTo>
                    <a:pt x="1212164" y="1284859"/>
                  </a:lnTo>
                  <a:lnTo>
                    <a:pt x="1246212" y="1255268"/>
                  </a:lnTo>
                  <a:lnTo>
                    <a:pt x="1278356" y="1223708"/>
                  </a:lnTo>
                  <a:lnTo>
                    <a:pt x="1308493" y="1190269"/>
                  </a:lnTo>
                  <a:lnTo>
                    <a:pt x="1336522" y="1155052"/>
                  </a:lnTo>
                  <a:lnTo>
                    <a:pt x="1362341" y="1118158"/>
                  </a:lnTo>
                  <a:lnTo>
                    <a:pt x="1385874" y="1079677"/>
                  </a:lnTo>
                  <a:lnTo>
                    <a:pt x="1406994" y="1039710"/>
                  </a:lnTo>
                  <a:lnTo>
                    <a:pt x="1425625" y="998347"/>
                  </a:lnTo>
                  <a:lnTo>
                    <a:pt x="1441653" y="955700"/>
                  </a:lnTo>
                  <a:lnTo>
                    <a:pt x="1454988" y="911847"/>
                  </a:lnTo>
                  <a:lnTo>
                    <a:pt x="1465529" y="866889"/>
                  </a:lnTo>
                  <a:lnTo>
                    <a:pt x="1473187" y="820915"/>
                  </a:lnTo>
                  <a:lnTo>
                    <a:pt x="1477848" y="774052"/>
                  </a:lnTo>
                  <a:lnTo>
                    <a:pt x="1479423" y="726363"/>
                  </a:lnTo>
                  <a:close/>
                </a:path>
                <a:path w="3921760" h="1452879">
                  <a:moveTo>
                    <a:pt x="3360572" y="726325"/>
                  </a:moveTo>
                  <a:lnTo>
                    <a:pt x="3357194" y="680110"/>
                  </a:lnTo>
                  <a:lnTo>
                    <a:pt x="3347389" y="635977"/>
                  </a:lnTo>
                  <a:lnTo>
                    <a:pt x="3331641" y="594423"/>
                  </a:lnTo>
                  <a:lnTo>
                    <a:pt x="3325520" y="583323"/>
                  </a:lnTo>
                  <a:lnTo>
                    <a:pt x="3310420" y="555929"/>
                  </a:lnTo>
                  <a:lnTo>
                    <a:pt x="3284232" y="520979"/>
                  </a:lnTo>
                  <a:lnTo>
                    <a:pt x="3253549" y="490054"/>
                  </a:lnTo>
                  <a:lnTo>
                    <a:pt x="3218865" y="463677"/>
                  </a:lnTo>
                  <a:lnTo>
                    <a:pt x="3191649" y="448462"/>
                  </a:lnTo>
                  <a:lnTo>
                    <a:pt x="3191649" y="726325"/>
                  </a:lnTo>
                  <a:lnTo>
                    <a:pt x="3184398" y="771474"/>
                  </a:lnTo>
                  <a:lnTo>
                    <a:pt x="3164230" y="810717"/>
                  </a:lnTo>
                  <a:lnTo>
                    <a:pt x="3133483" y="841692"/>
                  </a:lnTo>
                  <a:lnTo>
                    <a:pt x="3094532" y="862012"/>
                  </a:lnTo>
                  <a:lnTo>
                    <a:pt x="3049714" y="869315"/>
                  </a:lnTo>
                  <a:lnTo>
                    <a:pt x="3004909" y="862012"/>
                  </a:lnTo>
                  <a:lnTo>
                    <a:pt x="2965945" y="841692"/>
                  </a:lnTo>
                  <a:lnTo>
                    <a:pt x="2935211" y="810717"/>
                  </a:lnTo>
                  <a:lnTo>
                    <a:pt x="2915031" y="771474"/>
                  </a:lnTo>
                  <a:lnTo>
                    <a:pt x="2907779" y="726325"/>
                  </a:lnTo>
                  <a:lnTo>
                    <a:pt x="2915031" y="681177"/>
                  </a:lnTo>
                  <a:lnTo>
                    <a:pt x="2935211" y="641934"/>
                  </a:lnTo>
                  <a:lnTo>
                    <a:pt x="2965945" y="610958"/>
                  </a:lnTo>
                  <a:lnTo>
                    <a:pt x="3004909" y="590626"/>
                  </a:lnTo>
                  <a:lnTo>
                    <a:pt x="3049714" y="583323"/>
                  </a:lnTo>
                  <a:lnTo>
                    <a:pt x="3094532" y="590626"/>
                  </a:lnTo>
                  <a:lnTo>
                    <a:pt x="3133483" y="610958"/>
                  </a:lnTo>
                  <a:lnTo>
                    <a:pt x="3164230" y="641934"/>
                  </a:lnTo>
                  <a:lnTo>
                    <a:pt x="3184398" y="681177"/>
                  </a:lnTo>
                  <a:lnTo>
                    <a:pt x="3191649" y="726325"/>
                  </a:lnTo>
                  <a:lnTo>
                    <a:pt x="3191649" y="448462"/>
                  </a:lnTo>
                  <a:lnTo>
                    <a:pt x="3180651" y="442302"/>
                  </a:lnTo>
                  <a:lnTo>
                    <a:pt x="3139402" y="426427"/>
                  </a:lnTo>
                  <a:lnTo>
                    <a:pt x="3095587" y="416547"/>
                  </a:lnTo>
                  <a:lnTo>
                    <a:pt x="3049714" y="413143"/>
                  </a:lnTo>
                  <a:lnTo>
                    <a:pt x="3003842" y="416547"/>
                  </a:lnTo>
                  <a:lnTo>
                    <a:pt x="2960039" y="426427"/>
                  </a:lnTo>
                  <a:lnTo>
                    <a:pt x="2918790" y="442302"/>
                  </a:lnTo>
                  <a:lnTo>
                    <a:pt x="2880576" y="463677"/>
                  </a:lnTo>
                  <a:lnTo>
                    <a:pt x="2845879" y="490054"/>
                  </a:lnTo>
                  <a:lnTo>
                    <a:pt x="2815196" y="520979"/>
                  </a:lnTo>
                  <a:lnTo>
                    <a:pt x="2789009" y="555929"/>
                  </a:lnTo>
                  <a:lnTo>
                    <a:pt x="2767800" y="594423"/>
                  </a:lnTo>
                  <a:lnTo>
                    <a:pt x="2752039" y="635977"/>
                  </a:lnTo>
                  <a:lnTo>
                    <a:pt x="2742234" y="680110"/>
                  </a:lnTo>
                  <a:lnTo>
                    <a:pt x="2738856" y="726325"/>
                  </a:lnTo>
                  <a:lnTo>
                    <a:pt x="2742234" y="772541"/>
                  </a:lnTo>
                  <a:lnTo>
                    <a:pt x="2752039" y="816673"/>
                  </a:lnTo>
                  <a:lnTo>
                    <a:pt x="2767800" y="858240"/>
                  </a:lnTo>
                  <a:lnTo>
                    <a:pt x="2789009" y="896734"/>
                  </a:lnTo>
                  <a:lnTo>
                    <a:pt x="2815196" y="931684"/>
                  </a:lnTo>
                  <a:lnTo>
                    <a:pt x="2845879" y="962609"/>
                  </a:lnTo>
                  <a:lnTo>
                    <a:pt x="2880576" y="988987"/>
                  </a:lnTo>
                  <a:lnTo>
                    <a:pt x="2918790" y="1010361"/>
                  </a:lnTo>
                  <a:lnTo>
                    <a:pt x="2960039" y="1026236"/>
                  </a:lnTo>
                  <a:lnTo>
                    <a:pt x="3003842" y="1036116"/>
                  </a:lnTo>
                  <a:lnTo>
                    <a:pt x="3049714" y="1039520"/>
                  </a:lnTo>
                  <a:lnTo>
                    <a:pt x="3095587" y="1036116"/>
                  </a:lnTo>
                  <a:lnTo>
                    <a:pt x="3139402" y="1026236"/>
                  </a:lnTo>
                  <a:lnTo>
                    <a:pt x="3180651" y="1010361"/>
                  </a:lnTo>
                  <a:lnTo>
                    <a:pt x="3218865" y="988987"/>
                  </a:lnTo>
                  <a:lnTo>
                    <a:pt x="3253549" y="962609"/>
                  </a:lnTo>
                  <a:lnTo>
                    <a:pt x="3284232" y="931684"/>
                  </a:lnTo>
                  <a:lnTo>
                    <a:pt x="3310420" y="896734"/>
                  </a:lnTo>
                  <a:lnTo>
                    <a:pt x="3325533" y="869315"/>
                  </a:lnTo>
                  <a:lnTo>
                    <a:pt x="3331641" y="858240"/>
                  </a:lnTo>
                  <a:lnTo>
                    <a:pt x="3347389" y="816673"/>
                  </a:lnTo>
                  <a:lnTo>
                    <a:pt x="3357194" y="772541"/>
                  </a:lnTo>
                  <a:lnTo>
                    <a:pt x="3360572" y="726325"/>
                  </a:lnTo>
                  <a:close/>
                </a:path>
                <a:path w="3921760" h="1452879">
                  <a:moveTo>
                    <a:pt x="3921404" y="726414"/>
                  </a:moveTo>
                  <a:lnTo>
                    <a:pt x="3886657" y="677024"/>
                  </a:lnTo>
                  <a:lnTo>
                    <a:pt x="3861879" y="643978"/>
                  </a:lnTo>
                  <a:lnTo>
                    <a:pt x="3825849" y="599554"/>
                  </a:lnTo>
                  <a:lnTo>
                    <a:pt x="3775456" y="542378"/>
                  </a:lnTo>
                  <a:lnTo>
                    <a:pt x="3745217" y="510387"/>
                  </a:lnTo>
                  <a:lnTo>
                    <a:pt x="3711791" y="476872"/>
                  </a:lnTo>
                  <a:lnTo>
                    <a:pt x="3710571" y="475729"/>
                  </a:lnTo>
                  <a:lnTo>
                    <a:pt x="3710571" y="726414"/>
                  </a:lnTo>
                  <a:lnTo>
                    <a:pt x="3691902" y="748741"/>
                  </a:lnTo>
                  <a:lnTo>
                    <a:pt x="3644735" y="801636"/>
                  </a:lnTo>
                  <a:lnTo>
                    <a:pt x="3616541" y="831100"/>
                  </a:lnTo>
                  <a:lnTo>
                    <a:pt x="3585514" y="861834"/>
                  </a:lnTo>
                  <a:lnTo>
                    <a:pt x="3551783" y="893292"/>
                  </a:lnTo>
                  <a:lnTo>
                    <a:pt x="3515537" y="924902"/>
                  </a:lnTo>
                  <a:lnTo>
                    <a:pt x="3476929" y="956132"/>
                  </a:lnTo>
                  <a:lnTo>
                    <a:pt x="3436112" y="986421"/>
                  </a:lnTo>
                  <a:lnTo>
                    <a:pt x="3393262" y="1015225"/>
                  </a:lnTo>
                  <a:lnTo>
                    <a:pt x="3348532" y="1041971"/>
                  </a:lnTo>
                  <a:lnTo>
                    <a:pt x="3302076" y="1066126"/>
                  </a:lnTo>
                  <a:lnTo>
                    <a:pt x="3254070" y="1087120"/>
                  </a:lnTo>
                  <a:lnTo>
                    <a:pt x="3204667" y="1104417"/>
                  </a:lnTo>
                  <a:lnTo>
                    <a:pt x="3154032" y="1117460"/>
                  </a:lnTo>
                  <a:lnTo>
                    <a:pt x="3102330" y="1125689"/>
                  </a:lnTo>
                  <a:lnTo>
                    <a:pt x="3049714" y="1128560"/>
                  </a:lnTo>
                  <a:lnTo>
                    <a:pt x="2997263" y="1125689"/>
                  </a:lnTo>
                  <a:lnTo>
                    <a:pt x="2945676" y="1117447"/>
                  </a:lnTo>
                  <a:lnTo>
                    <a:pt x="2895130" y="1104404"/>
                  </a:lnTo>
                  <a:lnTo>
                    <a:pt x="2845790" y="1087094"/>
                  </a:lnTo>
                  <a:lnTo>
                    <a:pt x="2797822" y="1066076"/>
                  </a:lnTo>
                  <a:lnTo>
                    <a:pt x="2751391" y="1041895"/>
                  </a:lnTo>
                  <a:lnTo>
                    <a:pt x="2706649" y="1015123"/>
                  </a:lnTo>
                  <a:lnTo>
                    <a:pt x="2663774" y="986307"/>
                  </a:lnTo>
                  <a:lnTo>
                    <a:pt x="2622918" y="956005"/>
                  </a:lnTo>
                  <a:lnTo>
                    <a:pt x="2584259" y="924750"/>
                  </a:lnTo>
                  <a:lnTo>
                    <a:pt x="2547963" y="893114"/>
                  </a:lnTo>
                  <a:lnTo>
                    <a:pt x="2514181" y="861656"/>
                  </a:lnTo>
                  <a:lnTo>
                    <a:pt x="2483078" y="830910"/>
                  </a:lnTo>
                  <a:lnTo>
                    <a:pt x="2454833" y="801446"/>
                  </a:lnTo>
                  <a:lnTo>
                    <a:pt x="2407551" y="748550"/>
                  </a:lnTo>
                  <a:lnTo>
                    <a:pt x="2388832" y="726236"/>
                  </a:lnTo>
                  <a:lnTo>
                    <a:pt x="2407501" y="703910"/>
                  </a:lnTo>
                  <a:lnTo>
                    <a:pt x="2454681" y="651014"/>
                  </a:lnTo>
                  <a:lnTo>
                    <a:pt x="2482875" y="621550"/>
                  </a:lnTo>
                  <a:lnTo>
                    <a:pt x="2513901" y="590816"/>
                  </a:lnTo>
                  <a:lnTo>
                    <a:pt x="2547632" y="559371"/>
                  </a:lnTo>
                  <a:lnTo>
                    <a:pt x="2583878" y="527748"/>
                  </a:lnTo>
                  <a:lnTo>
                    <a:pt x="2622486" y="496519"/>
                  </a:lnTo>
                  <a:lnTo>
                    <a:pt x="2663304" y="466242"/>
                  </a:lnTo>
                  <a:lnTo>
                    <a:pt x="2706166" y="437438"/>
                  </a:lnTo>
                  <a:lnTo>
                    <a:pt x="2750896" y="410692"/>
                  </a:lnTo>
                  <a:lnTo>
                    <a:pt x="2797352" y="386537"/>
                  </a:lnTo>
                  <a:lnTo>
                    <a:pt x="2845358" y="365544"/>
                  </a:lnTo>
                  <a:lnTo>
                    <a:pt x="2894761" y="348246"/>
                  </a:lnTo>
                  <a:lnTo>
                    <a:pt x="2945396" y="335203"/>
                  </a:lnTo>
                  <a:lnTo>
                    <a:pt x="2997098" y="326974"/>
                  </a:lnTo>
                  <a:lnTo>
                    <a:pt x="3049714" y="324104"/>
                  </a:lnTo>
                  <a:lnTo>
                    <a:pt x="3102178" y="326974"/>
                  </a:lnTo>
                  <a:lnTo>
                    <a:pt x="3153753" y="335216"/>
                  </a:lnTo>
                  <a:lnTo>
                    <a:pt x="3204299" y="348259"/>
                  </a:lnTo>
                  <a:lnTo>
                    <a:pt x="3253638" y="365582"/>
                  </a:lnTo>
                  <a:lnTo>
                    <a:pt x="3301606" y="386600"/>
                  </a:lnTo>
                  <a:lnTo>
                    <a:pt x="3348050" y="410768"/>
                  </a:lnTo>
                  <a:lnTo>
                    <a:pt x="3392792" y="437540"/>
                  </a:lnTo>
                  <a:lnTo>
                    <a:pt x="3435667" y="466356"/>
                  </a:lnTo>
                  <a:lnTo>
                    <a:pt x="3476510" y="496658"/>
                  </a:lnTo>
                  <a:lnTo>
                    <a:pt x="3515169" y="527913"/>
                  </a:lnTo>
                  <a:lnTo>
                    <a:pt x="3551466" y="559549"/>
                  </a:lnTo>
                  <a:lnTo>
                    <a:pt x="3585248" y="591007"/>
                  </a:lnTo>
                  <a:lnTo>
                    <a:pt x="3616337" y="621741"/>
                  </a:lnTo>
                  <a:lnTo>
                    <a:pt x="3644582" y="651217"/>
                  </a:lnTo>
                  <a:lnTo>
                    <a:pt x="3691864" y="704100"/>
                  </a:lnTo>
                  <a:lnTo>
                    <a:pt x="3710571" y="726414"/>
                  </a:lnTo>
                  <a:lnTo>
                    <a:pt x="3710571" y="475729"/>
                  </a:lnTo>
                  <a:lnTo>
                    <a:pt x="3675329" y="442379"/>
                  </a:lnTo>
                  <a:lnTo>
                    <a:pt x="3635959" y="407466"/>
                  </a:lnTo>
                  <a:lnTo>
                    <a:pt x="3593808" y="372694"/>
                  </a:lnTo>
                  <a:lnTo>
                    <a:pt x="3549027" y="338594"/>
                  </a:lnTo>
                  <a:lnTo>
                    <a:pt x="3501745" y="305739"/>
                  </a:lnTo>
                  <a:lnTo>
                    <a:pt x="3452088" y="274688"/>
                  </a:lnTo>
                  <a:lnTo>
                    <a:pt x="3400209" y="245973"/>
                  </a:lnTo>
                  <a:lnTo>
                    <a:pt x="3346234" y="220154"/>
                  </a:lnTo>
                  <a:lnTo>
                    <a:pt x="3290303" y="197789"/>
                  </a:lnTo>
                  <a:lnTo>
                    <a:pt x="3232543" y="179438"/>
                  </a:lnTo>
                  <a:lnTo>
                    <a:pt x="3173107" y="165633"/>
                  </a:lnTo>
                  <a:lnTo>
                    <a:pt x="3112122" y="156959"/>
                  </a:lnTo>
                  <a:lnTo>
                    <a:pt x="3049714" y="153936"/>
                  </a:lnTo>
                  <a:lnTo>
                    <a:pt x="2987306" y="156959"/>
                  </a:lnTo>
                  <a:lnTo>
                    <a:pt x="2926321" y="165633"/>
                  </a:lnTo>
                  <a:lnTo>
                    <a:pt x="2866872" y="179438"/>
                  </a:lnTo>
                  <a:lnTo>
                    <a:pt x="2809125" y="197789"/>
                  </a:lnTo>
                  <a:lnTo>
                    <a:pt x="2753195" y="220154"/>
                  </a:lnTo>
                  <a:lnTo>
                    <a:pt x="2699220" y="245973"/>
                  </a:lnTo>
                  <a:lnTo>
                    <a:pt x="2647327" y="274688"/>
                  </a:lnTo>
                  <a:lnTo>
                    <a:pt x="2597683" y="305752"/>
                  </a:lnTo>
                  <a:lnTo>
                    <a:pt x="2550388" y="338594"/>
                  </a:lnTo>
                  <a:lnTo>
                    <a:pt x="2505608" y="372694"/>
                  </a:lnTo>
                  <a:lnTo>
                    <a:pt x="2463457" y="407466"/>
                  </a:lnTo>
                  <a:lnTo>
                    <a:pt x="2424087" y="442379"/>
                  </a:lnTo>
                  <a:lnTo>
                    <a:pt x="2387625" y="476872"/>
                  </a:lnTo>
                  <a:lnTo>
                    <a:pt x="2354199" y="510387"/>
                  </a:lnTo>
                  <a:lnTo>
                    <a:pt x="2323960" y="542378"/>
                  </a:lnTo>
                  <a:lnTo>
                    <a:pt x="2297036" y="572287"/>
                  </a:lnTo>
                  <a:lnTo>
                    <a:pt x="2253691" y="623646"/>
                  </a:lnTo>
                  <a:lnTo>
                    <a:pt x="2225243" y="660031"/>
                  </a:lnTo>
                  <a:lnTo>
                    <a:pt x="2178024" y="726236"/>
                  </a:lnTo>
                  <a:lnTo>
                    <a:pt x="2178012" y="726414"/>
                  </a:lnTo>
                  <a:lnTo>
                    <a:pt x="2212784" y="775639"/>
                  </a:lnTo>
                  <a:lnTo>
                    <a:pt x="2237536" y="808685"/>
                  </a:lnTo>
                  <a:lnTo>
                    <a:pt x="2273579" y="853109"/>
                  </a:lnTo>
                  <a:lnTo>
                    <a:pt x="2323960" y="910297"/>
                  </a:lnTo>
                  <a:lnTo>
                    <a:pt x="2354211" y="942289"/>
                  </a:lnTo>
                  <a:lnTo>
                    <a:pt x="2387625" y="975804"/>
                  </a:lnTo>
                  <a:lnTo>
                    <a:pt x="2424087" y="1010297"/>
                  </a:lnTo>
                  <a:lnTo>
                    <a:pt x="2463469" y="1045210"/>
                  </a:lnTo>
                  <a:lnTo>
                    <a:pt x="2505608" y="1079995"/>
                  </a:lnTo>
                  <a:lnTo>
                    <a:pt x="2550401" y="1114082"/>
                  </a:lnTo>
                  <a:lnTo>
                    <a:pt x="2597683" y="1146937"/>
                  </a:lnTo>
                  <a:lnTo>
                    <a:pt x="2647340" y="1178001"/>
                  </a:lnTo>
                  <a:lnTo>
                    <a:pt x="2699220" y="1206715"/>
                  </a:lnTo>
                  <a:lnTo>
                    <a:pt x="2753195" y="1232535"/>
                  </a:lnTo>
                  <a:lnTo>
                    <a:pt x="2809125" y="1254899"/>
                  </a:lnTo>
                  <a:lnTo>
                    <a:pt x="2866885" y="1273263"/>
                  </a:lnTo>
                  <a:lnTo>
                    <a:pt x="2926321" y="1287056"/>
                  </a:lnTo>
                  <a:lnTo>
                    <a:pt x="2987306" y="1295742"/>
                  </a:lnTo>
                  <a:lnTo>
                    <a:pt x="3049714" y="1298765"/>
                  </a:lnTo>
                  <a:lnTo>
                    <a:pt x="3112122" y="1295742"/>
                  </a:lnTo>
                  <a:lnTo>
                    <a:pt x="3173107" y="1287056"/>
                  </a:lnTo>
                  <a:lnTo>
                    <a:pt x="3232556" y="1273263"/>
                  </a:lnTo>
                  <a:lnTo>
                    <a:pt x="3290303" y="1254899"/>
                  </a:lnTo>
                  <a:lnTo>
                    <a:pt x="3346234" y="1232535"/>
                  </a:lnTo>
                  <a:lnTo>
                    <a:pt x="3400209" y="1206715"/>
                  </a:lnTo>
                  <a:lnTo>
                    <a:pt x="3452088" y="1178001"/>
                  </a:lnTo>
                  <a:lnTo>
                    <a:pt x="3501745" y="1146937"/>
                  </a:lnTo>
                  <a:lnTo>
                    <a:pt x="3549027" y="1114082"/>
                  </a:lnTo>
                  <a:lnTo>
                    <a:pt x="3593808" y="1079982"/>
                  </a:lnTo>
                  <a:lnTo>
                    <a:pt x="3635959" y="1045210"/>
                  </a:lnTo>
                  <a:lnTo>
                    <a:pt x="3675329" y="1010297"/>
                  </a:lnTo>
                  <a:lnTo>
                    <a:pt x="3711803" y="975804"/>
                  </a:lnTo>
                  <a:lnTo>
                    <a:pt x="3745217" y="942289"/>
                  </a:lnTo>
                  <a:lnTo>
                    <a:pt x="3775456" y="910297"/>
                  </a:lnTo>
                  <a:lnTo>
                    <a:pt x="3802380" y="880389"/>
                  </a:lnTo>
                  <a:lnTo>
                    <a:pt x="3845725" y="829030"/>
                  </a:lnTo>
                  <a:lnTo>
                    <a:pt x="3874185" y="792632"/>
                  </a:lnTo>
                  <a:lnTo>
                    <a:pt x="3886657" y="775639"/>
                  </a:lnTo>
                  <a:lnTo>
                    <a:pt x="3921404" y="72641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2473272" y="5943213"/>
            <a:ext cx="0" cy="3418204"/>
          </a:xfrm>
          <a:custGeom>
            <a:avLst/>
            <a:gdLst/>
            <a:ahLst/>
            <a:cxnLst/>
            <a:rect l="l" t="t" r="r" b="b"/>
            <a:pathLst>
              <a:path h="3418204">
                <a:moveTo>
                  <a:pt x="0" y="0"/>
                </a:moveTo>
                <a:lnTo>
                  <a:pt x="0" y="3417870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473272" y="2651613"/>
            <a:ext cx="0" cy="3134995"/>
          </a:xfrm>
          <a:custGeom>
            <a:avLst/>
            <a:gdLst/>
            <a:ahLst/>
            <a:cxnLst/>
            <a:rect l="l" t="t" r="r" b="b"/>
            <a:pathLst>
              <a:path h="3134995">
                <a:moveTo>
                  <a:pt x="0" y="0"/>
                </a:moveTo>
                <a:lnTo>
                  <a:pt x="0" y="3134537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452330" y="250526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452330" y="940285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30402" y="5943213"/>
            <a:ext cx="0" cy="3418204"/>
          </a:xfrm>
          <a:custGeom>
            <a:avLst/>
            <a:gdLst/>
            <a:ahLst/>
            <a:cxnLst/>
            <a:rect l="l" t="t" r="r" b="b"/>
            <a:pathLst>
              <a:path h="3418204">
                <a:moveTo>
                  <a:pt x="0" y="0"/>
                </a:moveTo>
                <a:lnTo>
                  <a:pt x="0" y="3417870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30402" y="2651613"/>
            <a:ext cx="0" cy="3134995"/>
          </a:xfrm>
          <a:custGeom>
            <a:avLst/>
            <a:gdLst/>
            <a:ahLst/>
            <a:cxnLst/>
            <a:rect l="l" t="t" r="r" b="b"/>
            <a:pathLst>
              <a:path h="3134995">
                <a:moveTo>
                  <a:pt x="0" y="0"/>
                </a:moveTo>
                <a:lnTo>
                  <a:pt x="0" y="3134537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609460" y="250526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09460" y="940285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876330" y="5943213"/>
            <a:ext cx="0" cy="3418204"/>
          </a:xfrm>
          <a:custGeom>
            <a:avLst/>
            <a:gdLst/>
            <a:ahLst/>
            <a:cxnLst/>
            <a:rect l="l" t="t" r="r" b="b"/>
            <a:pathLst>
              <a:path h="3418204">
                <a:moveTo>
                  <a:pt x="0" y="0"/>
                </a:moveTo>
                <a:lnTo>
                  <a:pt x="0" y="3417870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76330" y="2651613"/>
            <a:ext cx="0" cy="3134995"/>
          </a:xfrm>
          <a:custGeom>
            <a:avLst/>
            <a:gdLst/>
            <a:ahLst/>
            <a:cxnLst/>
            <a:rect l="l" t="t" r="r" b="b"/>
            <a:pathLst>
              <a:path h="3134995">
                <a:moveTo>
                  <a:pt x="0" y="0"/>
                </a:moveTo>
                <a:lnTo>
                  <a:pt x="0" y="3134537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55388" y="250526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10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855388" y="940285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10" h="41909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007437" y="5943213"/>
            <a:ext cx="0" cy="3418204"/>
          </a:xfrm>
          <a:custGeom>
            <a:avLst/>
            <a:gdLst/>
            <a:ahLst/>
            <a:cxnLst/>
            <a:rect l="l" t="t" r="r" b="b"/>
            <a:pathLst>
              <a:path h="3418204">
                <a:moveTo>
                  <a:pt x="0" y="0"/>
                </a:moveTo>
                <a:lnTo>
                  <a:pt x="0" y="3417870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07437" y="2651613"/>
            <a:ext cx="0" cy="3134995"/>
          </a:xfrm>
          <a:custGeom>
            <a:avLst/>
            <a:gdLst/>
            <a:ahLst/>
            <a:cxnLst/>
            <a:rect l="l" t="t" r="r" b="b"/>
            <a:pathLst>
              <a:path h="3134995">
                <a:moveTo>
                  <a:pt x="0" y="0"/>
                </a:moveTo>
                <a:lnTo>
                  <a:pt x="0" y="3134537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86496" y="250526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6496" y="940285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117603" y="5943213"/>
            <a:ext cx="0" cy="3418204"/>
          </a:xfrm>
          <a:custGeom>
            <a:avLst/>
            <a:gdLst/>
            <a:ahLst/>
            <a:cxnLst/>
            <a:rect l="l" t="t" r="r" b="b"/>
            <a:pathLst>
              <a:path h="3418204">
                <a:moveTo>
                  <a:pt x="0" y="0"/>
                </a:moveTo>
                <a:lnTo>
                  <a:pt x="0" y="3417870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117603" y="2651613"/>
            <a:ext cx="0" cy="3134995"/>
          </a:xfrm>
          <a:custGeom>
            <a:avLst/>
            <a:gdLst/>
            <a:ahLst/>
            <a:cxnLst/>
            <a:rect l="l" t="t" r="r" b="b"/>
            <a:pathLst>
              <a:path h="3134995">
                <a:moveTo>
                  <a:pt x="0" y="0"/>
                </a:moveTo>
                <a:lnTo>
                  <a:pt x="0" y="3134537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2096662" y="250526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096662" y="940285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423675" y="5943213"/>
            <a:ext cx="0" cy="3418204"/>
          </a:xfrm>
          <a:custGeom>
            <a:avLst/>
            <a:gdLst/>
            <a:ahLst/>
            <a:cxnLst/>
            <a:rect l="l" t="t" r="r" b="b"/>
            <a:pathLst>
              <a:path h="3418204">
                <a:moveTo>
                  <a:pt x="0" y="0"/>
                </a:moveTo>
                <a:lnTo>
                  <a:pt x="0" y="3417870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423675" y="2651613"/>
            <a:ext cx="0" cy="3134995"/>
          </a:xfrm>
          <a:custGeom>
            <a:avLst/>
            <a:gdLst/>
            <a:ahLst/>
            <a:cxnLst/>
            <a:rect l="l" t="t" r="r" b="b"/>
            <a:pathLst>
              <a:path h="3134995">
                <a:moveTo>
                  <a:pt x="0" y="0"/>
                </a:moveTo>
                <a:lnTo>
                  <a:pt x="0" y="3134537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402733" y="250526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402733" y="940285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7637574" y="5943213"/>
            <a:ext cx="0" cy="3418204"/>
          </a:xfrm>
          <a:custGeom>
            <a:avLst/>
            <a:gdLst/>
            <a:ahLst/>
            <a:cxnLst/>
            <a:rect l="l" t="t" r="r" b="b"/>
            <a:pathLst>
              <a:path h="3418204">
                <a:moveTo>
                  <a:pt x="0" y="0"/>
                </a:moveTo>
                <a:lnTo>
                  <a:pt x="0" y="3417870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7637574" y="2651613"/>
            <a:ext cx="0" cy="3134995"/>
          </a:xfrm>
          <a:custGeom>
            <a:avLst/>
            <a:gdLst/>
            <a:ahLst/>
            <a:cxnLst/>
            <a:rect l="l" t="t" r="r" b="b"/>
            <a:pathLst>
              <a:path h="3134995">
                <a:moveTo>
                  <a:pt x="0" y="0"/>
                </a:moveTo>
                <a:lnTo>
                  <a:pt x="0" y="3134537"/>
                </a:lnTo>
              </a:path>
            </a:pathLst>
          </a:custGeom>
          <a:ln w="41883">
            <a:solidFill>
              <a:srgbClr val="E5E5E5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7616633" y="2505262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10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7616633" y="9402853"/>
            <a:ext cx="41910" cy="41910"/>
          </a:xfrm>
          <a:custGeom>
            <a:avLst/>
            <a:gdLst/>
            <a:ahLst/>
            <a:cxnLst/>
            <a:rect l="l" t="t" r="r" b="b"/>
            <a:pathLst>
              <a:path w="41909" h="41909">
                <a:moveTo>
                  <a:pt x="0" y="20941"/>
                </a:moveTo>
                <a:lnTo>
                  <a:pt x="6133" y="6133"/>
                </a:lnTo>
                <a:lnTo>
                  <a:pt x="20941" y="0"/>
                </a:lnTo>
                <a:lnTo>
                  <a:pt x="35749" y="6133"/>
                </a:lnTo>
                <a:lnTo>
                  <a:pt x="41883" y="20941"/>
                </a:lnTo>
                <a:lnTo>
                  <a:pt x="35749" y="35749"/>
                </a:lnTo>
                <a:lnTo>
                  <a:pt x="20941" y="41883"/>
                </a:lnTo>
                <a:lnTo>
                  <a:pt x="6133" y="35749"/>
                </a:lnTo>
                <a:lnTo>
                  <a:pt x="0" y="20941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824970" y="656174"/>
            <a:ext cx="7382509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254" dirty="0"/>
              <a:t>Media</a:t>
            </a:r>
            <a:r>
              <a:rPr spc="-400" dirty="0"/>
              <a:t> </a:t>
            </a:r>
            <a:r>
              <a:rPr spc="-265" dirty="0"/>
              <a:t>usage</a:t>
            </a:r>
            <a:r>
              <a:rPr spc="-395" dirty="0"/>
              <a:t> </a:t>
            </a:r>
            <a:r>
              <a:rPr spc="-114" dirty="0"/>
              <a:t>by</a:t>
            </a:r>
            <a:r>
              <a:rPr spc="-390" dirty="0"/>
              <a:t> </a:t>
            </a:r>
            <a:r>
              <a:rPr spc="-110" dirty="0"/>
              <a:t>age</a:t>
            </a:r>
          </a:p>
        </p:txBody>
      </p:sp>
      <p:grpSp>
        <p:nvGrpSpPr>
          <p:cNvPr id="34" name="object 34"/>
          <p:cNvGrpSpPr/>
          <p:nvPr/>
        </p:nvGrpSpPr>
        <p:grpSpPr>
          <a:xfrm>
            <a:off x="827179" y="5590541"/>
            <a:ext cx="18449925" cy="548640"/>
            <a:chOff x="827179" y="5590541"/>
            <a:chExt cx="18449925" cy="548640"/>
          </a:xfrm>
        </p:grpSpPr>
        <p:sp>
          <p:nvSpPr>
            <p:cNvPr id="35" name="object 35"/>
            <p:cNvSpPr/>
            <p:nvPr/>
          </p:nvSpPr>
          <p:spPr>
            <a:xfrm>
              <a:off x="904453" y="5786150"/>
              <a:ext cx="18173700" cy="157480"/>
            </a:xfrm>
            <a:custGeom>
              <a:avLst/>
              <a:gdLst/>
              <a:ahLst/>
              <a:cxnLst/>
              <a:rect l="l" t="t" r="r" b="b"/>
              <a:pathLst>
                <a:path w="18173700" h="157479">
                  <a:moveTo>
                    <a:pt x="0" y="157063"/>
                  </a:moveTo>
                  <a:lnTo>
                    <a:pt x="18173499" y="157063"/>
                  </a:lnTo>
                  <a:lnTo>
                    <a:pt x="18173499" y="0"/>
                  </a:lnTo>
                  <a:lnTo>
                    <a:pt x="0" y="0"/>
                  </a:lnTo>
                  <a:lnTo>
                    <a:pt x="0" y="157063"/>
                  </a:lnTo>
                  <a:close/>
                </a:path>
              </a:pathLst>
            </a:custGeom>
            <a:solidFill>
              <a:srgbClr val="FFA31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858611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858611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2235647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2235647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18760076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18760076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3612682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3612682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4989719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4989719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6366756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6366756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43790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7743790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9120827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9120827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10497863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10497863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11874899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11874899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13251934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13251934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14628970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14628970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16006007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16006007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2" name="object 62"/>
          <p:cNvSpPr txBox="1"/>
          <p:nvPr/>
        </p:nvSpPr>
        <p:spPr>
          <a:xfrm>
            <a:off x="1021582" y="5718657"/>
            <a:ext cx="16002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4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18874212" y="5718657"/>
            <a:ext cx="25781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25" dirty="0">
                <a:solidFill>
                  <a:srgbClr val="FFFFFF"/>
                </a:solidFill>
                <a:latin typeface="Arial Black"/>
                <a:cs typeface="Arial Black"/>
              </a:rPr>
              <a:t>16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387614" y="5718657"/>
            <a:ext cx="18224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3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3775530" y="5718657"/>
            <a:ext cx="16002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45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5147551" y="5718657"/>
            <a:ext cx="17018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65" dirty="0">
                <a:solidFill>
                  <a:srgbClr val="FFFFFF"/>
                </a:solidFill>
                <a:latin typeface="Arial Black"/>
                <a:cs typeface="Arial Black"/>
              </a:rPr>
              <a:t>6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6526713" y="5718657"/>
            <a:ext cx="16573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100" dirty="0">
                <a:solidFill>
                  <a:srgbClr val="FFFFFF"/>
                </a:solidFill>
                <a:latin typeface="Arial Black"/>
                <a:cs typeface="Arial Black"/>
              </a:rPr>
              <a:t>7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98734" y="5718657"/>
            <a:ext cx="17589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0" dirty="0">
                <a:solidFill>
                  <a:srgbClr val="FFFFFF"/>
                </a:solidFill>
                <a:latin typeface="Arial Black"/>
                <a:cs typeface="Arial Black"/>
              </a:rPr>
              <a:t>8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278587" y="5718657"/>
            <a:ext cx="17018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65" dirty="0">
                <a:solidFill>
                  <a:srgbClr val="FFFFFF"/>
                </a:solidFill>
                <a:latin typeface="Arial Black"/>
                <a:cs typeface="Arial Black"/>
              </a:rPr>
              <a:t>9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0606609" y="5718657"/>
            <a:ext cx="26797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280" dirty="0">
                <a:solidFill>
                  <a:srgbClr val="FFFFFF"/>
                </a:solidFill>
                <a:latin typeface="Arial Black"/>
                <a:cs typeface="Arial Black"/>
              </a:rPr>
              <a:t>10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2018483" y="5718657"/>
            <a:ext cx="19812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555" dirty="0">
                <a:solidFill>
                  <a:srgbClr val="FFFFFF"/>
                </a:solidFill>
                <a:latin typeface="Arial Black"/>
                <a:cs typeface="Arial Black"/>
              </a:rPr>
              <a:t>11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3372075" y="5718657"/>
            <a:ext cx="24511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75" dirty="0">
                <a:solidFill>
                  <a:srgbClr val="FFFFFF"/>
                </a:solidFill>
                <a:latin typeface="Arial Black"/>
                <a:cs typeface="Arial Black"/>
              </a:rPr>
              <a:t>12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4748704" y="5718657"/>
            <a:ext cx="24447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80" dirty="0">
                <a:solidFill>
                  <a:srgbClr val="FFFFFF"/>
                </a:solidFill>
                <a:latin typeface="Arial Black"/>
                <a:cs typeface="Arial Black"/>
              </a:rPr>
              <a:t>13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6116808" y="5718657"/>
            <a:ext cx="257810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20" dirty="0">
                <a:solidFill>
                  <a:srgbClr val="FFFFFF"/>
                </a:solidFill>
                <a:latin typeface="Arial Black"/>
                <a:cs typeface="Arial Black"/>
              </a:rPr>
              <a:t>14</a:t>
            </a:r>
            <a:endParaRPr sz="1800">
              <a:latin typeface="Arial Black"/>
              <a:cs typeface="Arial Black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17351630" y="5590561"/>
            <a:ext cx="548640" cy="548640"/>
            <a:chOff x="17351630" y="5590561"/>
            <a:chExt cx="548640" cy="548640"/>
          </a:xfrm>
        </p:grpSpPr>
        <p:sp>
          <p:nvSpPr>
            <p:cNvPr id="76" name="object 76"/>
            <p:cNvSpPr/>
            <p:nvPr/>
          </p:nvSpPr>
          <p:spPr>
            <a:xfrm>
              <a:off x="17383043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0"/>
                  </a:move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17383043" y="5621974"/>
              <a:ext cx="485775" cy="485775"/>
            </a:xfrm>
            <a:custGeom>
              <a:avLst/>
              <a:gdLst/>
              <a:ahLst/>
              <a:cxnLst/>
              <a:rect l="l" t="t" r="r" b="b"/>
              <a:pathLst>
                <a:path w="485775" h="485775">
                  <a:moveTo>
                    <a:pt x="242704" y="485409"/>
                  </a:moveTo>
                  <a:lnTo>
                    <a:pt x="291556" y="480469"/>
                  </a:lnTo>
                  <a:lnTo>
                    <a:pt x="337086" y="466306"/>
                  </a:lnTo>
                  <a:lnTo>
                    <a:pt x="378309" y="443902"/>
                  </a:lnTo>
                  <a:lnTo>
                    <a:pt x="414242" y="414242"/>
                  </a:lnTo>
                  <a:lnTo>
                    <a:pt x="443902" y="378309"/>
                  </a:lnTo>
                  <a:lnTo>
                    <a:pt x="466306" y="337086"/>
                  </a:lnTo>
                  <a:lnTo>
                    <a:pt x="480469" y="291556"/>
                  </a:lnTo>
                  <a:lnTo>
                    <a:pt x="485409" y="242704"/>
                  </a:lnTo>
                  <a:lnTo>
                    <a:pt x="480469" y="193852"/>
                  </a:lnTo>
                  <a:lnTo>
                    <a:pt x="466306" y="148323"/>
                  </a:lnTo>
                  <a:lnTo>
                    <a:pt x="443902" y="107100"/>
                  </a:lnTo>
                  <a:lnTo>
                    <a:pt x="414242" y="71166"/>
                  </a:lnTo>
                  <a:lnTo>
                    <a:pt x="378309" y="41506"/>
                  </a:lnTo>
                  <a:lnTo>
                    <a:pt x="337086" y="19102"/>
                  </a:lnTo>
                  <a:lnTo>
                    <a:pt x="291556" y="4939"/>
                  </a:lnTo>
                  <a:lnTo>
                    <a:pt x="242704" y="0"/>
                  </a:lnTo>
                  <a:lnTo>
                    <a:pt x="193852" y="4939"/>
                  </a:lnTo>
                  <a:lnTo>
                    <a:pt x="148323" y="19102"/>
                  </a:lnTo>
                  <a:lnTo>
                    <a:pt x="107100" y="41506"/>
                  </a:lnTo>
                  <a:lnTo>
                    <a:pt x="71166" y="71166"/>
                  </a:lnTo>
                  <a:lnTo>
                    <a:pt x="41506" y="107100"/>
                  </a:lnTo>
                  <a:lnTo>
                    <a:pt x="19102" y="148323"/>
                  </a:lnTo>
                  <a:lnTo>
                    <a:pt x="4939" y="193852"/>
                  </a:lnTo>
                  <a:lnTo>
                    <a:pt x="0" y="242704"/>
                  </a:lnTo>
                  <a:lnTo>
                    <a:pt x="4939" y="291556"/>
                  </a:lnTo>
                  <a:lnTo>
                    <a:pt x="19102" y="337086"/>
                  </a:lnTo>
                  <a:lnTo>
                    <a:pt x="41506" y="378309"/>
                  </a:lnTo>
                  <a:lnTo>
                    <a:pt x="71166" y="414242"/>
                  </a:lnTo>
                  <a:lnTo>
                    <a:pt x="107100" y="443902"/>
                  </a:lnTo>
                  <a:lnTo>
                    <a:pt x="148323" y="466306"/>
                  </a:lnTo>
                  <a:lnTo>
                    <a:pt x="193852" y="480469"/>
                  </a:lnTo>
                  <a:lnTo>
                    <a:pt x="242704" y="485409"/>
                  </a:lnTo>
                  <a:close/>
                </a:path>
              </a:pathLst>
            </a:custGeom>
            <a:ln w="628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17501727" y="5718657"/>
            <a:ext cx="248285" cy="30226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800" spc="-360" dirty="0">
                <a:solidFill>
                  <a:srgbClr val="FFFFFF"/>
                </a:solidFill>
                <a:latin typeface="Arial Black"/>
                <a:cs typeface="Arial Black"/>
              </a:rPr>
              <a:t>15</a:t>
            </a:r>
            <a:endParaRPr sz="1800">
              <a:latin typeface="Arial Black"/>
              <a:cs typeface="Arial Black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974068" y="2567811"/>
            <a:ext cx="2205355" cy="11982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165" dirty="0">
                <a:solidFill>
                  <a:srgbClr val="191919"/>
                </a:solidFill>
                <a:latin typeface="Arial Black"/>
                <a:cs typeface="Arial Black"/>
              </a:rPr>
              <a:t>27%</a:t>
            </a:r>
            <a:r>
              <a:rPr sz="1650" spc="-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1650" spc="-1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50" dirty="0">
                <a:solidFill>
                  <a:srgbClr val="191919"/>
                </a:solidFill>
                <a:latin typeface="Verdana"/>
                <a:cs typeface="Verdana"/>
              </a:rPr>
              <a:t>a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smartphone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go online</a:t>
            </a:r>
            <a:r>
              <a:rPr sz="1650" spc="-1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1650" spc="-1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65" dirty="0">
                <a:solidFill>
                  <a:srgbClr val="191919"/>
                </a:solidFill>
                <a:latin typeface="Arial Black"/>
                <a:cs typeface="Arial Black"/>
              </a:rPr>
              <a:t>63%</a:t>
            </a:r>
            <a:r>
              <a:rPr sz="1650" spc="-10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1650" spc="-1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50" dirty="0">
                <a:solidFill>
                  <a:srgbClr val="191919"/>
                </a:solidFill>
                <a:latin typeface="Verdana"/>
                <a:cs typeface="Verdana"/>
              </a:rPr>
              <a:t>a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tablet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do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same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658864" y="4224933"/>
            <a:ext cx="1680845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165" dirty="0">
                <a:solidFill>
                  <a:srgbClr val="191919"/>
                </a:solidFill>
                <a:latin typeface="Arial Black"/>
                <a:cs typeface="Arial Black"/>
              </a:rPr>
              <a:t>62%</a:t>
            </a:r>
            <a:r>
              <a:rPr sz="1650" spc="-8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55" dirty="0">
                <a:solidFill>
                  <a:srgbClr val="191919"/>
                </a:solidFill>
                <a:latin typeface="Verdana"/>
                <a:cs typeface="Verdana"/>
              </a:rPr>
              <a:t>play</a:t>
            </a:r>
            <a:r>
              <a:rPr sz="1650" spc="-1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games </a:t>
            </a:r>
            <a:r>
              <a:rPr sz="1650" spc="-55" dirty="0">
                <a:solidFill>
                  <a:srgbClr val="191919"/>
                </a:solidFill>
                <a:latin typeface="Verdana"/>
                <a:cs typeface="Verdana"/>
              </a:rPr>
              <a:t>for</a:t>
            </a:r>
            <a:r>
              <a:rPr sz="1650" spc="-1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65" dirty="0">
                <a:solidFill>
                  <a:srgbClr val="191919"/>
                </a:solidFill>
                <a:latin typeface="Verdana"/>
                <a:cs typeface="Verdana"/>
              </a:rPr>
              <a:t>just</a:t>
            </a:r>
            <a:r>
              <a:rPr sz="1650" spc="-13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over</a:t>
            </a:r>
            <a:endParaRPr sz="16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25"/>
              </a:spcBef>
            </a:pPr>
            <a:r>
              <a:rPr sz="1650" spc="-80" dirty="0">
                <a:solidFill>
                  <a:srgbClr val="191919"/>
                </a:solidFill>
                <a:latin typeface="Arial Black"/>
                <a:cs typeface="Arial Black"/>
              </a:rPr>
              <a:t>6</a:t>
            </a:r>
            <a:r>
              <a:rPr sz="1650" spc="-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65" dirty="0">
                <a:solidFill>
                  <a:srgbClr val="191919"/>
                </a:solidFill>
                <a:latin typeface="Arial Black"/>
                <a:cs typeface="Arial Black"/>
              </a:rPr>
              <a:t>hours</a:t>
            </a:r>
            <a:r>
              <a:rPr sz="1650" spc="-8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120" dirty="0">
                <a:solidFill>
                  <a:srgbClr val="191919"/>
                </a:solidFill>
                <a:latin typeface="Arial Black"/>
                <a:cs typeface="Arial Black"/>
              </a:rPr>
              <a:t>a</a:t>
            </a:r>
            <a:r>
              <a:rPr sz="1650" spc="-8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Arial Black"/>
                <a:cs typeface="Arial Black"/>
              </a:rPr>
              <a:t>week</a:t>
            </a:r>
            <a:endParaRPr sz="1650">
              <a:latin typeface="Arial Black"/>
              <a:cs typeface="Arial Black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048411" y="6460258"/>
            <a:ext cx="139890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190" dirty="0">
                <a:solidFill>
                  <a:srgbClr val="191919"/>
                </a:solidFill>
                <a:latin typeface="Arial Black"/>
                <a:cs typeface="Arial Black"/>
              </a:rPr>
              <a:t>35%</a:t>
            </a:r>
            <a:r>
              <a:rPr sz="1650" spc="-8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play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games</a:t>
            </a:r>
            <a:r>
              <a:rPr sz="165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658864" y="7911104"/>
            <a:ext cx="1282700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215" dirty="0">
                <a:solidFill>
                  <a:srgbClr val="191919"/>
                </a:solidFill>
                <a:latin typeface="Arial Black"/>
                <a:cs typeface="Arial Black"/>
              </a:rPr>
              <a:t>5%</a:t>
            </a:r>
            <a:r>
              <a:rPr sz="1650" spc="-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have </a:t>
            </a:r>
            <a:r>
              <a:rPr sz="1650" spc="-45" dirty="0">
                <a:solidFill>
                  <a:srgbClr val="191919"/>
                </a:solidFill>
                <a:latin typeface="Verdana"/>
                <a:cs typeface="Verdana"/>
              </a:rPr>
              <a:t>their</a:t>
            </a:r>
            <a:r>
              <a:rPr sz="1650" spc="-1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own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smartphone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8488905" y="2722361"/>
            <a:ext cx="139890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135" dirty="0">
                <a:solidFill>
                  <a:srgbClr val="191919"/>
                </a:solidFill>
                <a:latin typeface="Arial Black"/>
                <a:cs typeface="Arial Black"/>
              </a:rPr>
              <a:t>66%</a:t>
            </a:r>
            <a:r>
              <a:rPr sz="1650" spc="-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play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games</a:t>
            </a:r>
            <a:r>
              <a:rPr sz="165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9682376" y="4029547"/>
            <a:ext cx="1473835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180" dirty="0">
                <a:solidFill>
                  <a:srgbClr val="191919"/>
                </a:solidFill>
                <a:latin typeface="Arial Black"/>
                <a:cs typeface="Arial Black"/>
              </a:rPr>
              <a:t>25%</a:t>
            </a:r>
            <a:r>
              <a:rPr sz="1650" spc="-8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1650" spc="-1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50" dirty="0">
                <a:solidFill>
                  <a:srgbClr val="191919"/>
                </a:solidFill>
                <a:latin typeface="Verdana"/>
                <a:cs typeface="Verdana"/>
              </a:rPr>
              <a:t>a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smart</a:t>
            </a:r>
            <a:r>
              <a:rPr sz="1650" spc="-13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45" dirty="0">
                <a:solidFill>
                  <a:srgbClr val="191919"/>
                </a:solidFill>
                <a:latin typeface="Verdana"/>
                <a:cs typeface="Verdana"/>
              </a:rPr>
              <a:t>speaker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1650" spc="-14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1650" spc="-14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home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8428592" y="6460258"/>
            <a:ext cx="2637790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135" dirty="0">
                <a:solidFill>
                  <a:srgbClr val="191919"/>
                </a:solidFill>
                <a:latin typeface="Arial Black"/>
                <a:cs typeface="Arial Black"/>
              </a:rPr>
              <a:t>45%</a:t>
            </a:r>
            <a:r>
              <a:rPr sz="1650" spc="-7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1650" spc="-1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35" dirty="0">
                <a:solidFill>
                  <a:srgbClr val="191919"/>
                </a:solidFill>
                <a:latin typeface="Verdana"/>
                <a:cs typeface="Verdana"/>
              </a:rPr>
              <a:t>a</a:t>
            </a:r>
            <a:r>
              <a:rPr sz="1650" spc="-1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smartphone</a:t>
            </a:r>
            <a:r>
              <a:rPr sz="1650" spc="-1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to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go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r>
              <a:rPr sz="1650" spc="-1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1650" spc="-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60" dirty="0">
                <a:solidFill>
                  <a:srgbClr val="191919"/>
                </a:solidFill>
                <a:latin typeface="Arial Black"/>
                <a:cs typeface="Arial Black"/>
              </a:rPr>
              <a:t>72%</a:t>
            </a:r>
            <a:r>
              <a:rPr sz="1650" spc="-5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1650" spc="-1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50" dirty="0">
                <a:solidFill>
                  <a:srgbClr val="191919"/>
                </a:solidFill>
                <a:latin typeface="Verdana"/>
                <a:cs typeface="Verdana"/>
              </a:rPr>
              <a:t>a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tablet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do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same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9682376" y="8059581"/>
            <a:ext cx="178244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170" dirty="0">
                <a:solidFill>
                  <a:srgbClr val="191919"/>
                </a:solidFill>
                <a:latin typeface="Arial Black"/>
                <a:cs typeface="Arial Black"/>
              </a:rPr>
              <a:t>37%</a:t>
            </a:r>
            <a:r>
              <a:rPr sz="1650" spc="-4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own</a:t>
            </a:r>
            <a:r>
              <a:rPr sz="1650" spc="-10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their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own</a:t>
            </a:r>
            <a:r>
              <a:rPr sz="1650" spc="-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smartphone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13659218" y="2567811"/>
            <a:ext cx="2752725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180" dirty="0">
                <a:solidFill>
                  <a:srgbClr val="191919"/>
                </a:solidFill>
                <a:latin typeface="Arial Black"/>
                <a:cs typeface="Arial Black"/>
              </a:rPr>
              <a:t>74%</a:t>
            </a:r>
            <a:r>
              <a:rPr sz="1650" spc="-2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who</a:t>
            </a:r>
            <a:r>
              <a:rPr sz="1650" spc="-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own</a:t>
            </a:r>
            <a:r>
              <a:rPr sz="1650" spc="-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60" dirty="0">
                <a:solidFill>
                  <a:srgbClr val="191919"/>
                </a:solidFill>
                <a:latin typeface="Verdana"/>
                <a:cs typeface="Verdana"/>
              </a:rPr>
              <a:t>a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smartphone</a:t>
            </a:r>
            <a:r>
              <a:rPr sz="1650" spc="-1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80" dirty="0">
                <a:solidFill>
                  <a:srgbClr val="191919"/>
                </a:solidFill>
                <a:latin typeface="Verdana"/>
                <a:cs typeface="Verdana"/>
              </a:rPr>
              <a:t>are</a:t>
            </a:r>
            <a:r>
              <a:rPr sz="1650" spc="-1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allowed</a:t>
            </a:r>
            <a:r>
              <a:rPr sz="165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to </a:t>
            </a:r>
            <a:r>
              <a:rPr sz="1650" spc="-50" dirty="0">
                <a:solidFill>
                  <a:srgbClr val="191919"/>
                </a:solidFill>
                <a:latin typeface="Verdana"/>
                <a:cs typeface="Verdana"/>
              </a:rPr>
              <a:t>take</a:t>
            </a:r>
            <a:r>
              <a:rPr sz="1650" spc="-1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35" dirty="0">
                <a:solidFill>
                  <a:srgbClr val="191919"/>
                </a:solidFill>
                <a:latin typeface="Verdana"/>
                <a:cs typeface="Verdana"/>
              </a:rPr>
              <a:t>it</a:t>
            </a:r>
            <a:r>
              <a:rPr sz="165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1650" spc="-1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bed</a:t>
            </a:r>
            <a:r>
              <a:rPr sz="165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with</a:t>
            </a:r>
            <a:r>
              <a:rPr sz="1650" spc="-1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them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4962006" y="4029547"/>
            <a:ext cx="2176145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260" dirty="0">
                <a:solidFill>
                  <a:srgbClr val="191919"/>
                </a:solidFill>
                <a:latin typeface="Arial Black"/>
                <a:cs typeface="Arial Black"/>
              </a:rPr>
              <a:t>81%</a:t>
            </a:r>
            <a:r>
              <a:rPr sz="1650" spc="-8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r>
              <a:rPr sz="1650" spc="-1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45" dirty="0">
                <a:solidFill>
                  <a:srgbClr val="191919"/>
                </a:solidFill>
                <a:latin typeface="Verdana"/>
                <a:cs typeface="Verdana"/>
              </a:rPr>
              <a:t>their</a:t>
            </a:r>
            <a:r>
              <a:rPr sz="1650" spc="-1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phone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165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go</a:t>
            </a:r>
            <a:r>
              <a:rPr sz="165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r>
              <a:rPr sz="165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and</a:t>
            </a:r>
            <a:r>
              <a:rPr sz="1650" spc="-114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20" dirty="0">
                <a:solidFill>
                  <a:srgbClr val="191919"/>
                </a:solidFill>
                <a:latin typeface="Arial Black"/>
                <a:cs typeface="Arial Black"/>
              </a:rPr>
              <a:t>69%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do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same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659218" y="6460258"/>
            <a:ext cx="2425700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130" dirty="0">
                <a:solidFill>
                  <a:srgbClr val="191919"/>
                </a:solidFill>
                <a:latin typeface="Arial Black"/>
                <a:cs typeface="Arial Black"/>
              </a:rPr>
              <a:t>98%</a:t>
            </a:r>
            <a:r>
              <a:rPr sz="1650" spc="-7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spent</a:t>
            </a:r>
            <a:r>
              <a:rPr sz="1650" spc="-1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70" dirty="0">
                <a:solidFill>
                  <a:srgbClr val="191919"/>
                </a:solidFill>
                <a:latin typeface="Verdana"/>
                <a:cs typeface="Verdana"/>
              </a:rPr>
              <a:t>over</a:t>
            </a:r>
            <a:r>
              <a:rPr sz="1650" spc="-1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490" dirty="0">
                <a:solidFill>
                  <a:srgbClr val="191919"/>
                </a:solidFill>
                <a:latin typeface="Verdana"/>
                <a:cs typeface="Verdana"/>
              </a:rPr>
              <a:t>11</a:t>
            </a:r>
            <a:r>
              <a:rPr sz="1650" spc="-13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hours </a:t>
            </a:r>
            <a:r>
              <a:rPr sz="1650" spc="-40" dirty="0">
                <a:solidFill>
                  <a:srgbClr val="191919"/>
                </a:solidFill>
                <a:latin typeface="Verdana"/>
                <a:cs typeface="Verdana"/>
              </a:rPr>
              <a:t>of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streaming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from</a:t>
            </a:r>
            <a:r>
              <a:rPr sz="1650" spc="-1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50" dirty="0">
                <a:solidFill>
                  <a:srgbClr val="191919"/>
                </a:solidFill>
                <a:latin typeface="Verdana"/>
                <a:cs typeface="Verdana"/>
              </a:rPr>
              <a:t>a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device</a:t>
            </a:r>
            <a:r>
              <a:rPr sz="1650" spc="-1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per</a:t>
            </a:r>
            <a:r>
              <a:rPr sz="1650" spc="-1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week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14962006" y="8059581"/>
            <a:ext cx="1782445" cy="61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155" dirty="0">
                <a:solidFill>
                  <a:srgbClr val="191919"/>
                </a:solidFill>
                <a:latin typeface="Arial Black"/>
                <a:cs typeface="Arial Black"/>
              </a:rPr>
              <a:t>83%</a:t>
            </a:r>
            <a:r>
              <a:rPr sz="1650" spc="-8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60" dirty="0">
                <a:solidFill>
                  <a:srgbClr val="191919"/>
                </a:solidFill>
                <a:latin typeface="Verdana"/>
                <a:cs typeface="Verdana"/>
              </a:rPr>
              <a:t>have</a:t>
            </a:r>
            <a:r>
              <a:rPr sz="1650" spc="-1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their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own</a:t>
            </a:r>
            <a:r>
              <a:rPr sz="1650" spc="-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smartphone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824970" y="10299258"/>
            <a:ext cx="1198880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864735" algn="l"/>
              </a:tabLst>
            </a:pPr>
            <a:r>
              <a:rPr sz="1450" spc="-50" dirty="0">
                <a:solidFill>
                  <a:srgbClr val="191919"/>
                </a:solidFill>
                <a:latin typeface="Verdana"/>
                <a:cs typeface="Verdana"/>
              </a:rPr>
              <a:t>Reference:</a:t>
            </a:r>
            <a:r>
              <a:rPr sz="1450" spc="-3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191919"/>
                </a:solidFill>
                <a:latin typeface="Verdana"/>
                <a:cs typeface="Verdana"/>
              </a:rPr>
              <a:t>Ofcom</a:t>
            </a:r>
            <a:r>
              <a:rPr sz="1450" spc="-3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450" spc="-105" dirty="0">
                <a:solidFill>
                  <a:srgbClr val="191919"/>
                </a:solidFill>
                <a:latin typeface="Lucida Sans Unicode"/>
                <a:cs typeface="Lucida Sans Unicode"/>
              </a:rPr>
              <a:t>(</a:t>
            </a:r>
            <a:r>
              <a:rPr sz="1450" spc="-105" dirty="0">
                <a:solidFill>
                  <a:srgbClr val="191919"/>
                </a:solidFill>
                <a:latin typeface="Verdana"/>
                <a:cs typeface="Verdana"/>
              </a:rPr>
              <a:t>2019</a:t>
            </a:r>
            <a:r>
              <a:rPr sz="1450" spc="-105" dirty="0">
                <a:solidFill>
                  <a:srgbClr val="191919"/>
                </a:solidFill>
                <a:latin typeface="Lucida Sans Unicode"/>
                <a:cs typeface="Lucida Sans Unicode"/>
              </a:rPr>
              <a:t>)</a:t>
            </a:r>
            <a:r>
              <a:rPr sz="1450" spc="20" dirty="0">
                <a:solidFill>
                  <a:srgbClr val="191919"/>
                </a:solidFill>
                <a:latin typeface="Lucida Sans Unicode"/>
                <a:cs typeface="Lucida Sans Unicode"/>
              </a:rPr>
              <a:t> </a:t>
            </a:r>
            <a:r>
              <a:rPr sz="1450" u="sng" spc="-1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https://www.ofcom.org.uk/</a:t>
            </a:r>
            <a:r>
              <a:rPr sz="1450" u="sng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	</a:t>
            </a:r>
            <a:r>
              <a:rPr sz="1450" u="sng" spc="-7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data/assets/pdf_file/0023/190616/children-</a:t>
            </a:r>
            <a:r>
              <a:rPr sz="1450" u="sng" spc="-25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media-use-attitudes-</a:t>
            </a:r>
            <a:r>
              <a:rPr sz="1450" u="sng" spc="42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 </a:t>
            </a:r>
            <a:r>
              <a:rPr sz="1450" u="sng" spc="-12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2019-</a:t>
            </a:r>
            <a:r>
              <a:rPr sz="1450" u="sng" spc="-1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report.pdf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714793" y="2609695"/>
            <a:ext cx="1109980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80" dirty="0">
                <a:solidFill>
                  <a:srgbClr val="191919"/>
                </a:solidFill>
                <a:latin typeface="Arial Black"/>
                <a:cs typeface="Arial Black"/>
              </a:rPr>
              <a:t>6</a:t>
            </a:r>
            <a:r>
              <a:rPr sz="1650" spc="-9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50" dirty="0">
                <a:solidFill>
                  <a:srgbClr val="191919"/>
                </a:solidFill>
                <a:latin typeface="Arial Black"/>
                <a:cs typeface="Arial Black"/>
              </a:rPr>
              <a:t>in</a:t>
            </a:r>
            <a:r>
              <a:rPr sz="1650" spc="-9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45" dirty="0">
                <a:solidFill>
                  <a:srgbClr val="191919"/>
                </a:solidFill>
                <a:latin typeface="Arial Black"/>
                <a:cs typeface="Arial Black"/>
              </a:rPr>
              <a:t>10</a:t>
            </a:r>
            <a:r>
              <a:rPr sz="1650" spc="-12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use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714793" y="2902880"/>
            <a:ext cx="135445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70" dirty="0">
                <a:solidFill>
                  <a:srgbClr val="191919"/>
                </a:solidFill>
                <a:latin typeface="Verdana"/>
                <a:cs typeface="Verdana"/>
              </a:rPr>
              <a:t>any</a:t>
            </a:r>
            <a:r>
              <a:rPr sz="1650" spc="-13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device</a:t>
            </a:r>
            <a:r>
              <a:rPr sz="1650" spc="-13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714793" y="3196065"/>
            <a:ext cx="97091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go</a:t>
            </a:r>
            <a:r>
              <a:rPr sz="1650" spc="-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online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1011537" y="4224933"/>
            <a:ext cx="992505" cy="9055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599"/>
              </a:lnSpc>
              <a:spcBef>
                <a:spcPts val="100"/>
              </a:spcBef>
            </a:pPr>
            <a:r>
              <a:rPr sz="1650" spc="-204" dirty="0">
                <a:solidFill>
                  <a:srgbClr val="191919"/>
                </a:solidFill>
                <a:latin typeface="Arial Black"/>
                <a:cs typeface="Arial Black"/>
              </a:rPr>
              <a:t>2%</a:t>
            </a:r>
            <a:r>
              <a:rPr sz="1650" spc="-9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have </a:t>
            </a:r>
            <a:r>
              <a:rPr sz="1650" spc="-45" dirty="0">
                <a:solidFill>
                  <a:srgbClr val="191919"/>
                </a:solidFill>
                <a:latin typeface="Verdana"/>
                <a:cs typeface="Verdana"/>
              </a:rPr>
              <a:t>their</a:t>
            </a:r>
            <a:r>
              <a:rPr sz="1650" spc="-12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own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tablet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718586" y="6503468"/>
            <a:ext cx="1036319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170" dirty="0">
                <a:solidFill>
                  <a:srgbClr val="191919"/>
                </a:solidFill>
                <a:latin typeface="Arial Black"/>
                <a:cs typeface="Arial Black"/>
              </a:rPr>
              <a:t>36%</a:t>
            </a:r>
            <a:r>
              <a:rPr sz="1650" spc="-8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more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718585" y="6796653"/>
            <a:ext cx="149669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45" dirty="0">
                <a:solidFill>
                  <a:srgbClr val="191919"/>
                </a:solidFill>
                <a:latin typeface="Verdana"/>
                <a:cs typeface="Verdana"/>
              </a:rPr>
              <a:t>likely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30" dirty="0">
                <a:solidFill>
                  <a:srgbClr val="191919"/>
                </a:solidFill>
                <a:latin typeface="Verdana"/>
                <a:cs typeface="Verdana"/>
              </a:rPr>
              <a:t>to</a:t>
            </a:r>
            <a:r>
              <a:rPr sz="1650" spc="-12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watch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718585" y="7083460"/>
            <a:ext cx="135318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stream</a:t>
            </a:r>
            <a:r>
              <a:rPr sz="1650" spc="-20" dirty="0">
                <a:solidFill>
                  <a:srgbClr val="191919"/>
                </a:solidFill>
                <a:latin typeface="Comic Sans MS"/>
                <a:cs typeface="Comic Sans MS"/>
              </a:rPr>
              <a:t>s </a:t>
            </a: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on</a:t>
            </a:r>
            <a:r>
              <a:rPr sz="1650" spc="-10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50" dirty="0">
                <a:solidFill>
                  <a:srgbClr val="191919"/>
                </a:solidFill>
                <a:latin typeface="Verdana"/>
                <a:cs typeface="Verdana"/>
              </a:rPr>
              <a:t>a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718585" y="7383022"/>
            <a:ext cx="1448435" cy="2768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mobile</a:t>
            </a:r>
            <a:r>
              <a:rPr sz="1650" spc="-8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device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011537" y="8059581"/>
            <a:ext cx="1334770" cy="14916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55930" algn="just">
              <a:lnSpc>
                <a:spcPct val="116599"/>
              </a:lnSpc>
              <a:spcBef>
                <a:spcPts val="100"/>
              </a:spcBef>
            </a:pPr>
            <a:r>
              <a:rPr sz="1650" spc="-425" dirty="0">
                <a:solidFill>
                  <a:srgbClr val="191919"/>
                </a:solidFill>
                <a:latin typeface="Arial Black"/>
                <a:cs typeface="Arial Black"/>
              </a:rPr>
              <a:t>51%</a:t>
            </a:r>
            <a:r>
              <a:rPr sz="1650" spc="29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use </a:t>
            </a:r>
            <a:r>
              <a:rPr sz="1650" spc="-65" dirty="0">
                <a:solidFill>
                  <a:srgbClr val="191919"/>
                </a:solidFill>
                <a:latin typeface="Verdana"/>
                <a:cs typeface="Verdana"/>
              </a:rPr>
              <a:t>YouTube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1650" spc="-1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2019</a:t>
            </a:r>
            <a:endParaRPr sz="1650">
              <a:latin typeface="Verdana"/>
              <a:cs typeface="Verdana"/>
            </a:endParaRPr>
          </a:p>
          <a:p>
            <a:pPr marL="12700" marR="5080" algn="just">
              <a:lnSpc>
                <a:spcPct val="116599"/>
              </a:lnSpc>
            </a:pPr>
            <a:r>
              <a:rPr sz="1650" dirty="0">
                <a:solidFill>
                  <a:srgbClr val="191919"/>
                </a:solidFill>
                <a:latin typeface="Verdana"/>
                <a:cs typeface="Verdana"/>
              </a:rPr>
              <a:t>compared</a:t>
            </a:r>
            <a:r>
              <a:rPr sz="1650" spc="-14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5" dirty="0">
                <a:solidFill>
                  <a:srgbClr val="191919"/>
                </a:solidFill>
                <a:latin typeface="Verdana"/>
                <a:cs typeface="Verdana"/>
              </a:rPr>
              <a:t>to </a:t>
            </a:r>
            <a:r>
              <a:rPr sz="1650" spc="-240" dirty="0">
                <a:solidFill>
                  <a:srgbClr val="191919"/>
                </a:solidFill>
                <a:latin typeface="Verdana"/>
                <a:cs typeface="Verdana"/>
              </a:rPr>
              <a:t>37%</a:t>
            </a:r>
            <a:r>
              <a:rPr sz="1650" spc="-1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1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1650" spc="-14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650" spc="-20" dirty="0">
                <a:solidFill>
                  <a:srgbClr val="191919"/>
                </a:solidFill>
                <a:latin typeface="Verdana"/>
                <a:cs typeface="Verdana"/>
              </a:rPr>
              <a:t>2016</a:t>
            </a:r>
            <a:endParaRPr sz="1650">
              <a:latin typeface="Verdana"/>
              <a:cs typeface="Verdana"/>
            </a:endParaRPr>
          </a:p>
        </p:txBody>
      </p:sp>
      <p:sp>
        <p:nvSpPr>
          <p:cNvPr id="101" name="object 101"/>
          <p:cNvSpPr/>
          <p:nvPr/>
        </p:nvSpPr>
        <p:spPr>
          <a:xfrm>
            <a:off x="10330705" y="2710073"/>
            <a:ext cx="1187450" cy="937894"/>
          </a:xfrm>
          <a:custGeom>
            <a:avLst/>
            <a:gdLst/>
            <a:ahLst/>
            <a:cxnLst/>
            <a:rect l="l" t="t" r="r" b="b"/>
            <a:pathLst>
              <a:path w="1187450" h="937895">
                <a:moveTo>
                  <a:pt x="1007818" y="515755"/>
                </a:moveTo>
                <a:lnTo>
                  <a:pt x="469461" y="515755"/>
                </a:lnTo>
                <a:lnTo>
                  <a:pt x="509832" y="522316"/>
                </a:lnTo>
                <a:lnTo>
                  <a:pt x="550564" y="535517"/>
                </a:lnTo>
                <a:lnTo>
                  <a:pt x="595893" y="553163"/>
                </a:lnTo>
                <a:lnTo>
                  <a:pt x="640765" y="571958"/>
                </a:lnTo>
                <a:lnTo>
                  <a:pt x="679243" y="590761"/>
                </a:lnTo>
                <a:lnTo>
                  <a:pt x="712847" y="614091"/>
                </a:lnTo>
                <a:lnTo>
                  <a:pt x="743100" y="646469"/>
                </a:lnTo>
                <a:lnTo>
                  <a:pt x="771521" y="692415"/>
                </a:lnTo>
                <a:lnTo>
                  <a:pt x="793668" y="736919"/>
                </a:lnTo>
                <a:lnTo>
                  <a:pt x="812612" y="775440"/>
                </a:lnTo>
                <a:lnTo>
                  <a:pt x="831560" y="810547"/>
                </a:lnTo>
                <a:lnTo>
                  <a:pt x="853718" y="844808"/>
                </a:lnTo>
                <a:lnTo>
                  <a:pt x="889634" y="887084"/>
                </a:lnTo>
                <a:lnTo>
                  <a:pt x="934134" y="920691"/>
                </a:lnTo>
                <a:lnTo>
                  <a:pt x="976622" y="935670"/>
                </a:lnTo>
                <a:lnTo>
                  <a:pt x="1004329" y="937655"/>
                </a:lnTo>
                <a:lnTo>
                  <a:pt x="1034401" y="932833"/>
                </a:lnTo>
                <a:lnTo>
                  <a:pt x="1095803" y="893349"/>
                </a:lnTo>
                <a:lnTo>
                  <a:pt x="1124217" y="853981"/>
                </a:lnTo>
                <a:lnTo>
                  <a:pt x="1149160" y="798391"/>
                </a:lnTo>
                <a:lnTo>
                  <a:pt x="1169174" y="724225"/>
                </a:lnTo>
                <a:lnTo>
                  <a:pt x="1178667" y="673852"/>
                </a:lnTo>
                <a:lnTo>
                  <a:pt x="1182453" y="641809"/>
                </a:lnTo>
                <a:lnTo>
                  <a:pt x="923136" y="641809"/>
                </a:lnTo>
                <a:lnTo>
                  <a:pt x="901832" y="637830"/>
                </a:lnTo>
                <a:lnTo>
                  <a:pt x="883753" y="625898"/>
                </a:lnTo>
                <a:lnTo>
                  <a:pt x="872054" y="608558"/>
                </a:lnTo>
                <a:lnTo>
                  <a:pt x="867707" y="588098"/>
                </a:lnTo>
                <a:lnTo>
                  <a:pt x="871686" y="566806"/>
                </a:lnTo>
                <a:lnTo>
                  <a:pt x="883620" y="548711"/>
                </a:lnTo>
                <a:lnTo>
                  <a:pt x="900964" y="537006"/>
                </a:lnTo>
                <a:lnTo>
                  <a:pt x="921427" y="532660"/>
                </a:lnTo>
                <a:lnTo>
                  <a:pt x="1004659" y="532660"/>
                </a:lnTo>
                <a:lnTo>
                  <a:pt x="1007818" y="515755"/>
                </a:lnTo>
                <a:close/>
              </a:path>
              <a:path w="1187450" h="937895">
                <a:moveTo>
                  <a:pt x="1004659" y="532660"/>
                </a:moveTo>
                <a:lnTo>
                  <a:pt x="921427" y="532660"/>
                </a:lnTo>
                <a:lnTo>
                  <a:pt x="942720" y="536640"/>
                </a:lnTo>
                <a:lnTo>
                  <a:pt x="960808" y="548571"/>
                </a:lnTo>
                <a:lnTo>
                  <a:pt x="972505" y="565911"/>
                </a:lnTo>
                <a:lnTo>
                  <a:pt x="976843" y="586377"/>
                </a:lnTo>
                <a:lnTo>
                  <a:pt x="972856" y="607685"/>
                </a:lnTo>
                <a:lnTo>
                  <a:pt x="960928" y="625763"/>
                </a:lnTo>
                <a:lnTo>
                  <a:pt x="943595" y="637462"/>
                </a:lnTo>
                <a:lnTo>
                  <a:pt x="923136" y="641809"/>
                </a:lnTo>
                <a:lnTo>
                  <a:pt x="1182453" y="641809"/>
                </a:lnTo>
                <a:lnTo>
                  <a:pt x="1184591" y="623721"/>
                </a:lnTo>
                <a:lnTo>
                  <a:pt x="1186277" y="589084"/>
                </a:lnTo>
                <a:lnTo>
                  <a:pt x="1059581" y="589084"/>
                </a:lnTo>
                <a:lnTo>
                  <a:pt x="1038278" y="585099"/>
                </a:lnTo>
                <a:lnTo>
                  <a:pt x="1020199" y="573166"/>
                </a:lnTo>
                <a:lnTo>
                  <a:pt x="1008500" y="555826"/>
                </a:lnTo>
                <a:lnTo>
                  <a:pt x="1004153" y="535366"/>
                </a:lnTo>
                <a:lnTo>
                  <a:pt x="1004659" y="532660"/>
                </a:lnTo>
                <a:close/>
              </a:path>
              <a:path w="1187450" h="937895">
                <a:moveTo>
                  <a:pt x="433565" y="0"/>
                </a:moveTo>
                <a:lnTo>
                  <a:pt x="383796" y="4557"/>
                </a:lnTo>
                <a:lnTo>
                  <a:pt x="330011" y="22142"/>
                </a:lnTo>
                <a:lnTo>
                  <a:pt x="272741" y="55031"/>
                </a:lnTo>
                <a:lnTo>
                  <a:pt x="231047" y="87486"/>
                </a:lnTo>
                <a:lnTo>
                  <a:pt x="192363" y="121435"/>
                </a:lnTo>
                <a:lnTo>
                  <a:pt x="156539" y="157168"/>
                </a:lnTo>
                <a:lnTo>
                  <a:pt x="123422" y="194977"/>
                </a:lnTo>
                <a:lnTo>
                  <a:pt x="92861" y="235153"/>
                </a:lnTo>
                <a:lnTo>
                  <a:pt x="64705" y="277988"/>
                </a:lnTo>
                <a:lnTo>
                  <a:pt x="27582" y="345243"/>
                </a:lnTo>
                <a:lnTo>
                  <a:pt x="6908" y="402559"/>
                </a:lnTo>
                <a:lnTo>
                  <a:pt x="0" y="450616"/>
                </a:lnTo>
                <a:lnTo>
                  <a:pt x="4172" y="490094"/>
                </a:lnTo>
                <a:lnTo>
                  <a:pt x="35023" y="546030"/>
                </a:lnTo>
                <a:lnTo>
                  <a:pt x="77987" y="575807"/>
                </a:lnTo>
                <a:lnTo>
                  <a:pt x="125026" y="587740"/>
                </a:lnTo>
                <a:lnTo>
                  <a:pt x="152645" y="589321"/>
                </a:lnTo>
                <a:lnTo>
                  <a:pt x="180225" y="587851"/>
                </a:lnTo>
                <a:lnTo>
                  <a:pt x="207832" y="583853"/>
                </a:lnTo>
                <a:lnTo>
                  <a:pt x="247586" y="574604"/>
                </a:lnTo>
                <a:lnTo>
                  <a:pt x="285611" y="562517"/>
                </a:lnTo>
                <a:lnTo>
                  <a:pt x="372853" y="531341"/>
                </a:lnTo>
                <a:lnTo>
                  <a:pt x="425214" y="518032"/>
                </a:lnTo>
                <a:lnTo>
                  <a:pt x="469461" y="515755"/>
                </a:lnTo>
                <a:lnTo>
                  <a:pt x="1007818" y="515755"/>
                </a:lnTo>
                <a:lnTo>
                  <a:pt x="1008132" y="514075"/>
                </a:lnTo>
                <a:lnTo>
                  <a:pt x="1012587" y="507322"/>
                </a:lnTo>
                <a:lnTo>
                  <a:pt x="857221" y="507322"/>
                </a:lnTo>
                <a:lnTo>
                  <a:pt x="835917" y="503342"/>
                </a:lnTo>
                <a:lnTo>
                  <a:pt x="817822" y="491404"/>
                </a:lnTo>
                <a:lnTo>
                  <a:pt x="806116" y="474060"/>
                </a:lnTo>
                <a:lnTo>
                  <a:pt x="801766" y="453599"/>
                </a:lnTo>
                <a:lnTo>
                  <a:pt x="805740" y="432308"/>
                </a:lnTo>
                <a:lnTo>
                  <a:pt x="817673" y="414229"/>
                </a:lnTo>
                <a:lnTo>
                  <a:pt x="835016" y="402531"/>
                </a:lnTo>
                <a:lnTo>
                  <a:pt x="842006" y="401047"/>
                </a:lnTo>
                <a:lnTo>
                  <a:pt x="328733" y="401047"/>
                </a:lnTo>
                <a:lnTo>
                  <a:pt x="315849" y="398644"/>
                </a:lnTo>
                <a:lnTo>
                  <a:pt x="304911" y="391418"/>
                </a:lnTo>
                <a:lnTo>
                  <a:pt x="297837" y="380923"/>
                </a:lnTo>
                <a:lnTo>
                  <a:pt x="295211" y="368545"/>
                </a:lnTo>
                <a:lnTo>
                  <a:pt x="297620" y="355671"/>
                </a:lnTo>
                <a:lnTo>
                  <a:pt x="329011" y="277967"/>
                </a:lnTo>
                <a:lnTo>
                  <a:pt x="251286" y="246565"/>
                </a:lnTo>
                <a:lnTo>
                  <a:pt x="240355" y="239353"/>
                </a:lnTo>
                <a:lnTo>
                  <a:pt x="233276" y="228865"/>
                </a:lnTo>
                <a:lnTo>
                  <a:pt x="230642" y="216487"/>
                </a:lnTo>
                <a:lnTo>
                  <a:pt x="233046" y="203603"/>
                </a:lnTo>
                <a:lnTo>
                  <a:pt x="240265" y="192664"/>
                </a:lnTo>
                <a:lnTo>
                  <a:pt x="250757" y="185589"/>
                </a:lnTo>
                <a:lnTo>
                  <a:pt x="263134" y="182960"/>
                </a:lnTo>
                <a:lnTo>
                  <a:pt x="367395" y="182960"/>
                </a:lnTo>
                <a:lnTo>
                  <a:pt x="385146" y="139039"/>
                </a:lnTo>
                <a:lnTo>
                  <a:pt x="392362" y="128099"/>
                </a:lnTo>
                <a:lnTo>
                  <a:pt x="402849" y="121021"/>
                </a:lnTo>
                <a:lnTo>
                  <a:pt x="415225" y="118392"/>
                </a:lnTo>
                <a:lnTo>
                  <a:pt x="649368" y="118392"/>
                </a:lnTo>
                <a:lnTo>
                  <a:pt x="612511" y="92466"/>
                </a:lnTo>
                <a:lnTo>
                  <a:pt x="581852" y="66549"/>
                </a:lnTo>
                <a:lnTo>
                  <a:pt x="553461" y="41745"/>
                </a:lnTo>
                <a:lnTo>
                  <a:pt x="518928" y="20869"/>
                </a:lnTo>
                <a:lnTo>
                  <a:pt x="478786" y="6195"/>
                </a:lnTo>
                <a:lnTo>
                  <a:pt x="433565" y="0"/>
                </a:lnTo>
                <a:close/>
              </a:path>
              <a:path w="1187450" h="937895">
                <a:moveTo>
                  <a:pt x="1182540" y="479950"/>
                </a:moveTo>
                <a:lnTo>
                  <a:pt x="1057859" y="479950"/>
                </a:lnTo>
                <a:lnTo>
                  <a:pt x="1079156" y="483929"/>
                </a:lnTo>
                <a:lnTo>
                  <a:pt x="1097247" y="495866"/>
                </a:lnTo>
                <a:lnTo>
                  <a:pt x="1108952" y="513207"/>
                </a:lnTo>
                <a:lnTo>
                  <a:pt x="1113301" y="533668"/>
                </a:lnTo>
                <a:lnTo>
                  <a:pt x="1109323" y="554964"/>
                </a:lnTo>
                <a:lnTo>
                  <a:pt x="1097390" y="573042"/>
                </a:lnTo>
                <a:lnTo>
                  <a:pt x="1080047" y="584740"/>
                </a:lnTo>
                <a:lnTo>
                  <a:pt x="1059581" y="589084"/>
                </a:lnTo>
                <a:lnTo>
                  <a:pt x="1186277" y="589084"/>
                </a:lnTo>
                <a:lnTo>
                  <a:pt x="1186924" y="575807"/>
                </a:lnTo>
                <a:lnTo>
                  <a:pt x="1186830" y="562517"/>
                </a:lnTo>
                <a:lnTo>
                  <a:pt x="1186092" y="522928"/>
                </a:lnTo>
                <a:lnTo>
                  <a:pt x="1182540" y="479950"/>
                </a:lnTo>
                <a:close/>
              </a:path>
              <a:path w="1187450" h="937895">
                <a:moveTo>
                  <a:pt x="944105" y="398188"/>
                </a:moveTo>
                <a:lnTo>
                  <a:pt x="855482" y="398188"/>
                </a:lnTo>
                <a:lnTo>
                  <a:pt x="876785" y="402172"/>
                </a:lnTo>
                <a:lnTo>
                  <a:pt x="894881" y="414105"/>
                </a:lnTo>
                <a:lnTo>
                  <a:pt x="906587" y="431445"/>
                </a:lnTo>
                <a:lnTo>
                  <a:pt x="910936" y="451905"/>
                </a:lnTo>
                <a:lnTo>
                  <a:pt x="906962" y="473196"/>
                </a:lnTo>
                <a:lnTo>
                  <a:pt x="895030" y="491280"/>
                </a:lnTo>
                <a:lnTo>
                  <a:pt x="877687" y="502978"/>
                </a:lnTo>
                <a:lnTo>
                  <a:pt x="857221" y="507322"/>
                </a:lnTo>
                <a:lnTo>
                  <a:pt x="1012587" y="507322"/>
                </a:lnTo>
                <a:lnTo>
                  <a:pt x="1020059" y="495996"/>
                </a:lnTo>
                <a:lnTo>
                  <a:pt x="1037397" y="484297"/>
                </a:lnTo>
                <a:lnTo>
                  <a:pt x="1057859" y="479950"/>
                </a:lnTo>
                <a:lnTo>
                  <a:pt x="1182540" y="479950"/>
                </a:lnTo>
                <a:lnTo>
                  <a:pt x="1181853" y="471635"/>
                </a:lnTo>
                <a:lnTo>
                  <a:pt x="1179262" y="453421"/>
                </a:lnTo>
                <a:lnTo>
                  <a:pt x="999249" y="453421"/>
                </a:lnTo>
                <a:lnTo>
                  <a:pt x="977945" y="449438"/>
                </a:lnTo>
                <a:lnTo>
                  <a:pt x="959866" y="437512"/>
                </a:lnTo>
                <a:lnTo>
                  <a:pt x="948167" y="420173"/>
                </a:lnTo>
                <a:lnTo>
                  <a:pt x="943820" y="399711"/>
                </a:lnTo>
                <a:lnTo>
                  <a:pt x="944105" y="398188"/>
                </a:lnTo>
                <a:close/>
              </a:path>
              <a:path w="1187450" h="937895">
                <a:moveTo>
                  <a:pt x="1149927" y="344294"/>
                </a:moveTo>
                <a:lnTo>
                  <a:pt x="997531" y="344294"/>
                </a:lnTo>
                <a:lnTo>
                  <a:pt x="1018823" y="348268"/>
                </a:lnTo>
                <a:lnTo>
                  <a:pt x="1036910" y="360205"/>
                </a:lnTo>
                <a:lnTo>
                  <a:pt x="1048609" y="377545"/>
                </a:lnTo>
                <a:lnTo>
                  <a:pt x="1052950" y="398002"/>
                </a:lnTo>
                <a:lnTo>
                  <a:pt x="1048969" y="419292"/>
                </a:lnTo>
                <a:lnTo>
                  <a:pt x="1037041" y="437373"/>
                </a:lnTo>
                <a:lnTo>
                  <a:pt x="1019708" y="449074"/>
                </a:lnTo>
                <a:lnTo>
                  <a:pt x="999249" y="453421"/>
                </a:lnTo>
                <a:lnTo>
                  <a:pt x="1179262" y="453421"/>
                </a:lnTo>
                <a:lnTo>
                  <a:pt x="1174401" y="419292"/>
                </a:lnTo>
                <a:lnTo>
                  <a:pt x="1156060" y="355881"/>
                </a:lnTo>
                <a:lnTo>
                  <a:pt x="1149927" y="344294"/>
                </a:lnTo>
                <a:close/>
              </a:path>
              <a:path w="1187450" h="937895">
                <a:moveTo>
                  <a:pt x="390214" y="302689"/>
                </a:moveTo>
                <a:lnTo>
                  <a:pt x="358812" y="380403"/>
                </a:lnTo>
                <a:lnTo>
                  <a:pt x="351600" y="391334"/>
                </a:lnTo>
                <a:lnTo>
                  <a:pt x="341112" y="398413"/>
                </a:lnTo>
                <a:lnTo>
                  <a:pt x="328733" y="401047"/>
                </a:lnTo>
                <a:lnTo>
                  <a:pt x="842006" y="401047"/>
                </a:lnTo>
                <a:lnTo>
                  <a:pt x="855482" y="398188"/>
                </a:lnTo>
                <a:lnTo>
                  <a:pt x="944105" y="398188"/>
                </a:lnTo>
                <a:lnTo>
                  <a:pt x="947799" y="378414"/>
                </a:lnTo>
                <a:lnTo>
                  <a:pt x="959731" y="360337"/>
                </a:lnTo>
                <a:lnTo>
                  <a:pt x="977072" y="348640"/>
                </a:lnTo>
                <a:lnTo>
                  <a:pt x="997531" y="344294"/>
                </a:lnTo>
                <a:lnTo>
                  <a:pt x="1149927" y="344294"/>
                </a:lnTo>
                <a:lnTo>
                  <a:pt x="1145800" y="336497"/>
                </a:lnTo>
                <a:lnTo>
                  <a:pt x="480801" y="336497"/>
                </a:lnTo>
                <a:lnTo>
                  <a:pt x="467918" y="334091"/>
                </a:lnTo>
                <a:lnTo>
                  <a:pt x="390214" y="302689"/>
                </a:lnTo>
                <a:close/>
              </a:path>
              <a:path w="1187450" h="937895">
                <a:moveTo>
                  <a:pt x="649368" y="118392"/>
                </a:moveTo>
                <a:lnTo>
                  <a:pt x="415225" y="118392"/>
                </a:lnTo>
                <a:lnTo>
                  <a:pt x="428108" y="120799"/>
                </a:lnTo>
                <a:lnTo>
                  <a:pt x="439048" y="128015"/>
                </a:lnTo>
                <a:lnTo>
                  <a:pt x="446126" y="138502"/>
                </a:lnTo>
                <a:lnTo>
                  <a:pt x="448755" y="150878"/>
                </a:lnTo>
                <a:lnTo>
                  <a:pt x="446348" y="163761"/>
                </a:lnTo>
                <a:lnTo>
                  <a:pt x="414935" y="241497"/>
                </a:lnTo>
                <a:lnTo>
                  <a:pt x="492650" y="272888"/>
                </a:lnTo>
                <a:lnTo>
                  <a:pt x="503589" y="280105"/>
                </a:lnTo>
                <a:lnTo>
                  <a:pt x="510663" y="290592"/>
                </a:lnTo>
                <a:lnTo>
                  <a:pt x="513289" y="302968"/>
                </a:lnTo>
                <a:lnTo>
                  <a:pt x="510880" y="315850"/>
                </a:lnTo>
                <a:lnTo>
                  <a:pt x="503664" y="326790"/>
                </a:lnTo>
                <a:lnTo>
                  <a:pt x="493177" y="333868"/>
                </a:lnTo>
                <a:lnTo>
                  <a:pt x="480801" y="336497"/>
                </a:lnTo>
                <a:lnTo>
                  <a:pt x="1145800" y="336497"/>
                </a:lnTo>
                <a:lnTo>
                  <a:pt x="1096951" y="268018"/>
                </a:lnTo>
                <a:lnTo>
                  <a:pt x="1060115" y="241061"/>
                </a:lnTo>
                <a:lnTo>
                  <a:pt x="1021041" y="223731"/>
                </a:lnTo>
                <a:lnTo>
                  <a:pt x="981692" y="214760"/>
                </a:lnTo>
                <a:lnTo>
                  <a:pt x="944029" y="212880"/>
                </a:lnTo>
                <a:lnTo>
                  <a:pt x="904098" y="210231"/>
                </a:lnTo>
                <a:lnTo>
                  <a:pt x="856168" y="202753"/>
                </a:lnTo>
                <a:lnTo>
                  <a:pt x="803738" y="190043"/>
                </a:lnTo>
                <a:lnTo>
                  <a:pt x="750307" y="171698"/>
                </a:lnTo>
                <a:lnTo>
                  <a:pt x="698928" y="147743"/>
                </a:lnTo>
                <a:lnTo>
                  <a:pt x="652266" y="120431"/>
                </a:lnTo>
                <a:lnTo>
                  <a:pt x="649368" y="118392"/>
                </a:lnTo>
                <a:close/>
              </a:path>
              <a:path w="1187450" h="937895">
                <a:moveTo>
                  <a:pt x="367395" y="182960"/>
                </a:moveTo>
                <a:lnTo>
                  <a:pt x="263134" y="182960"/>
                </a:lnTo>
                <a:lnTo>
                  <a:pt x="276008" y="185362"/>
                </a:lnTo>
                <a:lnTo>
                  <a:pt x="353733" y="216764"/>
                </a:lnTo>
                <a:lnTo>
                  <a:pt x="367395" y="182960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3562952" y="8086689"/>
            <a:ext cx="1108710" cy="1492885"/>
          </a:xfrm>
          <a:custGeom>
            <a:avLst/>
            <a:gdLst/>
            <a:ahLst/>
            <a:cxnLst/>
            <a:rect l="l" t="t" r="r" b="b"/>
            <a:pathLst>
              <a:path w="1108710" h="1492884">
                <a:moveTo>
                  <a:pt x="616727" y="0"/>
                </a:moveTo>
                <a:lnTo>
                  <a:pt x="55151" y="197381"/>
                </a:lnTo>
                <a:lnTo>
                  <a:pt x="7779" y="240787"/>
                </a:lnTo>
                <a:lnTo>
                  <a:pt x="0" y="272016"/>
                </a:lnTo>
                <a:lnTo>
                  <a:pt x="4974" y="304980"/>
                </a:lnTo>
                <a:lnTo>
                  <a:pt x="417087" y="1437249"/>
                </a:lnTo>
                <a:lnTo>
                  <a:pt x="434462" y="1465701"/>
                </a:lnTo>
                <a:lnTo>
                  <a:pt x="460498" y="1484625"/>
                </a:lnTo>
                <a:lnTo>
                  <a:pt x="491731" y="1492405"/>
                </a:lnTo>
                <a:lnTo>
                  <a:pt x="524697" y="1487426"/>
                </a:lnTo>
                <a:lnTo>
                  <a:pt x="855153" y="1367151"/>
                </a:lnTo>
                <a:lnTo>
                  <a:pt x="753737" y="1367151"/>
                </a:lnTo>
                <a:lnTo>
                  <a:pt x="730103" y="1361198"/>
                </a:lnTo>
                <a:lnTo>
                  <a:pt x="710424" y="1346816"/>
                </a:lnTo>
                <a:lnTo>
                  <a:pt x="702488" y="1333745"/>
                </a:lnTo>
                <a:lnTo>
                  <a:pt x="408899" y="1333745"/>
                </a:lnTo>
                <a:lnTo>
                  <a:pt x="59067" y="372570"/>
                </a:lnTo>
                <a:lnTo>
                  <a:pt x="446002" y="231736"/>
                </a:lnTo>
                <a:lnTo>
                  <a:pt x="250318" y="231736"/>
                </a:lnTo>
                <a:lnTo>
                  <a:pt x="245511" y="229485"/>
                </a:lnTo>
                <a:lnTo>
                  <a:pt x="240423" y="215370"/>
                </a:lnTo>
                <a:lnTo>
                  <a:pt x="242674" y="210575"/>
                </a:lnTo>
                <a:lnTo>
                  <a:pt x="448846" y="136148"/>
                </a:lnTo>
                <a:lnTo>
                  <a:pt x="720851" y="136148"/>
                </a:lnTo>
                <a:lnTo>
                  <a:pt x="691372" y="55155"/>
                </a:lnTo>
                <a:lnTo>
                  <a:pt x="673993" y="26704"/>
                </a:lnTo>
                <a:lnTo>
                  <a:pt x="647957" y="7780"/>
                </a:lnTo>
                <a:lnTo>
                  <a:pt x="616727" y="0"/>
                </a:lnTo>
                <a:close/>
              </a:path>
              <a:path w="1108710" h="1492884">
                <a:moveTo>
                  <a:pt x="1103539" y="1240141"/>
                </a:moveTo>
                <a:lnTo>
                  <a:pt x="760511" y="1240141"/>
                </a:lnTo>
                <a:lnTo>
                  <a:pt x="784144" y="1246094"/>
                </a:lnTo>
                <a:lnTo>
                  <a:pt x="803820" y="1260476"/>
                </a:lnTo>
                <a:lnTo>
                  <a:pt x="816918" y="1282060"/>
                </a:lnTo>
                <a:lnTo>
                  <a:pt x="820624" y="1307033"/>
                </a:lnTo>
                <a:lnTo>
                  <a:pt x="814671" y="1330667"/>
                </a:lnTo>
                <a:lnTo>
                  <a:pt x="800290" y="1350346"/>
                </a:lnTo>
                <a:lnTo>
                  <a:pt x="778710" y="1363450"/>
                </a:lnTo>
                <a:lnTo>
                  <a:pt x="753737" y="1367151"/>
                </a:lnTo>
                <a:lnTo>
                  <a:pt x="855153" y="1367151"/>
                </a:lnTo>
                <a:lnTo>
                  <a:pt x="1053298" y="1295034"/>
                </a:lnTo>
                <a:lnTo>
                  <a:pt x="1081755" y="1277654"/>
                </a:lnTo>
                <a:lnTo>
                  <a:pt x="1100679" y="1251619"/>
                </a:lnTo>
                <a:lnTo>
                  <a:pt x="1103539" y="1240141"/>
                </a:lnTo>
                <a:close/>
              </a:path>
              <a:path w="1108710" h="1492884">
                <a:moveTo>
                  <a:pt x="723294" y="142859"/>
                </a:moveTo>
                <a:lnTo>
                  <a:pt x="690189" y="142859"/>
                </a:lnTo>
                <a:lnTo>
                  <a:pt x="1040021" y="1104034"/>
                </a:lnTo>
                <a:lnTo>
                  <a:pt x="408899" y="1333745"/>
                </a:lnTo>
                <a:lnTo>
                  <a:pt x="702488" y="1333745"/>
                </a:lnTo>
                <a:lnTo>
                  <a:pt x="697320" y="1325232"/>
                </a:lnTo>
                <a:lnTo>
                  <a:pt x="693614" y="1300259"/>
                </a:lnTo>
                <a:lnTo>
                  <a:pt x="699568" y="1276625"/>
                </a:lnTo>
                <a:lnTo>
                  <a:pt x="713953" y="1256946"/>
                </a:lnTo>
                <a:lnTo>
                  <a:pt x="735538" y="1243842"/>
                </a:lnTo>
                <a:lnTo>
                  <a:pt x="760511" y="1240141"/>
                </a:lnTo>
                <a:lnTo>
                  <a:pt x="1103539" y="1240141"/>
                </a:lnTo>
                <a:lnTo>
                  <a:pt x="1108460" y="1220388"/>
                </a:lnTo>
                <a:lnTo>
                  <a:pt x="1103485" y="1187424"/>
                </a:lnTo>
                <a:lnTo>
                  <a:pt x="723294" y="142859"/>
                </a:lnTo>
                <a:close/>
              </a:path>
              <a:path w="1108710" h="1492884">
                <a:moveTo>
                  <a:pt x="720851" y="136148"/>
                </a:moveTo>
                <a:lnTo>
                  <a:pt x="448846" y="136148"/>
                </a:lnTo>
                <a:lnTo>
                  <a:pt x="453652" y="138399"/>
                </a:lnTo>
                <a:lnTo>
                  <a:pt x="458751" y="152514"/>
                </a:lnTo>
                <a:lnTo>
                  <a:pt x="456489" y="157320"/>
                </a:lnTo>
                <a:lnTo>
                  <a:pt x="250318" y="231736"/>
                </a:lnTo>
                <a:lnTo>
                  <a:pt x="446002" y="231736"/>
                </a:lnTo>
                <a:lnTo>
                  <a:pt x="690189" y="142859"/>
                </a:lnTo>
                <a:lnTo>
                  <a:pt x="723294" y="142859"/>
                </a:lnTo>
                <a:lnTo>
                  <a:pt x="720851" y="136148"/>
                </a:lnTo>
                <a:close/>
              </a:path>
            </a:pathLst>
          </a:custGeom>
          <a:solidFill>
            <a:srgbClr val="FF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03" name="object 103"/>
          <p:cNvGrpSpPr/>
          <p:nvPr/>
        </p:nvGrpSpPr>
        <p:grpSpPr>
          <a:xfrm>
            <a:off x="2088667" y="3702397"/>
            <a:ext cx="1483360" cy="1078865"/>
            <a:chOff x="2088667" y="3702397"/>
            <a:chExt cx="1483360" cy="1078865"/>
          </a:xfrm>
        </p:grpSpPr>
        <p:sp>
          <p:nvSpPr>
            <p:cNvPr id="104" name="object 104"/>
            <p:cNvSpPr/>
            <p:nvPr/>
          </p:nvSpPr>
          <p:spPr>
            <a:xfrm>
              <a:off x="2088667" y="3702397"/>
              <a:ext cx="1483360" cy="1078865"/>
            </a:xfrm>
            <a:custGeom>
              <a:avLst/>
              <a:gdLst/>
              <a:ahLst/>
              <a:cxnLst/>
              <a:rect l="l" t="t" r="r" b="b"/>
              <a:pathLst>
                <a:path w="1483360" h="1078864">
                  <a:moveTo>
                    <a:pt x="192094" y="0"/>
                  </a:moveTo>
                  <a:lnTo>
                    <a:pt x="153603" y="6943"/>
                  </a:lnTo>
                  <a:lnTo>
                    <a:pt x="133915" y="40738"/>
                  </a:lnTo>
                  <a:lnTo>
                    <a:pt x="119603" y="110787"/>
                  </a:lnTo>
                  <a:lnTo>
                    <a:pt x="10507" y="729501"/>
                  </a:lnTo>
                  <a:lnTo>
                    <a:pt x="0" y="800208"/>
                  </a:lnTo>
                  <a:lnTo>
                    <a:pt x="6943" y="838692"/>
                  </a:lnTo>
                  <a:lnTo>
                    <a:pt x="40738" y="858378"/>
                  </a:lnTo>
                  <a:lnTo>
                    <a:pt x="110787" y="872690"/>
                  </a:lnTo>
                  <a:lnTo>
                    <a:pt x="1220407" y="1068349"/>
                  </a:lnTo>
                  <a:lnTo>
                    <a:pt x="1291126" y="1078857"/>
                  </a:lnTo>
                  <a:lnTo>
                    <a:pt x="1329617" y="1071916"/>
                  </a:lnTo>
                  <a:lnTo>
                    <a:pt x="1349306" y="1038127"/>
                  </a:lnTo>
                  <a:lnTo>
                    <a:pt x="1363618" y="968090"/>
                  </a:lnTo>
                  <a:lnTo>
                    <a:pt x="1472714" y="349376"/>
                  </a:lnTo>
                  <a:lnTo>
                    <a:pt x="1483221" y="278657"/>
                  </a:lnTo>
                  <a:lnTo>
                    <a:pt x="1476278" y="240166"/>
                  </a:lnTo>
                  <a:lnTo>
                    <a:pt x="1442482" y="220478"/>
                  </a:lnTo>
                  <a:lnTo>
                    <a:pt x="1372434" y="206166"/>
                  </a:lnTo>
                  <a:lnTo>
                    <a:pt x="262813" y="10507"/>
                  </a:lnTo>
                  <a:lnTo>
                    <a:pt x="192094" y="0"/>
                  </a:lnTo>
                  <a:close/>
                </a:path>
              </a:pathLst>
            </a:custGeom>
            <a:solidFill>
              <a:srgbClr val="00CC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05" name="object 10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3106" y="4089570"/>
              <a:ext cx="96834" cy="96887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2252700" y="3755929"/>
              <a:ext cx="1186815" cy="970915"/>
            </a:xfrm>
            <a:custGeom>
              <a:avLst/>
              <a:gdLst/>
              <a:ahLst/>
              <a:cxnLst/>
              <a:rect l="l" t="t" r="r" b="b"/>
              <a:pathLst>
                <a:path w="1186814" h="970914">
                  <a:moveTo>
                    <a:pt x="1147940" y="177774"/>
                  </a:moveTo>
                  <a:lnTo>
                    <a:pt x="139788" y="0"/>
                  </a:lnTo>
                  <a:lnTo>
                    <a:pt x="0" y="792772"/>
                  </a:lnTo>
                  <a:lnTo>
                    <a:pt x="1008164" y="970534"/>
                  </a:lnTo>
                  <a:lnTo>
                    <a:pt x="1147940" y="177774"/>
                  </a:lnTo>
                  <a:close/>
                </a:path>
                <a:path w="1186814" h="970914">
                  <a:moveTo>
                    <a:pt x="1186345" y="586803"/>
                  </a:moveTo>
                  <a:lnTo>
                    <a:pt x="1182154" y="580796"/>
                  </a:lnTo>
                  <a:lnTo>
                    <a:pt x="1175854" y="579666"/>
                  </a:lnTo>
                  <a:lnTo>
                    <a:pt x="1169581" y="578561"/>
                  </a:lnTo>
                  <a:lnTo>
                    <a:pt x="1163599" y="582739"/>
                  </a:lnTo>
                  <a:lnTo>
                    <a:pt x="1161364" y="595287"/>
                  </a:lnTo>
                  <a:lnTo>
                    <a:pt x="1165529" y="601294"/>
                  </a:lnTo>
                  <a:lnTo>
                    <a:pt x="1178115" y="603516"/>
                  </a:lnTo>
                  <a:lnTo>
                    <a:pt x="1184097" y="599351"/>
                  </a:lnTo>
                  <a:lnTo>
                    <a:pt x="1186345" y="58680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7" name="object 107"/>
          <p:cNvSpPr/>
          <p:nvPr/>
        </p:nvSpPr>
        <p:spPr>
          <a:xfrm>
            <a:off x="2374188" y="6747744"/>
            <a:ext cx="791845" cy="520065"/>
          </a:xfrm>
          <a:custGeom>
            <a:avLst/>
            <a:gdLst/>
            <a:ahLst/>
            <a:cxnLst/>
            <a:rect l="l" t="t" r="r" b="b"/>
            <a:pathLst>
              <a:path w="791844" h="520065">
                <a:moveTo>
                  <a:pt x="536740" y="259791"/>
                </a:moveTo>
                <a:lnTo>
                  <a:pt x="529539" y="214909"/>
                </a:lnTo>
                <a:lnTo>
                  <a:pt x="519239" y="194881"/>
                </a:lnTo>
                <a:lnTo>
                  <a:pt x="509485" y="175895"/>
                </a:lnTo>
                <a:lnTo>
                  <a:pt x="478917" y="145110"/>
                </a:lnTo>
                <a:lnTo>
                  <a:pt x="460070" y="135280"/>
                </a:lnTo>
                <a:lnTo>
                  <a:pt x="460070" y="259791"/>
                </a:lnTo>
                <a:lnTo>
                  <a:pt x="454990" y="285026"/>
                </a:lnTo>
                <a:lnTo>
                  <a:pt x="441172" y="305663"/>
                </a:lnTo>
                <a:lnTo>
                  <a:pt x="420700" y="319582"/>
                </a:lnTo>
                <a:lnTo>
                  <a:pt x="395643" y="324688"/>
                </a:lnTo>
                <a:lnTo>
                  <a:pt x="370598" y="319582"/>
                </a:lnTo>
                <a:lnTo>
                  <a:pt x="350113" y="305663"/>
                </a:lnTo>
                <a:lnTo>
                  <a:pt x="336296" y="285026"/>
                </a:lnTo>
                <a:lnTo>
                  <a:pt x="331228" y="259791"/>
                </a:lnTo>
                <a:lnTo>
                  <a:pt x="336296" y="234556"/>
                </a:lnTo>
                <a:lnTo>
                  <a:pt x="350113" y="213918"/>
                </a:lnTo>
                <a:lnTo>
                  <a:pt x="370598" y="199999"/>
                </a:lnTo>
                <a:lnTo>
                  <a:pt x="395643" y="194881"/>
                </a:lnTo>
                <a:lnTo>
                  <a:pt x="420700" y="199999"/>
                </a:lnTo>
                <a:lnTo>
                  <a:pt x="441172" y="213918"/>
                </a:lnTo>
                <a:lnTo>
                  <a:pt x="454990" y="234556"/>
                </a:lnTo>
                <a:lnTo>
                  <a:pt x="460070" y="259791"/>
                </a:lnTo>
                <a:lnTo>
                  <a:pt x="460070" y="135280"/>
                </a:lnTo>
                <a:lnTo>
                  <a:pt x="440194" y="124904"/>
                </a:lnTo>
                <a:lnTo>
                  <a:pt x="395643" y="117640"/>
                </a:lnTo>
                <a:lnTo>
                  <a:pt x="351104" y="124904"/>
                </a:lnTo>
                <a:lnTo>
                  <a:pt x="312369" y="145110"/>
                </a:lnTo>
                <a:lnTo>
                  <a:pt x="281813" y="175895"/>
                </a:lnTo>
                <a:lnTo>
                  <a:pt x="261759" y="214909"/>
                </a:lnTo>
                <a:lnTo>
                  <a:pt x="254546" y="259791"/>
                </a:lnTo>
                <a:lnTo>
                  <a:pt x="261759" y="304673"/>
                </a:lnTo>
                <a:lnTo>
                  <a:pt x="281813" y="343687"/>
                </a:lnTo>
                <a:lnTo>
                  <a:pt x="312369" y="374472"/>
                </a:lnTo>
                <a:lnTo>
                  <a:pt x="351104" y="394677"/>
                </a:lnTo>
                <a:lnTo>
                  <a:pt x="395643" y="401942"/>
                </a:lnTo>
                <a:lnTo>
                  <a:pt x="440194" y="394677"/>
                </a:lnTo>
                <a:lnTo>
                  <a:pt x="478917" y="374472"/>
                </a:lnTo>
                <a:lnTo>
                  <a:pt x="509485" y="343687"/>
                </a:lnTo>
                <a:lnTo>
                  <a:pt x="519252" y="324688"/>
                </a:lnTo>
                <a:lnTo>
                  <a:pt x="529539" y="304673"/>
                </a:lnTo>
                <a:lnTo>
                  <a:pt x="536740" y="259791"/>
                </a:lnTo>
                <a:close/>
              </a:path>
              <a:path w="791844" h="520065">
                <a:moveTo>
                  <a:pt x="791286" y="259740"/>
                </a:moveTo>
                <a:lnTo>
                  <a:pt x="768883" y="228409"/>
                </a:lnTo>
                <a:lnTo>
                  <a:pt x="730110" y="181851"/>
                </a:lnTo>
                <a:lnTo>
                  <a:pt x="699300" y="149656"/>
                </a:lnTo>
                <a:lnTo>
                  <a:pt x="695591" y="146253"/>
                </a:lnTo>
                <a:lnTo>
                  <a:pt x="695591" y="259829"/>
                </a:lnTo>
                <a:lnTo>
                  <a:pt x="675779" y="282943"/>
                </a:lnTo>
                <a:lnTo>
                  <a:pt x="649516" y="310794"/>
                </a:lnTo>
                <a:lnTo>
                  <a:pt x="617486" y="340956"/>
                </a:lnTo>
                <a:lnTo>
                  <a:pt x="580402" y="371030"/>
                </a:lnTo>
                <a:lnTo>
                  <a:pt x="538975" y="398627"/>
                </a:lnTo>
                <a:lnTo>
                  <a:pt x="493903" y="421309"/>
                </a:lnTo>
                <a:lnTo>
                  <a:pt x="445897" y="436689"/>
                </a:lnTo>
                <a:lnTo>
                  <a:pt x="395643" y="442353"/>
                </a:lnTo>
                <a:lnTo>
                  <a:pt x="345528" y="436676"/>
                </a:lnTo>
                <a:lnTo>
                  <a:pt x="297586" y="421297"/>
                </a:lnTo>
                <a:lnTo>
                  <a:pt x="252539" y="398589"/>
                </a:lnTo>
                <a:lnTo>
                  <a:pt x="211086" y="370979"/>
                </a:lnTo>
                <a:lnTo>
                  <a:pt x="173964" y="340880"/>
                </a:lnTo>
                <a:lnTo>
                  <a:pt x="141757" y="310578"/>
                </a:lnTo>
                <a:lnTo>
                  <a:pt x="115544" y="282854"/>
                </a:lnTo>
                <a:lnTo>
                  <a:pt x="95681" y="259740"/>
                </a:lnTo>
                <a:lnTo>
                  <a:pt x="115493" y="236639"/>
                </a:lnTo>
                <a:lnTo>
                  <a:pt x="141770" y="208788"/>
                </a:lnTo>
                <a:lnTo>
                  <a:pt x="173799" y="178625"/>
                </a:lnTo>
                <a:lnTo>
                  <a:pt x="210883" y="148551"/>
                </a:lnTo>
                <a:lnTo>
                  <a:pt x="252310" y="120967"/>
                </a:lnTo>
                <a:lnTo>
                  <a:pt x="297383" y="98272"/>
                </a:lnTo>
                <a:lnTo>
                  <a:pt x="345401" y="82905"/>
                </a:lnTo>
                <a:lnTo>
                  <a:pt x="395643" y="77241"/>
                </a:lnTo>
                <a:lnTo>
                  <a:pt x="445770" y="82905"/>
                </a:lnTo>
                <a:lnTo>
                  <a:pt x="493712" y="98298"/>
                </a:lnTo>
                <a:lnTo>
                  <a:pt x="538759" y="121005"/>
                </a:lnTo>
                <a:lnTo>
                  <a:pt x="580212" y="148602"/>
                </a:lnTo>
                <a:lnTo>
                  <a:pt x="617334" y="178701"/>
                </a:lnTo>
                <a:lnTo>
                  <a:pt x="649528" y="208991"/>
                </a:lnTo>
                <a:lnTo>
                  <a:pt x="675741" y="236728"/>
                </a:lnTo>
                <a:lnTo>
                  <a:pt x="695591" y="259829"/>
                </a:lnTo>
                <a:lnTo>
                  <a:pt x="695591" y="146253"/>
                </a:lnTo>
                <a:lnTo>
                  <a:pt x="661720" y="115062"/>
                </a:lnTo>
                <a:lnTo>
                  <a:pt x="618070" y="80772"/>
                </a:lnTo>
                <a:lnTo>
                  <a:pt x="612533" y="77241"/>
                </a:lnTo>
                <a:lnTo>
                  <a:pt x="568972" y="49441"/>
                </a:lnTo>
                <a:lnTo>
                  <a:pt x="515099" y="23761"/>
                </a:lnTo>
                <a:lnTo>
                  <a:pt x="457111" y="6375"/>
                </a:lnTo>
                <a:lnTo>
                  <a:pt x="395643" y="0"/>
                </a:lnTo>
                <a:lnTo>
                  <a:pt x="334187" y="6375"/>
                </a:lnTo>
                <a:lnTo>
                  <a:pt x="276186" y="23761"/>
                </a:lnTo>
                <a:lnTo>
                  <a:pt x="222313" y="49441"/>
                </a:lnTo>
                <a:lnTo>
                  <a:pt x="173228" y="80772"/>
                </a:lnTo>
                <a:lnTo>
                  <a:pt x="129565" y="115062"/>
                </a:lnTo>
                <a:lnTo>
                  <a:pt x="91998" y="149656"/>
                </a:lnTo>
                <a:lnTo>
                  <a:pt x="61175" y="181851"/>
                </a:lnTo>
                <a:lnTo>
                  <a:pt x="22415" y="228409"/>
                </a:lnTo>
                <a:lnTo>
                  <a:pt x="0" y="259740"/>
                </a:lnTo>
                <a:lnTo>
                  <a:pt x="22415" y="291172"/>
                </a:lnTo>
                <a:lnTo>
                  <a:pt x="61175" y="337731"/>
                </a:lnTo>
                <a:lnTo>
                  <a:pt x="91998" y="369938"/>
                </a:lnTo>
                <a:lnTo>
                  <a:pt x="129565" y="404520"/>
                </a:lnTo>
                <a:lnTo>
                  <a:pt x="173228" y="438823"/>
                </a:lnTo>
                <a:lnTo>
                  <a:pt x="222313" y="470154"/>
                </a:lnTo>
                <a:lnTo>
                  <a:pt x="276186" y="495846"/>
                </a:lnTo>
                <a:lnTo>
                  <a:pt x="334187" y="513219"/>
                </a:lnTo>
                <a:lnTo>
                  <a:pt x="395643" y="519607"/>
                </a:lnTo>
                <a:lnTo>
                  <a:pt x="457111" y="513219"/>
                </a:lnTo>
                <a:lnTo>
                  <a:pt x="515099" y="495846"/>
                </a:lnTo>
                <a:lnTo>
                  <a:pt x="568972" y="470154"/>
                </a:lnTo>
                <a:lnTo>
                  <a:pt x="612533" y="442353"/>
                </a:lnTo>
                <a:lnTo>
                  <a:pt x="618070" y="438823"/>
                </a:lnTo>
                <a:lnTo>
                  <a:pt x="661720" y="404520"/>
                </a:lnTo>
                <a:lnTo>
                  <a:pt x="699300" y="369925"/>
                </a:lnTo>
                <a:lnTo>
                  <a:pt x="730110" y="337731"/>
                </a:lnTo>
                <a:lnTo>
                  <a:pt x="768883" y="291172"/>
                </a:lnTo>
                <a:lnTo>
                  <a:pt x="791286" y="259829"/>
                </a:lnTo>
                <a:close/>
              </a:path>
            </a:pathLst>
          </a:custGeom>
          <a:solidFill>
            <a:srgbClr val="FF9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237999" y="3288772"/>
            <a:ext cx="1077595" cy="1058545"/>
          </a:xfrm>
          <a:custGeom>
            <a:avLst/>
            <a:gdLst/>
            <a:ahLst/>
            <a:cxnLst/>
            <a:rect l="l" t="t" r="r" b="b"/>
            <a:pathLst>
              <a:path w="1077595" h="1058545">
                <a:moveTo>
                  <a:pt x="699592" y="644626"/>
                </a:moveTo>
                <a:lnTo>
                  <a:pt x="696048" y="626745"/>
                </a:lnTo>
                <a:lnTo>
                  <a:pt x="685419" y="611022"/>
                </a:lnTo>
                <a:lnTo>
                  <a:pt x="578040" y="505574"/>
                </a:lnTo>
                <a:lnTo>
                  <a:pt x="578040" y="257759"/>
                </a:lnTo>
                <a:lnTo>
                  <a:pt x="574230" y="239255"/>
                </a:lnTo>
                <a:lnTo>
                  <a:pt x="563854" y="224155"/>
                </a:lnTo>
                <a:lnTo>
                  <a:pt x="548474" y="213969"/>
                </a:lnTo>
                <a:lnTo>
                  <a:pt x="529640" y="210235"/>
                </a:lnTo>
                <a:lnTo>
                  <a:pt x="510806" y="213969"/>
                </a:lnTo>
                <a:lnTo>
                  <a:pt x="495427" y="224155"/>
                </a:lnTo>
                <a:lnTo>
                  <a:pt x="485051" y="239255"/>
                </a:lnTo>
                <a:lnTo>
                  <a:pt x="481241" y="257759"/>
                </a:lnTo>
                <a:lnTo>
                  <a:pt x="481241" y="544957"/>
                </a:lnTo>
                <a:lnTo>
                  <a:pt x="616978" y="678218"/>
                </a:lnTo>
                <a:lnTo>
                  <a:pt x="651192" y="692137"/>
                </a:lnTo>
                <a:lnTo>
                  <a:pt x="660438" y="691273"/>
                </a:lnTo>
                <a:lnTo>
                  <a:pt x="669417" y="688657"/>
                </a:lnTo>
                <a:lnTo>
                  <a:pt x="677837" y="684314"/>
                </a:lnTo>
                <a:lnTo>
                  <a:pt x="685419" y="678218"/>
                </a:lnTo>
                <a:lnTo>
                  <a:pt x="696048" y="662508"/>
                </a:lnTo>
                <a:lnTo>
                  <a:pt x="699592" y="644626"/>
                </a:lnTo>
                <a:close/>
              </a:path>
              <a:path w="1077595" h="1058545">
                <a:moveTo>
                  <a:pt x="1077569" y="529056"/>
                </a:moveTo>
                <a:lnTo>
                  <a:pt x="1075359" y="480974"/>
                </a:lnTo>
                <a:lnTo>
                  <a:pt x="1068870" y="434073"/>
                </a:lnTo>
                <a:lnTo>
                  <a:pt x="1058291" y="388569"/>
                </a:lnTo>
                <a:lnTo>
                  <a:pt x="1043800" y="344639"/>
                </a:lnTo>
                <a:lnTo>
                  <a:pt x="1025613" y="302463"/>
                </a:lnTo>
                <a:lnTo>
                  <a:pt x="1003896" y="262242"/>
                </a:lnTo>
                <a:lnTo>
                  <a:pt x="980782" y="227076"/>
                </a:lnTo>
                <a:lnTo>
                  <a:pt x="980782" y="529056"/>
                </a:lnTo>
                <a:lnTo>
                  <a:pt x="978179" y="576275"/>
                </a:lnTo>
                <a:lnTo>
                  <a:pt x="970572" y="622046"/>
                </a:lnTo>
                <a:lnTo>
                  <a:pt x="958215" y="666089"/>
                </a:lnTo>
                <a:lnTo>
                  <a:pt x="941374" y="708139"/>
                </a:lnTo>
                <a:lnTo>
                  <a:pt x="920343" y="747928"/>
                </a:lnTo>
                <a:lnTo>
                  <a:pt x="895388" y="785202"/>
                </a:lnTo>
                <a:lnTo>
                  <a:pt x="866775" y="819683"/>
                </a:lnTo>
                <a:lnTo>
                  <a:pt x="834771" y="851115"/>
                </a:lnTo>
                <a:lnTo>
                  <a:pt x="799655" y="879208"/>
                </a:lnTo>
                <a:lnTo>
                  <a:pt x="761695" y="903719"/>
                </a:lnTo>
                <a:lnTo>
                  <a:pt x="721169" y="924369"/>
                </a:lnTo>
                <a:lnTo>
                  <a:pt x="678332" y="940892"/>
                </a:lnTo>
                <a:lnTo>
                  <a:pt x="633488" y="953033"/>
                </a:lnTo>
                <a:lnTo>
                  <a:pt x="586879" y="960513"/>
                </a:lnTo>
                <a:lnTo>
                  <a:pt x="538784" y="963066"/>
                </a:lnTo>
                <a:lnTo>
                  <a:pt x="490689" y="960513"/>
                </a:lnTo>
                <a:lnTo>
                  <a:pt x="444080" y="953033"/>
                </a:lnTo>
                <a:lnTo>
                  <a:pt x="399237" y="940892"/>
                </a:lnTo>
                <a:lnTo>
                  <a:pt x="356412" y="924369"/>
                </a:lnTo>
                <a:lnTo>
                  <a:pt x="315874" y="903719"/>
                </a:lnTo>
                <a:lnTo>
                  <a:pt x="277914" y="879208"/>
                </a:lnTo>
                <a:lnTo>
                  <a:pt x="242798" y="851115"/>
                </a:lnTo>
                <a:lnTo>
                  <a:pt x="210794" y="819683"/>
                </a:lnTo>
                <a:lnTo>
                  <a:pt x="182181" y="785202"/>
                </a:lnTo>
                <a:lnTo>
                  <a:pt x="157226" y="747928"/>
                </a:lnTo>
                <a:lnTo>
                  <a:pt x="136194" y="708139"/>
                </a:lnTo>
                <a:lnTo>
                  <a:pt x="119354" y="666089"/>
                </a:lnTo>
                <a:lnTo>
                  <a:pt x="106997" y="622046"/>
                </a:lnTo>
                <a:lnTo>
                  <a:pt x="99390" y="576275"/>
                </a:lnTo>
                <a:lnTo>
                  <a:pt x="96786" y="529056"/>
                </a:lnTo>
                <a:lnTo>
                  <a:pt x="99390" y="481825"/>
                </a:lnTo>
                <a:lnTo>
                  <a:pt x="106997" y="436067"/>
                </a:lnTo>
                <a:lnTo>
                  <a:pt x="119354" y="392023"/>
                </a:lnTo>
                <a:lnTo>
                  <a:pt x="136194" y="349973"/>
                </a:lnTo>
                <a:lnTo>
                  <a:pt x="157226" y="310172"/>
                </a:lnTo>
                <a:lnTo>
                  <a:pt x="182181" y="272897"/>
                </a:lnTo>
                <a:lnTo>
                  <a:pt x="210794" y="238417"/>
                </a:lnTo>
                <a:lnTo>
                  <a:pt x="242798" y="206997"/>
                </a:lnTo>
                <a:lnTo>
                  <a:pt x="277914" y="178904"/>
                </a:lnTo>
                <a:lnTo>
                  <a:pt x="315874" y="154393"/>
                </a:lnTo>
                <a:lnTo>
                  <a:pt x="356412" y="133743"/>
                </a:lnTo>
                <a:lnTo>
                  <a:pt x="399237" y="117221"/>
                </a:lnTo>
                <a:lnTo>
                  <a:pt x="444080" y="105079"/>
                </a:lnTo>
                <a:lnTo>
                  <a:pt x="490689" y="97612"/>
                </a:lnTo>
                <a:lnTo>
                  <a:pt x="538784" y="95059"/>
                </a:lnTo>
                <a:lnTo>
                  <a:pt x="586879" y="97612"/>
                </a:lnTo>
                <a:lnTo>
                  <a:pt x="633488" y="105079"/>
                </a:lnTo>
                <a:lnTo>
                  <a:pt x="678332" y="117221"/>
                </a:lnTo>
                <a:lnTo>
                  <a:pt x="721169" y="133743"/>
                </a:lnTo>
                <a:lnTo>
                  <a:pt x="761695" y="154393"/>
                </a:lnTo>
                <a:lnTo>
                  <a:pt x="799655" y="178904"/>
                </a:lnTo>
                <a:lnTo>
                  <a:pt x="834771" y="206997"/>
                </a:lnTo>
                <a:lnTo>
                  <a:pt x="866775" y="238417"/>
                </a:lnTo>
                <a:lnTo>
                  <a:pt x="895388" y="272897"/>
                </a:lnTo>
                <a:lnTo>
                  <a:pt x="920343" y="310172"/>
                </a:lnTo>
                <a:lnTo>
                  <a:pt x="941374" y="349973"/>
                </a:lnTo>
                <a:lnTo>
                  <a:pt x="958215" y="392023"/>
                </a:lnTo>
                <a:lnTo>
                  <a:pt x="970572" y="436067"/>
                </a:lnTo>
                <a:lnTo>
                  <a:pt x="978179" y="481825"/>
                </a:lnTo>
                <a:lnTo>
                  <a:pt x="980782" y="529056"/>
                </a:lnTo>
                <a:lnTo>
                  <a:pt x="980782" y="227076"/>
                </a:lnTo>
                <a:lnTo>
                  <a:pt x="950696" y="188379"/>
                </a:lnTo>
                <a:lnTo>
                  <a:pt x="919581" y="155130"/>
                </a:lnTo>
                <a:lnTo>
                  <a:pt x="885723" y="124587"/>
                </a:lnTo>
                <a:lnTo>
                  <a:pt x="849299" y="96926"/>
                </a:lnTo>
                <a:lnTo>
                  <a:pt x="846353" y="95059"/>
                </a:lnTo>
                <a:lnTo>
                  <a:pt x="810514" y="72339"/>
                </a:lnTo>
                <a:lnTo>
                  <a:pt x="769543" y="51015"/>
                </a:lnTo>
                <a:lnTo>
                  <a:pt x="726592" y="33159"/>
                </a:lnTo>
                <a:lnTo>
                  <a:pt x="681850" y="18935"/>
                </a:lnTo>
                <a:lnTo>
                  <a:pt x="635508" y="8534"/>
                </a:lnTo>
                <a:lnTo>
                  <a:pt x="587756" y="2171"/>
                </a:lnTo>
                <a:lnTo>
                  <a:pt x="538784" y="0"/>
                </a:lnTo>
                <a:lnTo>
                  <a:pt x="489813" y="2171"/>
                </a:lnTo>
                <a:lnTo>
                  <a:pt x="442061" y="8534"/>
                </a:lnTo>
                <a:lnTo>
                  <a:pt x="395719" y="18935"/>
                </a:lnTo>
                <a:lnTo>
                  <a:pt x="350977" y="33159"/>
                </a:lnTo>
                <a:lnTo>
                  <a:pt x="308025" y="51015"/>
                </a:lnTo>
                <a:lnTo>
                  <a:pt x="267055" y="72339"/>
                </a:lnTo>
                <a:lnTo>
                  <a:pt x="228269" y="96926"/>
                </a:lnTo>
                <a:lnTo>
                  <a:pt x="191846" y="124587"/>
                </a:lnTo>
                <a:lnTo>
                  <a:pt x="157988" y="155130"/>
                </a:lnTo>
                <a:lnTo>
                  <a:pt x="126873" y="188379"/>
                </a:lnTo>
                <a:lnTo>
                  <a:pt x="98704" y="224155"/>
                </a:lnTo>
                <a:lnTo>
                  <a:pt x="73672" y="262242"/>
                </a:lnTo>
                <a:lnTo>
                  <a:pt x="51955" y="302463"/>
                </a:lnTo>
                <a:lnTo>
                  <a:pt x="33769" y="344639"/>
                </a:lnTo>
                <a:lnTo>
                  <a:pt x="19278" y="388569"/>
                </a:lnTo>
                <a:lnTo>
                  <a:pt x="8699" y="434073"/>
                </a:lnTo>
                <a:lnTo>
                  <a:pt x="2209" y="480974"/>
                </a:lnTo>
                <a:lnTo>
                  <a:pt x="0" y="529056"/>
                </a:lnTo>
                <a:lnTo>
                  <a:pt x="2209" y="577138"/>
                </a:lnTo>
                <a:lnTo>
                  <a:pt x="8699" y="624027"/>
                </a:lnTo>
                <a:lnTo>
                  <a:pt x="19278" y="669531"/>
                </a:lnTo>
                <a:lnTo>
                  <a:pt x="33769" y="713473"/>
                </a:lnTo>
                <a:lnTo>
                  <a:pt x="51955" y="755650"/>
                </a:lnTo>
                <a:lnTo>
                  <a:pt x="73672" y="795870"/>
                </a:lnTo>
                <a:lnTo>
                  <a:pt x="98704" y="833958"/>
                </a:lnTo>
                <a:lnTo>
                  <a:pt x="126873" y="869721"/>
                </a:lnTo>
                <a:lnTo>
                  <a:pt x="157988" y="902982"/>
                </a:lnTo>
                <a:lnTo>
                  <a:pt x="191846" y="933526"/>
                </a:lnTo>
                <a:lnTo>
                  <a:pt x="228269" y="961186"/>
                </a:lnTo>
                <a:lnTo>
                  <a:pt x="267055" y="985774"/>
                </a:lnTo>
                <a:lnTo>
                  <a:pt x="308025" y="1007084"/>
                </a:lnTo>
                <a:lnTo>
                  <a:pt x="350977" y="1024953"/>
                </a:lnTo>
                <a:lnTo>
                  <a:pt x="395719" y="1039177"/>
                </a:lnTo>
                <a:lnTo>
                  <a:pt x="442061" y="1049566"/>
                </a:lnTo>
                <a:lnTo>
                  <a:pt x="489813" y="1055941"/>
                </a:lnTo>
                <a:lnTo>
                  <a:pt x="538784" y="1058100"/>
                </a:lnTo>
                <a:lnTo>
                  <a:pt x="587756" y="1055941"/>
                </a:lnTo>
                <a:lnTo>
                  <a:pt x="635508" y="1049566"/>
                </a:lnTo>
                <a:lnTo>
                  <a:pt x="681850" y="1039177"/>
                </a:lnTo>
                <a:lnTo>
                  <a:pt x="726592" y="1024953"/>
                </a:lnTo>
                <a:lnTo>
                  <a:pt x="769543" y="1007084"/>
                </a:lnTo>
                <a:lnTo>
                  <a:pt x="810514" y="985774"/>
                </a:lnTo>
                <a:lnTo>
                  <a:pt x="846340" y="963066"/>
                </a:lnTo>
                <a:lnTo>
                  <a:pt x="885723" y="933526"/>
                </a:lnTo>
                <a:lnTo>
                  <a:pt x="919581" y="902982"/>
                </a:lnTo>
                <a:lnTo>
                  <a:pt x="950696" y="869721"/>
                </a:lnTo>
                <a:lnTo>
                  <a:pt x="978865" y="833958"/>
                </a:lnTo>
                <a:lnTo>
                  <a:pt x="1003896" y="795870"/>
                </a:lnTo>
                <a:lnTo>
                  <a:pt x="1025613" y="755650"/>
                </a:lnTo>
                <a:lnTo>
                  <a:pt x="1043800" y="713473"/>
                </a:lnTo>
                <a:lnTo>
                  <a:pt x="1058291" y="669531"/>
                </a:lnTo>
                <a:lnTo>
                  <a:pt x="1068870" y="624027"/>
                </a:lnTo>
                <a:lnTo>
                  <a:pt x="1075359" y="577138"/>
                </a:lnTo>
                <a:lnTo>
                  <a:pt x="1077569" y="529056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3231914" y="7763468"/>
            <a:ext cx="1421130" cy="1816100"/>
          </a:xfrm>
          <a:custGeom>
            <a:avLst/>
            <a:gdLst/>
            <a:ahLst/>
            <a:cxnLst/>
            <a:rect l="l" t="t" r="r" b="b"/>
            <a:pathLst>
              <a:path w="1421130" h="1816100">
                <a:moveTo>
                  <a:pt x="697994" y="0"/>
                </a:moveTo>
                <a:lnTo>
                  <a:pt x="659561" y="6768"/>
                </a:lnTo>
                <a:lnTo>
                  <a:pt x="626472" y="27454"/>
                </a:lnTo>
                <a:lnTo>
                  <a:pt x="603052" y="60399"/>
                </a:lnTo>
                <a:lnTo>
                  <a:pt x="8809" y="1395081"/>
                </a:lnTo>
                <a:lnTo>
                  <a:pt x="0" y="1434533"/>
                </a:lnTo>
                <a:lnTo>
                  <a:pt x="6768" y="1472967"/>
                </a:lnTo>
                <a:lnTo>
                  <a:pt x="27454" y="1506059"/>
                </a:lnTo>
                <a:lnTo>
                  <a:pt x="60399" y="1529485"/>
                </a:lnTo>
                <a:lnTo>
                  <a:pt x="683511" y="1806911"/>
                </a:lnTo>
                <a:lnTo>
                  <a:pt x="722963" y="1815715"/>
                </a:lnTo>
                <a:lnTo>
                  <a:pt x="761397" y="1808946"/>
                </a:lnTo>
                <a:lnTo>
                  <a:pt x="794489" y="1788259"/>
                </a:lnTo>
                <a:lnTo>
                  <a:pt x="817915" y="1755310"/>
                </a:lnTo>
                <a:lnTo>
                  <a:pt x="868344" y="1642045"/>
                </a:lnTo>
                <a:lnTo>
                  <a:pt x="416237" y="1642045"/>
                </a:lnTo>
                <a:lnTo>
                  <a:pt x="386378" y="1635293"/>
                </a:lnTo>
                <a:lnTo>
                  <a:pt x="361478" y="1617491"/>
                </a:lnTo>
                <a:lnTo>
                  <a:pt x="345880" y="1592390"/>
                </a:lnTo>
                <a:lnTo>
                  <a:pt x="340832" y="1563270"/>
                </a:lnTo>
                <a:lnTo>
                  <a:pt x="347584" y="1533411"/>
                </a:lnTo>
                <a:lnTo>
                  <a:pt x="365386" y="1508511"/>
                </a:lnTo>
                <a:lnTo>
                  <a:pt x="390487" y="1492911"/>
                </a:lnTo>
                <a:lnTo>
                  <a:pt x="419606" y="1487861"/>
                </a:lnTo>
                <a:lnTo>
                  <a:pt x="515499" y="1487861"/>
                </a:lnTo>
                <a:lnTo>
                  <a:pt x="88848" y="1297900"/>
                </a:lnTo>
                <a:lnTo>
                  <a:pt x="593293" y="164909"/>
                </a:lnTo>
                <a:lnTo>
                  <a:pt x="1088054" y="164909"/>
                </a:lnTo>
                <a:lnTo>
                  <a:pt x="737446" y="8809"/>
                </a:lnTo>
                <a:lnTo>
                  <a:pt x="697994" y="0"/>
                </a:lnTo>
                <a:close/>
              </a:path>
              <a:path w="1421130" h="1816100">
                <a:moveTo>
                  <a:pt x="515499" y="1487861"/>
                </a:moveTo>
                <a:lnTo>
                  <a:pt x="419606" y="1487861"/>
                </a:lnTo>
                <a:lnTo>
                  <a:pt x="449465" y="1494606"/>
                </a:lnTo>
                <a:lnTo>
                  <a:pt x="474366" y="1512415"/>
                </a:lnTo>
                <a:lnTo>
                  <a:pt x="489964" y="1537519"/>
                </a:lnTo>
                <a:lnTo>
                  <a:pt x="495012" y="1566639"/>
                </a:lnTo>
                <a:lnTo>
                  <a:pt x="488260" y="1596499"/>
                </a:lnTo>
                <a:lnTo>
                  <a:pt x="470458" y="1621399"/>
                </a:lnTo>
                <a:lnTo>
                  <a:pt x="445357" y="1636997"/>
                </a:lnTo>
                <a:lnTo>
                  <a:pt x="416237" y="1642045"/>
                </a:lnTo>
                <a:lnTo>
                  <a:pt x="868344" y="1642045"/>
                </a:lnTo>
                <a:lnTo>
                  <a:pt x="874091" y="1629136"/>
                </a:lnTo>
                <a:lnTo>
                  <a:pt x="832804" y="1629136"/>
                </a:lnTo>
                <a:lnTo>
                  <a:pt x="515499" y="1487861"/>
                </a:lnTo>
                <a:close/>
              </a:path>
              <a:path w="1421130" h="1816100">
                <a:moveTo>
                  <a:pt x="1088054" y="164909"/>
                </a:moveTo>
                <a:lnTo>
                  <a:pt x="593293" y="164909"/>
                </a:lnTo>
                <a:lnTo>
                  <a:pt x="1337239" y="496134"/>
                </a:lnTo>
                <a:lnTo>
                  <a:pt x="832804" y="1629136"/>
                </a:lnTo>
                <a:lnTo>
                  <a:pt x="874091" y="1629136"/>
                </a:lnTo>
                <a:lnTo>
                  <a:pt x="1412148" y="420639"/>
                </a:lnTo>
                <a:lnTo>
                  <a:pt x="1420957" y="381187"/>
                </a:lnTo>
                <a:lnTo>
                  <a:pt x="1414189" y="342753"/>
                </a:lnTo>
                <a:lnTo>
                  <a:pt x="1394908" y="311909"/>
                </a:lnTo>
                <a:lnTo>
                  <a:pt x="1121235" y="311909"/>
                </a:lnTo>
                <a:lnTo>
                  <a:pt x="878730" y="203169"/>
                </a:lnTo>
                <a:lnTo>
                  <a:pt x="876437" y="197148"/>
                </a:lnTo>
                <a:lnTo>
                  <a:pt x="883881" y="180552"/>
                </a:lnTo>
                <a:lnTo>
                  <a:pt x="889892" y="178269"/>
                </a:lnTo>
                <a:lnTo>
                  <a:pt x="1118063" y="178269"/>
                </a:lnTo>
                <a:lnTo>
                  <a:pt x="1088054" y="164909"/>
                </a:lnTo>
                <a:close/>
              </a:path>
              <a:path w="1421130" h="1816100">
                <a:moveTo>
                  <a:pt x="1118063" y="178269"/>
                </a:moveTo>
                <a:lnTo>
                  <a:pt x="889892" y="178269"/>
                </a:lnTo>
                <a:lnTo>
                  <a:pt x="1132408" y="287010"/>
                </a:lnTo>
                <a:lnTo>
                  <a:pt x="1134691" y="293020"/>
                </a:lnTo>
                <a:lnTo>
                  <a:pt x="1127256" y="309616"/>
                </a:lnTo>
                <a:lnTo>
                  <a:pt x="1121235" y="311909"/>
                </a:lnTo>
                <a:lnTo>
                  <a:pt x="1394908" y="311909"/>
                </a:lnTo>
                <a:lnTo>
                  <a:pt x="1393502" y="309661"/>
                </a:lnTo>
                <a:lnTo>
                  <a:pt x="1360558" y="286235"/>
                </a:lnTo>
                <a:lnTo>
                  <a:pt x="1118063" y="178269"/>
                </a:lnTo>
                <a:close/>
              </a:path>
            </a:pathLst>
          </a:custGeom>
          <a:solidFill>
            <a:srgbClr val="9966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2766020" y="3728779"/>
            <a:ext cx="1622425" cy="1172210"/>
          </a:xfrm>
          <a:custGeom>
            <a:avLst/>
            <a:gdLst/>
            <a:ahLst/>
            <a:cxnLst/>
            <a:rect l="l" t="t" r="r" b="b"/>
            <a:pathLst>
              <a:path w="1622425" h="1172210">
                <a:moveTo>
                  <a:pt x="1611714" y="782866"/>
                </a:moveTo>
                <a:lnTo>
                  <a:pt x="86971" y="782866"/>
                </a:lnTo>
                <a:lnTo>
                  <a:pt x="1501441" y="1032282"/>
                </a:lnTo>
                <a:lnTo>
                  <a:pt x="1478771" y="1160865"/>
                </a:lnTo>
                <a:lnTo>
                  <a:pt x="1543062" y="1172205"/>
                </a:lnTo>
                <a:lnTo>
                  <a:pt x="1611714" y="782866"/>
                </a:lnTo>
                <a:close/>
              </a:path>
              <a:path w="1622425" h="1172210">
                <a:moveTo>
                  <a:pt x="158717" y="0"/>
                </a:moveTo>
                <a:lnTo>
                  <a:pt x="0" y="900119"/>
                </a:lnTo>
                <a:lnTo>
                  <a:pt x="64301" y="911459"/>
                </a:lnTo>
                <a:lnTo>
                  <a:pt x="86971" y="782866"/>
                </a:lnTo>
                <a:lnTo>
                  <a:pt x="1611714" y="782866"/>
                </a:lnTo>
                <a:lnTo>
                  <a:pt x="1622421" y="722145"/>
                </a:lnTo>
                <a:lnTo>
                  <a:pt x="143660" y="461399"/>
                </a:lnTo>
                <a:lnTo>
                  <a:pt x="223008" y="11339"/>
                </a:lnTo>
                <a:lnTo>
                  <a:pt x="158717" y="0"/>
                </a:lnTo>
                <a:close/>
              </a:path>
              <a:path w="1622425" h="1172210">
                <a:moveTo>
                  <a:pt x="574767" y="272243"/>
                </a:moveTo>
                <a:lnTo>
                  <a:pt x="540758" y="465127"/>
                </a:lnTo>
                <a:lnTo>
                  <a:pt x="1569460" y="646514"/>
                </a:lnTo>
                <a:lnTo>
                  <a:pt x="1572165" y="601388"/>
                </a:lnTo>
                <a:lnTo>
                  <a:pt x="1564815" y="558230"/>
                </a:lnTo>
                <a:lnTo>
                  <a:pt x="1548362" y="518402"/>
                </a:lnTo>
                <a:lnTo>
                  <a:pt x="1523761" y="483265"/>
                </a:lnTo>
                <a:lnTo>
                  <a:pt x="1491964" y="454182"/>
                </a:lnTo>
                <a:lnTo>
                  <a:pt x="1453924" y="432513"/>
                </a:lnTo>
                <a:lnTo>
                  <a:pt x="1410595" y="419620"/>
                </a:lnTo>
                <a:lnTo>
                  <a:pt x="574767" y="272243"/>
                </a:lnTo>
                <a:close/>
              </a:path>
              <a:path w="1622425" h="1172210">
                <a:moveTo>
                  <a:pt x="393223" y="173942"/>
                </a:moveTo>
                <a:lnTo>
                  <a:pt x="341402" y="175226"/>
                </a:lnTo>
                <a:lnTo>
                  <a:pt x="295666" y="195584"/>
                </a:lnTo>
                <a:lnTo>
                  <a:pt x="260892" y="231599"/>
                </a:lnTo>
                <a:lnTo>
                  <a:pt x="241961" y="279855"/>
                </a:lnTo>
                <a:lnTo>
                  <a:pt x="243249" y="331676"/>
                </a:lnTo>
                <a:lnTo>
                  <a:pt x="263607" y="377412"/>
                </a:lnTo>
                <a:lnTo>
                  <a:pt x="299620" y="412186"/>
                </a:lnTo>
                <a:lnTo>
                  <a:pt x="347874" y="431117"/>
                </a:lnTo>
                <a:lnTo>
                  <a:pt x="399694" y="429828"/>
                </a:lnTo>
                <a:lnTo>
                  <a:pt x="445431" y="409467"/>
                </a:lnTo>
                <a:lnTo>
                  <a:pt x="480204" y="373454"/>
                </a:lnTo>
                <a:lnTo>
                  <a:pt x="499136" y="325204"/>
                </a:lnTo>
                <a:lnTo>
                  <a:pt x="497848" y="273384"/>
                </a:lnTo>
                <a:lnTo>
                  <a:pt x="477490" y="227647"/>
                </a:lnTo>
                <a:lnTo>
                  <a:pt x="441477" y="192874"/>
                </a:lnTo>
                <a:lnTo>
                  <a:pt x="393223" y="173942"/>
                </a:lnTo>
                <a:close/>
              </a:path>
            </a:pathLst>
          </a:custGeom>
          <a:solidFill>
            <a:srgbClr val="FF33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8442033" y="4662786"/>
            <a:ext cx="929640" cy="720090"/>
          </a:xfrm>
          <a:custGeom>
            <a:avLst/>
            <a:gdLst/>
            <a:ahLst/>
            <a:cxnLst/>
            <a:rect l="l" t="t" r="r" b="b"/>
            <a:pathLst>
              <a:path w="929640" h="720089">
                <a:moveTo>
                  <a:pt x="377936" y="0"/>
                </a:moveTo>
                <a:lnTo>
                  <a:pt x="241752" y="419139"/>
                </a:lnTo>
                <a:lnTo>
                  <a:pt x="234377" y="415245"/>
                </a:lnTo>
                <a:lnTo>
                  <a:pt x="226883" y="411749"/>
                </a:lnTo>
                <a:lnTo>
                  <a:pt x="159879" y="397292"/>
                </a:lnTo>
                <a:lnTo>
                  <a:pt x="109105" y="403152"/>
                </a:lnTo>
                <a:lnTo>
                  <a:pt x="63571" y="421740"/>
                </a:lnTo>
                <a:lnTo>
                  <a:pt x="27561" y="451272"/>
                </a:lnTo>
                <a:lnTo>
                  <a:pt x="5361" y="489964"/>
                </a:lnTo>
                <a:lnTo>
                  <a:pt x="0" y="538144"/>
                </a:lnTo>
                <a:lnTo>
                  <a:pt x="14328" y="578589"/>
                </a:lnTo>
                <a:lnTo>
                  <a:pt x="43765" y="609705"/>
                </a:lnTo>
                <a:lnTo>
                  <a:pt x="83726" y="629897"/>
                </a:lnTo>
                <a:lnTo>
                  <a:pt x="127348" y="637530"/>
                </a:lnTo>
                <a:lnTo>
                  <a:pt x="172429" y="632509"/>
                </a:lnTo>
                <a:lnTo>
                  <a:pt x="215060" y="613476"/>
                </a:lnTo>
                <a:lnTo>
                  <a:pt x="251331" y="579073"/>
                </a:lnTo>
                <a:lnTo>
                  <a:pt x="277332" y="527942"/>
                </a:lnTo>
                <a:lnTo>
                  <a:pt x="391161" y="177607"/>
                </a:lnTo>
                <a:lnTo>
                  <a:pt x="802583" y="223909"/>
                </a:lnTo>
                <a:lnTo>
                  <a:pt x="712523" y="501094"/>
                </a:lnTo>
                <a:lnTo>
                  <a:pt x="705148" y="497201"/>
                </a:lnTo>
                <a:lnTo>
                  <a:pt x="697651" y="493702"/>
                </a:lnTo>
                <a:lnTo>
                  <a:pt x="630690" y="479230"/>
                </a:lnTo>
                <a:lnTo>
                  <a:pt x="579998" y="485036"/>
                </a:lnTo>
                <a:lnTo>
                  <a:pt x="534528" y="503532"/>
                </a:lnTo>
                <a:lnTo>
                  <a:pt x="498567" y="532952"/>
                </a:lnTo>
                <a:lnTo>
                  <a:pt x="476405" y="571532"/>
                </a:lnTo>
                <a:lnTo>
                  <a:pt x="471200" y="619939"/>
                </a:lnTo>
                <a:lnTo>
                  <a:pt x="485938" y="660642"/>
                </a:lnTo>
                <a:lnTo>
                  <a:pt x="515755" y="691956"/>
                </a:lnTo>
                <a:lnTo>
                  <a:pt x="555784" y="712198"/>
                </a:lnTo>
                <a:lnTo>
                  <a:pt x="599090" y="719739"/>
                </a:lnTo>
                <a:lnTo>
                  <a:pt x="643861" y="714635"/>
                </a:lnTo>
                <a:lnTo>
                  <a:pt x="686225" y="695535"/>
                </a:lnTo>
                <a:lnTo>
                  <a:pt x="722308" y="661087"/>
                </a:lnTo>
                <a:lnTo>
                  <a:pt x="748239" y="609939"/>
                </a:lnTo>
                <a:lnTo>
                  <a:pt x="929595" y="51799"/>
                </a:lnTo>
                <a:lnTo>
                  <a:pt x="377936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8784698" y="4161810"/>
            <a:ext cx="516255" cy="399415"/>
          </a:xfrm>
          <a:custGeom>
            <a:avLst/>
            <a:gdLst/>
            <a:ahLst/>
            <a:cxnLst/>
            <a:rect l="l" t="t" r="r" b="b"/>
            <a:pathLst>
              <a:path w="516254" h="399414">
                <a:moveTo>
                  <a:pt x="209663" y="0"/>
                </a:moveTo>
                <a:lnTo>
                  <a:pt x="134115" y="232516"/>
                </a:lnTo>
                <a:lnTo>
                  <a:pt x="128702" y="229490"/>
                </a:lnTo>
                <a:lnTo>
                  <a:pt x="123100" y="227050"/>
                </a:lnTo>
                <a:lnTo>
                  <a:pt x="81506" y="220495"/>
                </a:lnTo>
                <a:lnTo>
                  <a:pt x="19660" y="245735"/>
                </a:lnTo>
                <a:lnTo>
                  <a:pt x="0" y="298539"/>
                </a:lnTo>
                <a:lnTo>
                  <a:pt x="7948" y="320974"/>
                </a:lnTo>
                <a:lnTo>
                  <a:pt x="24277" y="338233"/>
                </a:lnTo>
                <a:lnTo>
                  <a:pt x="46443" y="349434"/>
                </a:lnTo>
                <a:lnTo>
                  <a:pt x="76906" y="353661"/>
                </a:lnTo>
                <a:lnTo>
                  <a:pt x="107785" y="346625"/>
                </a:lnTo>
                <a:lnTo>
                  <a:pt x="134845" y="326855"/>
                </a:lnTo>
                <a:lnTo>
                  <a:pt x="153853" y="292881"/>
                </a:lnTo>
                <a:lnTo>
                  <a:pt x="217003" y="98531"/>
                </a:lnTo>
                <a:lnTo>
                  <a:pt x="445237" y="124216"/>
                </a:lnTo>
                <a:lnTo>
                  <a:pt x="395270" y="277981"/>
                </a:lnTo>
                <a:lnTo>
                  <a:pt x="389867" y="274954"/>
                </a:lnTo>
                <a:lnTo>
                  <a:pt x="384265" y="272515"/>
                </a:lnTo>
                <a:lnTo>
                  <a:pt x="342703" y="265944"/>
                </a:lnTo>
                <a:lnTo>
                  <a:pt x="280943" y="291061"/>
                </a:lnTo>
                <a:lnTo>
                  <a:pt x="261399" y="343913"/>
                </a:lnTo>
                <a:lnTo>
                  <a:pt x="269573" y="366495"/>
                </a:lnTo>
                <a:lnTo>
                  <a:pt x="286113" y="383868"/>
                </a:lnTo>
                <a:lnTo>
                  <a:pt x="308319" y="395097"/>
                </a:lnTo>
                <a:lnTo>
                  <a:pt x="338564" y="399257"/>
                </a:lnTo>
                <a:lnTo>
                  <a:pt x="369235" y="392164"/>
                </a:lnTo>
                <a:lnTo>
                  <a:pt x="396139" y="372355"/>
                </a:lnTo>
                <a:lnTo>
                  <a:pt x="415081" y="338366"/>
                </a:lnTo>
                <a:lnTo>
                  <a:pt x="515685" y="28732"/>
                </a:lnTo>
                <a:lnTo>
                  <a:pt x="209663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758045" y="6790501"/>
            <a:ext cx="1136015" cy="806450"/>
          </a:xfrm>
          <a:custGeom>
            <a:avLst/>
            <a:gdLst/>
            <a:ahLst/>
            <a:cxnLst/>
            <a:rect l="l" t="t" r="r" b="b"/>
            <a:pathLst>
              <a:path w="1136015" h="806450">
                <a:moveTo>
                  <a:pt x="245239" y="129362"/>
                </a:moveTo>
                <a:lnTo>
                  <a:pt x="207146" y="132590"/>
                </a:lnTo>
                <a:lnTo>
                  <a:pt x="168208" y="143696"/>
                </a:lnTo>
                <a:lnTo>
                  <a:pt x="130099" y="164128"/>
                </a:lnTo>
                <a:lnTo>
                  <a:pt x="94493" y="195335"/>
                </a:lnTo>
                <a:lnTo>
                  <a:pt x="63065" y="238763"/>
                </a:lnTo>
                <a:lnTo>
                  <a:pt x="37489" y="295860"/>
                </a:lnTo>
                <a:lnTo>
                  <a:pt x="23605" y="343951"/>
                </a:lnTo>
                <a:lnTo>
                  <a:pt x="12860" y="391512"/>
                </a:lnTo>
                <a:lnTo>
                  <a:pt x="5300" y="438849"/>
                </a:lnTo>
                <a:lnTo>
                  <a:pt x="972" y="486268"/>
                </a:lnTo>
                <a:lnTo>
                  <a:pt x="45" y="528409"/>
                </a:lnTo>
                <a:lnTo>
                  <a:pt x="0" y="535760"/>
                </a:lnTo>
                <a:lnTo>
                  <a:pt x="2192" y="582584"/>
                </a:lnTo>
                <a:lnTo>
                  <a:pt x="12848" y="662608"/>
                </a:lnTo>
                <a:lnTo>
                  <a:pt x="32190" y="721718"/>
                </a:lnTo>
                <a:lnTo>
                  <a:pt x="57828" y="762784"/>
                </a:lnTo>
                <a:lnTo>
                  <a:pt x="87371" y="788675"/>
                </a:lnTo>
                <a:lnTo>
                  <a:pt x="148613" y="806411"/>
                </a:lnTo>
                <a:lnTo>
                  <a:pt x="175531" y="803996"/>
                </a:lnTo>
                <a:lnTo>
                  <a:pt x="220908" y="786397"/>
                </a:lnTo>
                <a:lnTo>
                  <a:pt x="263277" y="755746"/>
                </a:lnTo>
                <a:lnTo>
                  <a:pt x="307532" y="708085"/>
                </a:lnTo>
                <a:lnTo>
                  <a:pt x="352799" y="644008"/>
                </a:lnTo>
                <a:lnTo>
                  <a:pt x="379447" y="605180"/>
                </a:lnTo>
                <a:lnTo>
                  <a:pt x="420254" y="558165"/>
                </a:lnTo>
                <a:lnTo>
                  <a:pt x="453067" y="535760"/>
                </a:lnTo>
                <a:lnTo>
                  <a:pt x="249457" y="535760"/>
                </a:lnTo>
                <a:lnTo>
                  <a:pt x="238192" y="531659"/>
                </a:lnTo>
                <a:lnTo>
                  <a:pt x="229288" y="523638"/>
                </a:lnTo>
                <a:lnTo>
                  <a:pt x="223965" y="512439"/>
                </a:lnTo>
                <a:lnTo>
                  <a:pt x="209681" y="455164"/>
                </a:lnTo>
                <a:lnTo>
                  <a:pt x="115297" y="455164"/>
                </a:lnTo>
                <a:lnTo>
                  <a:pt x="104034" y="451067"/>
                </a:lnTo>
                <a:lnTo>
                  <a:pt x="95123" y="443047"/>
                </a:lnTo>
                <a:lnTo>
                  <a:pt x="89791" y="431835"/>
                </a:lnTo>
                <a:lnTo>
                  <a:pt x="89234" y="419432"/>
                </a:lnTo>
                <a:lnTo>
                  <a:pt x="93337" y="408166"/>
                </a:lnTo>
                <a:lnTo>
                  <a:pt x="101360" y="399259"/>
                </a:lnTo>
                <a:lnTo>
                  <a:pt x="112565" y="393930"/>
                </a:lnTo>
                <a:lnTo>
                  <a:pt x="189631" y="374716"/>
                </a:lnTo>
                <a:lnTo>
                  <a:pt x="170431" y="297758"/>
                </a:lnTo>
                <a:lnTo>
                  <a:pt x="170326" y="295860"/>
                </a:lnTo>
                <a:lnTo>
                  <a:pt x="169851" y="285258"/>
                </a:lnTo>
                <a:lnTo>
                  <a:pt x="173948" y="273993"/>
                </a:lnTo>
                <a:lnTo>
                  <a:pt x="181968" y="265085"/>
                </a:lnTo>
                <a:lnTo>
                  <a:pt x="193181" y="259756"/>
                </a:lnTo>
                <a:lnTo>
                  <a:pt x="205588" y="259196"/>
                </a:lnTo>
                <a:lnTo>
                  <a:pt x="658257" y="259196"/>
                </a:lnTo>
                <a:lnTo>
                  <a:pt x="661933" y="249097"/>
                </a:lnTo>
                <a:lnTo>
                  <a:pt x="675202" y="234371"/>
                </a:lnTo>
                <a:lnTo>
                  <a:pt x="693752" y="225558"/>
                </a:lnTo>
                <a:lnTo>
                  <a:pt x="714262" y="224631"/>
                </a:lnTo>
                <a:lnTo>
                  <a:pt x="856110" y="224631"/>
                </a:lnTo>
                <a:lnTo>
                  <a:pt x="855798" y="217693"/>
                </a:lnTo>
                <a:lnTo>
                  <a:pt x="859912" y="206387"/>
                </a:lnTo>
                <a:lnTo>
                  <a:pt x="777098" y="206387"/>
                </a:lnTo>
                <a:lnTo>
                  <a:pt x="758475" y="199611"/>
                </a:lnTo>
                <a:lnTo>
                  <a:pt x="743751" y="186349"/>
                </a:lnTo>
                <a:lnTo>
                  <a:pt x="734944" y="167811"/>
                </a:lnTo>
                <a:lnTo>
                  <a:pt x="734022" y="147313"/>
                </a:lnTo>
                <a:lnTo>
                  <a:pt x="738372" y="135358"/>
                </a:lnTo>
                <a:lnTo>
                  <a:pt x="318740" y="135358"/>
                </a:lnTo>
                <a:lnTo>
                  <a:pt x="280812" y="132566"/>
                </a:lnTo>
                <a:lnTo>
                  <a:pt x="245239" y="129362"/>
                </a:lnTo>
                <a:close/>
              </a:path>
              <a:path w="1136015" h="806450">
                <a:moveTo>
                  <a:pt x="1133765" y="478748"/>
                </a:moveTo>
                <a:lnTo>
                  <a:pt x="666653" y="478748"/>
                </a:lnTo>
                <a:lnTo>
                  <a:pt x="716585" y="484278"/>
                </a:lnTo>
                <a:lnTo>
                  <a:pt x="774692" y="506628"/>
                </a:lnTo>
                <a:lnTo>
                  <a:pt x="819221" y="529873"/>
                </a:lnTo>
                <a:lnTo>
                  <a:pt x="852415" y="547383"/>
                </a:lnTo>
                <a:lnTo>
                  <a:pt x="886488" y="563739"/>
                </a:lnTo>
                <a:lnTo>
                  <a:pt x="922551" y="577663"/>
                </a:lnTo>
                <a:lnTo>
                  <a:pt x="947933" y="585044"/>
                </a:lnTo>
                <a:lnTo>
                  <a:pt x="973612" y="590058"/>
                </a:lnTo>
                <a:lnTo>
                  <a:pt x="999732" y="592216"/>
                </a:lnTo>
                <a:lnTo>
                  <a:pt x="1026433" y="591034"/>
                </a:lnTo>
                <a:lnTo>
                  <a:pt x="1072974" y="575940"/>
                </a:lnTo>
                <a:lnTo>
                  <a:pt x="1118719" y="531531"/>
                </a:lnTo>
                <a:lnTo>
                  <a:pt x="1132649" y="494802"/>
                </a:lnTo>
                <a:lnTo>
                  <a:pt x="1133765" y="478748"/>
                </a:lnTo>
                <a:close/>
              </a:path>
              <a:path w="1136015" h="806450">
                <a:moveTo>
                  <a:pt x="780841" y="339822"/>
                </a:moveTo>
                <a:lnTo>
                  <a:pt x="339745" y="339822"/>
                </a:lnTo>
                <a:lnTo>
                  <a:pt x="351007" y="343920"/>
                </a:lnTo>
                <a:lnTo>
                  <a:pt x="359911" y="351942"/>
                </a:lnTo>
                <a:lnTo>
                  <a:pt x="365238" y="363156"/>
                </a:lnTo>
                <a:lnTo>
                  <a:pt x="365798" y="375559"/>
                </a:lnTo>
                <a:lnTo>
                  <a:pt x="361700" y="386824"/>
                </a:lnTo>
                <a:lnTo>
                  <a:pt x="353678" y="395731"/>
                </a:lnTo>
                <a:lnTo>
                  <a:pt x="342464" y="401061"/>
                </a:lnTo>
                <a:lnTo>
                  <a:pt x="265430" y="420264"/>
                </a:lnTo>
                <a:lnTo>
                  <a:pt x="284633" y="497309"/>
                </a:lnTo>
                <a:lnTo>
                  <a:pt x="261859" y="535203"/>
                </a:lnTo>
                <a:lnTo>
                  <a:pt x="249457" y="535760"/>
                </a:lnTo>
                <a:lnTo>
                  <a:pt x="453067" y="535760"/>
                </a:lnTo>
                <a:lnTo>
                  <a:pt x="507847" y="512317"/>
                </a:lnTo>
                <a:lnTo>
                  <a:pt x="562541" y="497696"/>
                </a:lnTo>
                <a:lnTo>
                  <a:pt x="617703" y="484925"/>
                </a:lnTo>
                <a:lnTo>
                  <a:pt x="666653" y="478748"/>
                </a:lnTo>
                <a:lnTo>
                  <a:pt x="1133765" y="478748"/>
                </a:lnTo>
                <a:lnTo>
                  <a:pt x="1136007" y="446508"/>
                </a:lnTo>
                <a:lnTo>
                  <a:pt x="1126714" y="393156"/>
                </a:lnTo>
                <a:lnTo>
                  <a:pt x="823668" y="393156"/>
                </a:lnTo>
                <a:lnTo>
                  <a:pt x="805047" y="386380"/>
                </a:lnTo>
                <a:lnTo>
                  <a:pt x="790321" y="373118"/>
                </a:lnTo>
                <a:lnTo>
                  <a:pt x="781508" y="354580"/>
                </a:lnTo>
                <a:lnTo>
                  <a:pt x="780841" y="339822"/>
                </a:lnTo>
                <a:close/>
              </a:path>
              <a:path w="1136015" h="806450">
                <a:moveTo>
                  <a:pt x="204751" y="435395"/>
                </a:moveTo>
                <a:lnTo>
                  <a:pt x="127685" y="454609"/>
                </a:lnTo>
                <a:lnTo>
                  <a:pt x="115297" y="455164"/>
                </a:lnTo>
                <a:lnTo>
                  <a:pt x="209681" y="455164"/>
                </a:lnTo>
                <a:lnTo>
                  <a:pt x="204751" y="435395"/>
                </a:lnTo>
                <a:close/>
              </a:path>
              <a:path w="1136015" h="806450">
                <a:moveTo>
                  <a:pt x="1088373" y="290980"/>
                </a:moveTo>
                <a:lnTo>
                  <a:pt x="839663" y="290980"/>
                </a:lnTo>
                <a:lnTo>
                  <a:pt x="858282" y="297758"/>
                </a:lnTo>
                <a:lnTo>
                  <a:pt x="873001" y="311026"/>
                </a:lnTo>
                <a:lnTo>
                  <a:pt x="881809" y="329576"/>
                </a:lnTo>
                <a:lnTo>
                  <a:pt x="882740" y="350074"/>
                </a:lnTo>
                <a:lnTo>
                  <a:pt x="875973" y="368695"/>
                </a:lnTo>
                <a:lnTo>
                  <a:pt x="862713" y="383421"/>
                </a:lnTo>
                <a:lnTo>
                  <a:pt x="844166" y="392234"/>
                </a:lnTo>
                <a:lnTo>
                  <a:pt x="823668" y="393156"/>
                </a:lnTo>
                <a:lnTo>
                  <a:pt x="1126714" y="393156"/>
                </a:lnTo>
                <a:lnTo>
                  <a:pt x="1125334" y="385237"/>
                </a:lnTo>
                <a:lnTo>
                  <a:pt x="1097174" y="309577"/>
                </a:lnTo>
                <a:lnTo>
                  <a:pt x="1088373" y="290980"/>
                </a:lnTo>
                <a:close/>
              </a:path>
              <a:path w="1136015" h="806450">
                <a:moveTo>
                  <a:pt x="658257" y="259196"/>
                </a:moveTo>
                <a:lnTo>
                  <a:pt x="205588" y="259196"/>
                </a:lnTo>
                <a:lnTo>
                  <a:pt x="216853" y="263294"/>
                </a:lnTo>
                <a:lnTo>
                  <a:pt x="225758" y="271316"/>
                </a:lnTo>
                <a:lnTo>
                  <a:pt x="231085" y="282530"/>
                </a:lnTo>
                <a:lnTo>
                  <a:pt x="250299" y="359596"/>
                </a:lnTo>
                <a:lnTo>
                  <a:pt x="327344" y="340382"/>
                </a:lnTo>
                <a:lnTo>
                  <a:pt x="339745" y="339822"/>
                </a:lnTo>
                <a:lnTo>
                  <a:pt x="780841" y="339822"/>
                </a:lnTo>
                <a:lnTo>
                  <a:pt x="780581" y="334070"/>
                </a:lnTo>
                <a:lnTo>
                  <a:pt x="783230" y="326787"/>
                </a:lnTo>
                <a:lnTo>
                  <a:pt x="698240" y="326787"/>
                </a:lnTo>
                <a:lnTo>
                  <a:pt x="679611" y="320015"/>
                </a:lnTo>
                <a:lnTo>
                  <a:pt x="664885" y="306753"/>
                </a:lnTo>
                <a:lnTo>
                  <a:pt x="656078" y="288216"/>
                </a:lnTo>
                <a:lnTo>
                  <a:pt x="655156" y="267718"/>
                </a:lnTo>
                <a:lnTo>
                  <a:pt x="658257" y="259196"/>
                </a:lnTo>
                <a:close/>
              </a:path>
              <a:path w="1136015" h="806450">
                <a:moveTo>
                  <a:pt x="856110" y="224631"/>
                </a:moveTo>
                <a:lnTo>
                  <a:pt x="714262" y="224631"/>
                </a:lnTo>
                <a:lnTo>
                  <a:pt x="732888" y="231406"/>
                </a:lnTo>
                <a:lnTo>
                  <a:pt x="747613" y="244668"/>
                </a:lnTo>
                <a:lnTo>
                  <a:pt x="756420" y="263201"/>
                </a:lnTo>
                <a:lnTo>
                  <a:pt x="757347" y="283699"/>
                </a:lnTo>
                <a:lnTo>
                  <a:pt x="750570" y="302320"/>
                </a:lnTo>
                <a:lnTo>
                  <a:pt x="737302" y="317046"/>
                </a:lnTo>
                <a:lnTo>
                  <a:pt x="718756" y="325859"/>
                </a:lnTo>
                <a:lnTo>
                  <a:pt x="698240" y="326787"/>
                </a:lnTo>
                <a:lnTo>
                  <a:pt x="783230" y="326787"/>
                </a:lnTo>
                <a:lnTo>
                  <a:pt x="787356" y="315443"/>
                </a:lnTo>
                <a:lnTo>
                  <a:pt x="800618" y="300715"/>
                </a:lnTo>
                <a:lnTo>
                  <a:pt x="819151" y="291902"/>
                </a:lnTo>
                <a:lnTo>
                  <a:pt x="839663" y="290980"/>
                </a:lnTo>
                <a:lnTo>
                  <a:pt x="1088373" y="290980"/>
                </a:lnTo>
                <a:lnTo>
                  <a:pt x="1081645" y="276762"/>
                </a:lnTo>
                <a:lnTo>
                  <a:pt x="898880" y="276762"/>
                </a:lnTo>
                <a:lnTo>
                  <a:pt x="880259" y="269987"/>
                </a:lnTo>
                <a:lnTo>
                  <a:pt x="865533" y="256728"/>
                </a:lnTo>
                <a:lnTo>
                  <a:pt x="856721" y="238197"/>
                </a:lnTo>
                <a:lnTo>
                  <a:pt x="856110" y="224631"/>
                </a:lnTo>
                <a:close/>
              </a:path>
              <a:path w="1136015" h="806450">
                <a:moveTo>
                  <a:pt x="1019755" y="174610"/>
                </a:moveTo>
                <a:lnTo>
                  <a:pt x="914884" y="174610"/>
                </a:lnTo>
                <a:lnTo>
                  <a:pt x="933512" y="181383"/>
                </a:lnTo>
                <a:lnTo>
                  <a:pt x="948240" y="194644"/>
                </a:lnTo>
                <a:lnTo>
                  <a:pt x="957053" y="213182"/>
                </a:lnTo>
                <a:lnTo>
                  <a:pt x="957975" y="233680"/>
                </a:lnTo>
                <a:lnTo>
                  <a:pt x="951197" y="252301"/>
                </a:lnTo>
                <a:lnTo>
                  <a:pt x="937928" y="267027"/>
                </a:lnTo>
                <a:lnTo>
                  <a:pt x="919379" y="275839"/>
                </a:lnTo>
                <a:lnTo>
                  <a:pt x="898880" y="276762"/>
                </a:lnTo>
                <a:lnTo>
                  <a:pt x="1081645" y="276762"/>
                </a:lnTo>
                <a:lnTo>
                  <a:pt x="1076401" y="265680"/>
                </a:lnTo>
                <a:lnTo>
                  <a:pt x="1053025" y="223960"/>
                </a:lnTo>
                <a:lnTo>
                  <a:pt x="1026942" y="184124"/>
                </a:lnTo>
                <a:lnTo>
                  <a:pt x="1019755" y="174610"/>
                </a:lnTo>
                <a:close/>
              </a:path>
              <a:path w="1136015" h="806450">
                <a:moveTo>
                  <a:pt x="961686" y="104237"/>
                </a:moveTo>
                <a:lnTo>
                  <a:pt x="793100" y="104237"/>
                </a:lnTo>
                <a:lnTo>
                  <a:pt x="811722" y="111012"/>
                </a:lnTo>
                <a:lnTo>
                  <a:pt x="826441" y="124274"/>
                </a:lnTo>
                <a:lnTo>
                  <a:pt x="835245" y="142807"/>
                </a:lnTo>
                <a:lnTo>
                  <a:pt x="836170" y="163305"/>
                </a:lnTo>
                <a:lnTo>
                  <a:pt x="829401" y="181926"/>
                </a:lnTo>
                <a:lnTo>
                  <a:pt x="816143" y="196652"/>
                </a:lnTo>
                <a:lnTo>
                  <a:pt x="797602" y="205465"/>
                </a:lnTo>
                <a:lnTo>
                  <a:pt x="777098" y="206387"/>
                </a:lnTo>
                <a:lnTo>
                  <a:pt x="859912" y="206387"/>
                </a:lnTo>
                <a:lnTo>
                  <a:pt x="862574" y="199069"/>
                </a:lnTo>
                <a:lnTo>
                  <a:pt x="875836" y="184345"/>
                </a:lnTo>
                <a:lnTo>
                  <a:pt x="894374" y="175539"/>
                </a:lnTo>
                <a:lnTo>
                  <a:pt x="914884" y="174610"/>
                </a:lnTo>
                <a:lnTo>
                  <a:pt x="1019755" y="174610"/>
                </a:lnTo>
                <a:lnTo>
                  <a:pt x="998047" y="145878"/>
                </a:lnTo>
                <a:lnTo>
                  <a:pt x="966234" y="108930"/>
                </a:lnTo>
                <a:lnTo>
                  <a:pt x="961686" y="104237"/>
                </a:lnTo>
                <a:close/>
              </a:path>
              <a:path w="1136015" h="806450">
                <a:moveTo>
                  <a:pt x="744540" y="0"/>
                </a:moveTo>
                <a:lnTo>
                  <a:pt x="704943" y="8474"/>
                </a:lnTo>
                <a:lnTo>
                  <a:pt x="669790" y="23509"/>
                </a:lnTo>
                <a:lnTo>
                  <a:pt x="639879" y="43040"/>
                </a:lnTo>
                <a:lnTo>
                  <a:pt x="607800" y="63245"/>
                </a:lnTo>
                <a:lnTo>
                  <a:pt x="566901" y="84204"/>
                </a:lnTo>
                <a:lnTo>
                  <a:pt x="519639" y="103659"/>
                </a:lnTo>
                <a:lnTo>
                  <a:pt x="468471" y="119352"/>
                </a:lnTo>
                <a:lnTo>
                  <a:pt x="415753" y="129601"/>
                </a:lnTo>
                <a:lnTo>
                  <a:pt x="364782" y="134653"/>
                </a:lnTo>
                <a:lnTo>
                  <a:pt x="318740" y="135358"/>
                </a:lnTo>
                <a:lnTo>
                  <a:pt x="738372" y="135358"/>
                </a:lnTo>
                <a:lnTo>
                  <a:pt x="740796" y="128693"/>
                </a:lnTo>
                <a:lnTo>
                  <a:pt x="754056" y="113970"/>
                </a:lnTo>
                <a:lnTo>
                  <a:pt x="772587" y="105164"/>
                </a:lnTo>
                <a:lnTo>
                  <a:pt x="793100" y="104237"/>
                </a:lnTo>
                <a:lnTo>
                  <a:pt x="961686" y="104237"/>
                </a:lnTo>
                <a:lnTo>
                  <a:pt x="931399" y="72987"/>
                </a:lnTo>
                <a:lnTo>
                  <a:pt x="882010" y="34579"/>
                </a:lnTo>
                <a:lnTo>
                  <a:pt x="833871" y="10988"/>
                </a:lnTo>
                <a:lnTo>
                  <a:pt x="787782" y="149"/>
                </a:lnTo>
                <a:lnTo>
                  <a:pt x="744540" y="0"/>
                </a:lnTo>
                <a:close/>
              </a:path>
            </a:pathLst>
          </a:custGeom>
          <a:solidFill>
            <a:srgbClr val="00C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14" name="object 114"/>
          <p:cNvGrpSpPr/>
          <p:nvPr/>
        </p:nvGrpSpPr>
        <p:grpSpPr>
          <a:xfrm>
            <a:off x="7699736" y="7601517"/>
            <a:ext cx="1483360" cy="1078865"/>
            <a:chOff x="7699736" y="7601517"/>
            <a:chExt cx="1483360" cy="1078865"/>
          </a:xfrm>
        </p:grpSpPr>
        <p:sp>
          <p:nvSpPr>
            <p:cNvPr id="115" name="object 115"/>
            <p:cNvSpPr/>
            <p:nvPr/>
          </p:nvSpPr>
          <p:spPr>
            <a:xfrm>
              <a:off x="7699736" y="7601517"/>
              <a:ext cx="1483360" cy="1078865"/>
            </a:xfrm>
            <a:custGeom>
              <a:avLst/>
              <a:gdLst/>
              <a:ahLst/>
              <a:cxnLst/>
              <a:rect l="l" t="t" r="r" b="b"/>
              <a:pathLst>
                <a:path w="1483359" h="1078865">
                  <a:moveTo>
                    <a:pt x="192094" y="0"/>
                  </a:moveTo>
                  <a:lnTo>
                    <a:pt x="153603" y="6943"/>
                  </a:lnTo>
                  <a:lnTo>
                    <a:pt x="133915" y="40738"/>
                  </a:lnTo>
                  <a:lnTo>
                    <a:pt x="119603" y="110787"/>
                  </a:lnTo>
                  <a:lnTo>
                    <a:pt x="10507" y="729501"/>
                  </a:lnTo>
                  <a:lnTo>
                    <a:pt x="0" y="800208"/>
                  </a:lnTo>
                  <a:lnTo>
                    <a:pt x="6943" y="838692"/>
                  </a:lnTo>
                  <a:lnTo>
                    <a:pt x="40738" y="858378"/>
                  </a:lnTo>
                  <a:lnTo>
                    <a:pt x="110787" y="872690"/>
                  </a:lnTo>
                  <a:lnTo>
                    <a:pt x="1220407" y="1068349"/>
                  </a:lnTo>
                  <a:lnTo>
                    <a:pt x="1291126" y="1078857"/>
                  </a:lnTo>
                  <a:lnTo>
                    <a:pt x="1329617" y="1071916"/>
                  </a:lnTo>
                  <a:lnTo>
                    <a:pt x="1349306" y="1038127"/>
                  </a:lnTo>
                  <a:lnTo>
                    <a:pt x="1363618" y="968090"/>
                  </a:lnTo>
                  <a:lnTo>
                    <a:pt x="1472714" y="349376"/>
                  </a:lnTo>
                  <a:lnTo>
                    <a:pt x="1483221" y="278657"/>
                  </a:lnTo>
                  <a:lnTo>
                    <a:pt x="1476278" y="240166"/>
                  </a:lnTo>
                  <a:lnTo>
                    <a:pt x="1442482" y="220478"/>
                  </a:lnTo>
                  <a:lnTo>
                    <a:pt x="1372434" y="206166"/>
                  </a:lnTo>
                  <a:lnTo>
                    <a:pt x="262813" y="10507"/>
                  </a:lnTo>
                  <a:lnTo>
                    <a:pt x="192094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6" name="object 11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804173" y="7988689"/>
              <a:ext cx="96834" cy="96887"/>
            </a:xfrm>
            <a:prstGeom prst="rect">
              <a:avLst/>
            </a:prstGeom>
          </p:spPr>
        </p:pic>
        <p:sp>
          <p:nvSpPr>
            <p:cNvPr id="117" name="object 117"/>
            <p:cNvSpPr/>
            <p:nvPr/>
          </p:nvSpPr>
          <p:spPr>
            <a:xfrm>
              <a:off x="7863763" y="7655058"/>
              <a:ext cx="1186815" cy="970915"/>
            </a:xfrm>
            <a:custGeom>
              <a:avLst/>
              <a:gdLst/>
              <a:ahLst/>
              <a:cxnLst/>
              <a:rect l="l" t="t" r="r" b="b"/>
              <a:pathLst>
                <a:path w="1186815" h="970915">
                  <a:moveTo>
                    <a:pt x="1147953" y="177761"/>
                  </a:moveTo>
                  <a:lnTo>
                    <a:pt x="139788" y="0"/>
                  </a:lnTo>
                  <a:lnTo>
                    <a:pt x="0" y="792759"/>
                  </a:lnTo>
                  <a:lnTo>
                    <a:pt x="1008164" y="970521"/>
                  </a:lnTo>
                  <a:lnTo>
                    <a:pt x="1147953" y="177761"/>
                  </a:lnTo>
                  <a:close/>
                </a:path>
                <a:path w="1186815" h="970915">
                  <a:moveTo>
                    <a:pt x="1186345" y="586790"/>
                  </a:moveTo>
                  <a:lnTo>
                    <a:pt x="1182166" y="580796"/>
                  </a:lnTo>
                  <a:lnTo>
                    <a:pt x="1175854" y="579653"/>
                  </a:lnTo>
                  <a:lnTo>
                    <a:pt x="1169581" y="578548"/>
                  </a:lnTo>
                  <a:lnTo>
                    <a:pt x="1163612" y="582726"/>
                  </a:lnTo>
                  <a:lnTo>
                    <a:pt x="1161364" y="595287"/>
                  </a:lnTo>
                  <a:lnTo>
                    <a:pt x="1165529" y="601281"/>
                  </a:lnTo>
                  <a:lnTo>
                    <a:pt x="1178115" y="603516"/>
                  </a:lnTo>
                  <a:lnTo>
                    <a:pt x="1184097" y="599351"/>
                  </a:lnTo>
                  <a:lnTo>
                    <a:pt x="1186345" y="5867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8081362" y="7867586"/>
              <a:ext cx="720090" cy="547370"/>
            </a:xfrm>
            <a:custGeom>
              <a:avLst/>
              <a:gdLst/>
              <a:ahLst/>
              <a:cxnLst/>
              <a:rect l="l" t="t" r="r" b="b"/>
              <a:pathLst>
                <a:path w="720090" h="547370">
                  <a:moveTo>
                    <a:pt x="289719" y="374465"/>
                  </a:moveTo>
                  <a:lnTo>
                    <a:pt x="257814" y="379081"/>
                  </a:lnTo>
                  <a:lnTo>
                    <a:pt x="227754" y="389985"/>
                  </a:lnTo>
                  <a:lnTo>
                    <a:pt x="200308" y="406605"/>
                  </a:lnTo>
                  <a:lnTo>
                    <a:pt x="292661" y="547092"/>
                  </a:lnTo>
                  <a:lnTo>
                    <a:pt x="427473" y="446666"/>
                  </a:lnTo>
                  <a:lnTo>
                    <a:pt x="407379" y="421657"/>
                  </a:lnTo>
                  <a:lnTo>
                    <a:pt x="382866" y="401130"/>
                  </a:lnTo>
                  <a:lnTo>
                    <a:pt x="354464" y="385881"/>
                  </a:lnTo>
                  <a:lnTo>
                    <a:pt x="322702" y="376710"/>
                  </a:lnTo>
                  <a:lnTo>
                    <a:pt x="289719" y="374465"/>
                  </a:lnTo>
                  <a:close/>
                </a:path>
                <a:path w="720090" h="547370">
                  <a:moveTo>
                    <a:pt x="538525" y="294797"/>
                  </a:moveTo>
                  <a:lnTo>
                    <a:pt x="288361" y="294797"/>
                  </a:lnTo>
                  <a:lnTo>
                    <a:pt x="336565" y="298084"/>
                  </a:lnTo>
                  <a:lnTo>
                    <a:pt x="382992" y="311486"/>
                  </a:lnTo>
                  <a:lnTo>
                    <a:pt x="424508" y="333765"/>
                  </a:lnTo>
                  <a:lnTo>
                    <a:pt x="460341" y="363758"/>
                  </a:lnTo>
                  <a:lnTo>
                    <a:pt x="489723" y="400301"/>
                  </a:lnTo>
                  <a:lnTo>
                    <a:pt x="572694" y="338471"/>
                  </a:lnTo>
                  <a:lnTo>
                    <a:pt x="540059" y="296245"/>
                  </a:lnTo>
                  <a:lnTo>
                    <a:pt x="538525" y="294797"/>
                  </a:lnTo>
                  <a:close/>
                </a:path>
                <a:path w="720090" h="547370">
                  <a:moveTo>
                    <a:pt x="300122" y="188325"/>
                  </a:moveTo>
                  <a:lnTo>
                    <a:pt x="246422" y="192677"/>
                  </a:lnTo>
                  <a:lnTo>
                    <a:pt x="194769" y="205689"/>
                  </a:lnTo>
                  <a:lnTo>
                    <a:pt x="145979" y="226756"/>
                  </a:lnTo>
                  <a:lnTo>
                    <a:pt x="100866" y="255269"/>
                  </a:lnTo>
                  <a:lnTo>
                    <a:pt x="157691" y="341758"/>
                  </a:lnTo>
                  <a:lnTo>
                    <a:pt x="197803" y="317463"/>
                  </a:lnTo>
                  <a:lnTo>
                    <a:pt x="241733" y="301533"/>
                  </a:lnTo>
                  <a:lnTo>
                    <a:pt x="288361" y="294797"/>
                  </a:lnTo>
                  <a:lnTo>
                    <a:pt x="538525" y="294797"/>
                  </a:lnTo>
                  <a:lnTo>
                    <a:pt x="501419" y="259761"/>
                  </a:lnTo>
                  <a:lnTo>
                    <a:pt x="457333" y="229866"/>
                  </a:lnTo>
                  <a:lnTo>
                    <a:pt x="408359" y="207410"/>
                  </a:lnTo>
                  <a:lnTo>
                    <a:pt x="355057" y="193239"/>
                  </a:lnTo>
                  <a:lnTo>
                    <a:pt x="300122" y="188325"/>
                  </a:lnTo>
                  <a:close/>
                </a:path>
                <a:path w="720090" h="547370">
                  <a:moveTo>
                    <a:pt x="611166" y="109127"/>
                  </a:moveTo>
                  <a:lnTo>
                    <a:pt x="320855" y="109127"/>
                  </a:lnTo>
                  <a:lnTo>
                    <a:pt x="368920" y="114603"/>
                  </a:lnTo>
                  <a:lnTo>
                    <a:pt x="415956" y="125897"/>
                  </a:lnTo>
                  <a:lnTo>
                    <a:pt x="460398" y="142509"/>
                  </a:lnTo>
                  <a:lnTo>
                    <a:pt x="501994" y="164061"/>
                  </a:lnTo>
                  <a:lnTo>
                    <a:pt x="540495" y="190175"/>
                  </a:lnTo>
                  <a:lnTo>
                    <a:pt x="575648" y="220472"/>
                  </a:lnTo>
                  <a:lnTo>
                    <a:pt x="607204" y="254575"/>
                  </a:lnTo>
                  <a:lnTo>
                    <a:pt x="634912" y="292105"/>
                  </a:lnTo>
                  <a:lnTo>
                    <a:pt x="719967" y="228746"/>
                  </a:lnTo>
                  <a:lnTo>
                    <a:pt x="689959" y="187520"/>
                  </a:lnTo>
                  <a:lnTo>
                    <a:pt x="656249" y="149525"/>
                  </a:lnTo>
                  <a:lnTo>
                    <a:pt x="619044" y="115077"/>
                  </a:lnTo>
                  <a:lnTo>
                    <a:pt x="611166" y="109127"/>
                  </a:lnTo>
                  <a:close/>
                </a:path>
                <a:path w="720090" h="547370">
                  <a:moveTo>
                    <a:pt x="283335" y="0"/>
                  </a:moveTo>
                  <a:lnTo>
                    <a:pt x="232201" y="4702"/>
                  </a:lnTo>
                  <a:lnTo>
                    <a:pt x="182227" y="14611"/>
                  </a:lnTo>
                  <a:lnTo>
                    <a:pt x="133717" y="29502"/>
                  </a:lnTo>
                  <a:lnTo>
                    <a:pt x="86974" y="49147"/>
                  </a:lnTo>
                  <a:lnTo>
                    <a:pt x="42300" y="73320"/>
                  </a:lnTo>
                  <a:lnTo>
                    <a:pt x="0" y="101797"/>
                  </a:lnTo>
                  <a:lnTo>
                    <a:pt x="58249" y="190423"/>
                  </a:lnTo>
                  <a:lnTo>
                    <a:pt x="97129" y="164634"/>
                  </a:lnTo>
                  <a:lnTo>
                    <a:pt x="138448" y="143382"/>
                  </a:lnTo>
                  <a:lnTo>
                    <a:pt x="181845" y="126935"/>
                  </a:lnTo>
                  <a:lnTo>
                    <a:pt x="226954" y="115563"/>
                  </a:lnTo>
                  <a:lnTo>
                    <a:pt x="273412" y="109538"/>
                  </a:lnTo>
                  <a:lnTo>
                    <a:pt x="611166" y="109127"/>
                  </a:lnTo>
                  <a:lnTo>
                    <a:pt x="578551" y="84494"/>
                  </a:lnTo>
                  <a:lnTo>
                    <a:pt x="534980" y="58090"/>
                  </a:lnTo>
                  <a:lnTo>
                    <a:pt x="488538" y="36183"/>
                  </a:lnTo>
                  <a:lnTo>
                    <a:pt x="439433" y="19087"/>
                  </a:lnTo>
                  <a:lnTo>
                    <a:pt x="387873" y="7119"/>
                  </a:lnTo>
                  <a:lnTo>
                    <a:pt x="335326" y="730"/>
                  </a:lnTo>
                  <a:lnTo>
                    <a:pt x="283335" y="0"/>
                  </a:lnTo>
                  <a:close/>
                </a:path>
              </a:pathLst>
            </a:custGeom>
            <a:solidFill>
              <a:srgbClr val="FF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5" dirty="0"/>
              <a:t>And</a:t>
            </a:r>
            <a:r>
              <a:rPr spc="-409" dirty="0"/>
              <a:t> </a:t>
            </a:r>
            <a:r>
              <a:rPr spc="-254" dirty="0"/>
              <a:t>there</a:t>
            </a:r>
            <a:r>
              <a:rPr spc="-400" dirty="0"/>
              <a:t> </a:t>
            </a:r>
            <a:r>
              <a:rPr spc="-350" dirty="0"/>
              <a:t>are</a:t>
            </a:r>
            <a:r>
              <a:rPr spc="-400" dirty="0"/>
              <a:t> </a:t>
            </a:r>
            <a:r>
              <a:rPr spc="-520" dirty="0"/>
              <a:t>risks…</a:t>
            </a:r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837670" y="2310850"/>
          <a:ext cx="18413728" cy="71799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68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689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6895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689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068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306895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82295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40"/>
                        </a:spcBef>
                      </a:pPr>
                      <a:r>
                        <a:rPr sz="245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High-</a:t>
                      </a:r>
                      <a:r>
                        <a:rPr sz="2450" spc="-15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Risk</a:t>
                      </a:r>
                      <a:r>
                        <a:rPr sz="2450" spc="-9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5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Online</a:t>
                      </a:r>
                      <a:r>
                        <a:rPr sz="2450" spc="-8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2450" spc="-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Scenarios</a:t>
                      </a:r>
                      <a:endParaRPr sz="2450">
                        <a:latin typeface="Arial Black"/>
                        <a:cs typeface="Arial Black"/>
                      </a:endParaRPr>
                    </a:p>
                  </a:txBody>
                  <a:tcPr marL="0" marR="0" marT="13208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165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sz="165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Risks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2343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sz="165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Contact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2343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sz="165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Content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2343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sz="165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Conduct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2343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1845"/>
                        </a:spcBef>
                      </a:pPr>
                      <a:r>
                        <a:rPr sz="1650" spc="-6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Cyber</a:t>
                      </a:r>
                      <a:r>
                        <a:rPr sz="1650" spc="-9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scams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23431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866775">
                        <a:lnSpc>
                          <a:spcPts val="1900"/>
                        </a:lnSpc>
                        <a:spcBef>
                          <a:spcPts val="1030"/>
                        </a:spcBef>
                      </a:pPr>
                      <a:r>
                        <a:rPr sz="1650" spc="-114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Overall</a:t>
                      </a:r>
                      <a:r>
                        <a:rPr sz="1650" spc="-1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50" spc="-13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risk</a:t>
                      </a:r>
                      <a:r>
                        <a:rPr sz="1650" spc="-1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–</a:t>
                      </a:r>
                      <a:r>
                        <a:rPr sz="1650" spc="-14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50" spc="-13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all</a:t>
                      </a:r>
                      <a:r>
                        <a:rPr sz="1650" spc="-14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50" spc="-7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4Cs’ </a:t>
                      </a:r>
                      <a:r>
                        <a:rPr sz="165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together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13081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500">
                <a:tc gridSpan="6"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50" spc="-2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Vulnerabilities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4C4C4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4280">
                <a:tc>
                  <a:txBody>
                    <a:bodyPr/>
                    <a:lstStyle/>
                    <a:p>
                      <a:pPr marL="120650" marR="8572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50" spc="-105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Special</a:t>
                      </a:r>
                      <a:r>
                        <a:rPr sz="1650" spc="-75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50" spc="-8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Educational </a:t>
                      </a:r>
                      <a:r>
                        <a:rPr sz="1650" spc="-1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Needs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140970">
                        <a:lnSpc>
                          <a:spcPct val="104200"/>
                        </a:lnSpc>
                        <a:spcBef>
                          <a:spcPts val="865"/>
                        </a:spcBef>
                      </a:pP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Predicts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contact</a:t>
                      </a:r>
                      <a:r>
                        <a:rPr sz="1450" spc="-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8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risks.</a:t>
                      </a:r>
                      <a:r>
                        <a:rPr sz="1450" spc="-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Includes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sexting</a:t>
                      </a:r>
                      <a:r>
                        <a:rPr sz="1450" spc="-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under</a:t>
                      </a:r>
                      <a:r>
                        <a:rPr sz="1450" spc="-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pressure, </a:t>
                      </a:r>
                      <a:r>
                        <a:rPr sz="1450" spc="-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coercion,</a:t>
                      </a:r>
                      <a:r>
                        <a:rPr sz="1450" spc="-9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blackmail,</a:t>
                      </a:r>
                      <a:r>
                        <a:rPr sz="1450" spc="-9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or</a:t>
                      </a:r>
                      <a:r>
                        <a:rPr sz="1450" spc="-9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threats to</a:t>
                      </a:r>
                      <a:r>
                        <a:rPr sz="1450" spc="-8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send</a:t>
                      </a:r>
                      <a:r>
                        <a:rPr sz="1450" spc="-8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more</a:t>
                      </a:r>
                      <a:r>
                        <a:rPr sz="1450" spc="-8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images</a:t>
                      </a:r>
                      <a:endParaRPr sz="145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645160">
                        <a:lnSpc>
                          <a:spcPct val="104200"/>
                        </a:lnSpc>
                        <a:spcBef>
                          <a:spcPts val="865"/>
                        </a:spcBef>
                      </a:pP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Significantly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higher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score </a:t>
                      </a:r>
                      <a:r>
                        <a:rPr sz="1450" spc="-3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for</a:t>
                      </a:r>
                      <a:r>
                        <a:rPr sz="1450" spc="-10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basket</a:t>
                      </a:r>
                      <a:r>
                        <a:rPr sz="1450" spc="-10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1450" spc="-10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4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all</a:t>
                      </a:r>
                      <a:r>
                        <a:rPr sz="1450" spc="-9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high-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risk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online</a:t>
                      </a:r>
                      <a:r>
                        <a:rPr sz="1450" spc="-7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scenarios</a:t>
                      </a:r>
                      <a:endParaRPr sz="145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5695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50" spc="-1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Communication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399415">
                        <a:lnSpc>
                          <a:spcPct val="104200"/>
                        </a:lnSpc>
                        <a:spcBef>
                          <a:spcPts val="865"/>
                        </a:spcBef>
                      </a:pP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Predicts</a:t>
                      </a:r>
                      <a:r>
                        <a:rPr sz="1450" spc="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conduct</a:t>
                      </a:r>
                      <a:r>
                        <a:rPr sz="1450" spc="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risks.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More</a:t>
                      </a:r>
                      <a:r>
                        <a:rPr sz="1450" spc="-8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likely</a:t>
                      </a:r>
                      <a:r>
                        <a:rPr sz="1450" spc="-7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to</a:t>
                      </a:r>
                      <a:r>
                        <a:rPr sz="1450" spc="-7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visit</a:t>
                      </a:r>
                      <a:r>
                        <a:rPr sz="1450" spc="-7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gambling </a:t>
                      </a:r>
                      <a:r>
                        <a:rPr sz="1450" spc="-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sites</a:t>
                      </a:r>
                      <a:r>
                        <a:rPr sz="1450" spc="-8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1450" spc="-8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chat</a:t>
                      </a:r>
                      <a:r>
                        <a:rPr sz="1450" spc="-7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rooms</a:t>
                      </a:r>
                      <a:endParaRPr sz="145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379095" algn="just">
                        <a:lnSpc>
                          <a:spcPct val="104200"/>
                        </a:lnSpc>
                        <a:spcBef>
                          <a:spcPts val="865"/>
                        </a:spcBef>
                      </a:pPr>
                      <a:r>
                        <a:rPr sz="1450" spc="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May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struggle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to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understand</a:t>
                      </a:r>
                      <a:r>
                        <a:rPr sz="1450" spc="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T&amp;Cs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-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2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can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4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leave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4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them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1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more</a:t>
                      </a:r>
                      <a:r>
                        <a:rPr sz="1450" spc="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susceptible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to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scams</a:t>
                      </a:r>
                      <a:endParaRPr sz="145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586105" algn="just">
                        <a:lnSpc>
                          <a:spcPct val="104200"/>
                        </a:lnSpc>
                        <a:spcBef>
                          <a:spcPts val="865"/>
                        </a:spcBef>
                      </a:pP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Significantly</a:t>
                      </a:r>
                      <a:r>
                        <a:rPr sz="1450" spc="-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vulnerable</a:t>
                      </a:r>
                      <a:r>
                        <a:rPr sz="1450" spc="-4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to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the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basket</a:t>
                      </a:r>
                      <a:r>
                        <a:rPr sz="1450" spc="-9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1450" spc="32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7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all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high-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risk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online</a:t>
                      </a:r>
                      <a:r>
                        <a:rPr sz="1450" spc="-7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scenarios</a:t>
                      </a:r>
                      <a:endParaRPr sz="145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15695">
                <a:tc>
                  <a:txBody>
                    <a:bodyPr/>
                    <a:lstStyle/>
                    <a:p>
                      <a:pPr marL="120650" marR="93916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50" spc="-8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Family</a:t>
                      </a:r>
                      <a:r>
                        <a:rPr sz="1650" spc="-95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50" spc="15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/</a:t>
                      </a:r>
                      <a:r>
                        <a:rPr sz="1650" spc="-9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50" spc="-1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Social </a:t>
                      </a:r>
                      <a:r>
                        <a:rPr sz="1650" spc="-8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(care-experienced)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431800">
                        <a:lnSpc>
                          <a:spcPct val="104200"/>
                        </a:lnSpc>
                        <a:spcBef>
                          <a:spcPts val="865"/>
                        </a:spcBef>
                      </a:pP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Higher</a:t>
                      </a:r>
                      <a:r>
                        <a:rPr sz="1450" spc="-7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exposure</a:t>
                      </a:r>
                      <a:r>
                        <a:rPr sz="1450" spc="-7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to</a:t>
                      </a:r>
                      <a:r>
                        <a:rPr sz="1450" spc="-7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harmful content</a:t>
                      </a:r>
                      <a:endParaRPr sz="145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573405" algn="just">
                        <a:lnSpc>
                          <a:spcPct val="104200"/>
                        </a:lnSpc>
                        <a:spcBef>
                          <a:spcPts val="865"/>
                        </a:spcBef>
                      </a:pP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Particularly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susceptible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to</a:t>
                      </a:r>
                      <a:r>
                        <a:rPr sz="1450" spc="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cyber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3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scams.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3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This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2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can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link</a:t>
                      </a:r>
                      <a:r>
                        <a:rPr sz="1450" spc="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to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being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victim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145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online</a:t>
                      </a:r>
                      <a:r>
                        <a:rPr sz="1450" spc="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aggression.</a:t>
                      </a:r>
                      <a:endParaRPr sz="145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167005">
                        <a:lnSpc>
                          <a:spcPct val="104200"/>
                        </a:lnSpc>
                        <a:spcBef>
                          <a:spcPts val="865"/>
                        </a:spcBef>
                      </a:pP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High</a:t>
                      </a:r>
                      <a:r>
                        <a:rPr sz="1450" spc="-7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overall</a:t>
                      </a:r>
                      <a:r>
                        <a:rPr sz="1450" spc="-7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risk</a:t>
                      </a:r>
                      <a:r>
                        <a:rPr sz="1450" spc="-7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3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for</a:t>
                      </a:r>
                      <a:r>
                        <a:rPr sz="1450" spc="-6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the</a:t>
                      </a:r>
                      <a:r>
                        <a:rPr sz="1450" spc="-7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basket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1450" spc="-9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4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all</a:t>
                      </a:r>
                      <a:r>
                        <a:rPr sz="1450" spc="-9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high-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risk</a:t>
                      </a:r>
                      <a:r>
                        <a:rPr sz="1450" spc="-9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online</a:t>
                      </a:r>
                      <a:r>
                        <a:rPr sz="1450" spc="-9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scenarios</a:t>
                      </a:r>
                      <a:endParaRPr sz="145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28065">
                <a:tc>
                  <a:txBody>
                    <a:bodyPr/>
                    <a:lstStyle/>
                    <a:p>
                      <a:pPr marL="120650" marR="1464945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50" spc="-65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Mental</a:t>
                      </a:r>
                      <a:r>
                        <a:rPr sz="1650" spc="-9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50" spc="-6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health </a:t>
                      </a:r>
                      <a:r>
                        <a:rPr sz="1650" spc="-1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difficulties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345440">
                        <a:lnSpc>
                          <a:spcPct val="104200"/>
                        </a:lnSpc>
                        <a:spcBef>
                          <a:spcPts val="865"/>
                        </a:spcBef>
                      </a:pP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Significantly</a:t>
                      </a:r>
                      <a:r>
                        <a:rPr sz="1450" spc="-6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high</a:t>
                      </a:r>
                      <a:r>
                        <a:rPr sz="1450" spc="-6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risk</a:t>
                      </a:r>
                      <a:r>
                        <a:rPr sz="1450" spc="-6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3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for</a:t>
                      </a:r>
                      <a:r>
                        <a:rPr sz="1450" spc="-6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the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basket</a:t>
                      </a:r>
                      <a:r>
                        <a:rPr sz="1450" spc="-9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1450" spc="-9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4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all</a:t>
                      </a:r>
                      <a:r>
                        <a:rPr sz="1450" spc="-9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high-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risk</a:t>
                      </a:r>
                      <a:r>
                        <a:rPr sz="1450" spc="-9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online scenarios</a:t>
                      </a:r>
                      <a:endParaRPr sz="145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5E5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984250">
                <a:tc>
                  <a:txBody>
                    <a:bodyPr/>
                    <a:lstStyle/>
                    <a:p>
                      <a:pPr marL="120650">
                        <a:lnSpc>
                          <a:spcPct val="100000"/>
                        </a:lnSpc>
                        <a:spcBef>
                          <a:spcPts val="900"/>
                        </a:spcBef>
                      </a:pPr>
                      <a:r>
                        <a:rPr sz="1650" spc="-10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Physical</a:t>
                      </a:r>
                      <a:r>
                        <a:rPr sz="1650" spc="-9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1650" spc="-10" dirty="0">
                          <a:solidFill>
                            <a:srgbClr val="191919"/>
                          </a:solidFill>
                          <a:latin typeface="Arial Black"/>
                          <a:cs typeface="Arial Black"/>
                        </a:rPr>
                        <a:t>disabilities</a:t>
                      </a:r>
                      <a:endParaRPr sz="1650">
                        <a:latin typeface="Arial Black"/>
                        <a:cs typeface="Arial Black"/>
                      </a:endParaRPr>
                    </a:p>
                  </a:txBody>
                  <a:tcPr marL="0" marR="0" marT="11430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887094" algn="just">
                        <a:lnSpc>
                          <a:spcPct val="104200"/>
                        </a:lnSpc>
                        <a:spcBef>
                          <a:spcPts val="865"/>
                        </a:spcBef>
                      </a:pP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Predicts</a:t>
                      </a:r>
                      <a:r>
                        <a:rPr sz="1450" spc="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conduct</a:t>
                      </a:r>
                      <a:r>
                        <a:rPr sz="1450" spc="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6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risks.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More</a:t>
                      </a:r>
                      <a:r>
                        <a:rPr sz="1450" spc="-6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likely</a:t>
                      </a:r>
                      <a:r>
                        <a:rPr sz="1450" spc="-6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to</a:t>
                      </a:r>
                      <a:r>
                        <a:rPr sz="1450" spc="-6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6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visit </a:t>
                      </a:r>
                      <a:r>
                        <a:rPr sz="1450" spc="-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sites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with</a:t>
                      </a:r>
                      <a:r>
                        <a:rPr sz="1450" spc="-8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adult</a:t>
                      </a:r>
                      <a:r>
                        <a:rPr sz="1450" spc="-8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content.</a:t>
                      </a:r>
                      <a:endParaRPr sz="145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120650" marR="553720">
                        <a:lnSpc>
                          <a:spcPct val="104200"/>
                        </a:lnSpc>
                        <a:spcBef>
                          <a:spcPts val="865"/>
                        </a:spcBef>
                      </a:pP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Significantly</a:t>
                      </a:r>
                      <a:r>
                        <a:rPr sz="1450" spc="-6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more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likely </a:t>
                      </a:r>
                      <a:r>
                        <a:rPr sz="1450" spc="-2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to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experience</a:t>
                      </a:r>
                      <a:r>
                        <a:rPr sz="1450" spc="-9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a</a:t>
                      </a:r>
                      <a:r>
                        <a:rPr sz="1450" spc="-9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basket</a:t>
                      </a:r>
                      <a:r>
                        <a:rPr sz="1450" spc="-9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of</a:t>
                      </a:r>
                      <a:r>
                        <a:rPr sz="1450" spc="-9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2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all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high-</a:t>
                      </a:r>
                      <a:r>
                        <a:rPr sz="1450" spc="-5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risk</a:t>
                      </a:r>
                      <a:r>
                        <a:rPr sz="1450" spc="-7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online</a:t>
                      </a:r>
                      <a:r>
                        <a:rPr sz="1450" spc="-6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145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scenarios</a:t>
                      </a:r>
                      <a:endParaRPr sz="1450">
                        <a:latin typeface="Verdana"/>
                        <a:cs typeface="Verdana"/>
                      </a:endParaRPr>
                    </a:p>
                  </a:txBody>
                  <a:tcPr marL="0" marR="0" marT="109855" marB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95" dirty="0"/>
              <a:t>Risks</a:t>
            </a:r>
            <a:r>
              <a:rPr spc="-380" dirty="0"/>
              <a:t> </a:t>
            </a:r>
            <a:r>
              <a:rPr spc="-280" dirty="0"/>
              <a:t>parents</a:t>
            </a:r>
            <a:r>
              <a:rPr spc="-380" dirty="0"/>
              <a:t> </a:t>
            </a:r>
            <a:r>
              <a:rPr spc="-350" dirty="0"/>
              <a:t>are</a:t>
            </a:r>
            <a:r>
              <a:rPr spc="-380" dirty="0"/>
              <a:t> </a:t>
            </a:r>
            <a:r>
              <a:rPr spc="-305" dirty="0"/>
              <a:t>concerned</a:t>
            </a:r>
            <a:r>
              <a:rPr spc="-385" dirty="0"/>
              <a:t> </a:t>
            </a:r>
            <a:r>
              <a:rPr spc="-35" dirty="0"/>
              <a:t>about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24970" y="10267303"/>
            <a:ext cx="13912215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4855845" algn="l"/>
              </a:tabLst>
            </a:pPr>
            <a:r>
              <a:rPr sz="1450" spc="-55" dirty="0">
                <a:solidFill>
                  <a:srgbClr val="191919"/>
                </a:solidFill>
                <a:latin typeface="Verdana"/>
                <a:cs typeface="Verdana"/>
              </a:rPr>
              <a:t>Reference:</a:t>
            </a:r>
            <a:r>
              <a:rPr sz="1450" spc="-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450" dirty="0">
                <a:solidFill>
                  <a:srgbClr val="191919"/>
                </a:solidFill>
                <a:latin typeface="Verdana"/>
                <a:cs typeface="Verdana"/>
              </a:rPr>
              <a:t>Ofcom</a:t>
            </a:r>
            <a:r>
              <a:rPr sz="1450" spc="-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450" spc="-185" dirty="0">
                <a:solidFill>
                  <a:srgbClr val="191919"/>
                </a:solidFill>
                <a:latin typeface="Verdana"/>
                <a:cs typeface="Verdana"/>
              </a:rPr>
              <a:t>(2021)</a:t>
            </a:r>
            <a:r>
              <a:rPr sz="1450" spc="-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1450" u="sng" spc="-1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https://www.ofcom.org.uk/</a:t>
            </a:r>
            <a:r>
              <a:rPr sz="1450" u="sng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	</a:t>
            </a:r>
            <a:r>
              <a:rPr sz="1450" u="sng" spc="-7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data/assets/pdf_file/0025/217825/children-</a:t>
            </a:r>
            <a:r>
              <a:rPr sz="1450" u="sng" spc="-2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and-</a:t>
            </a:r>
            <a:r>
              <a:rPr sz="1450" u="sng" spc="-35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parents-</a:t>
            </a:r>
            <a:r>
              <a:rPr sz="1450" u="sng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media-</a:t>
            </a:r>
            <a:r>
              <a:rPr sz="1450" u="sng" spc="7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u</a:t>
            </a:r>
            <a:r>
              <a:rPr sz="1450" u="sng" spc="35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  </a:t>
            </a:r>
            <a:r>
              <a:rPr sz="1450" u="sng" spc="-6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se-</a:t>
            </a:r>
            <a:r>
              <a:rPr sz="1450" u="sng" spc="-2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and-</a:t>
            </a:r>
            <a:r>
              <a:rPr sz="1450" u="sng" spc="-3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attitudes-</a:t>
            </a:r>
            <a:r>
              <a:rPr sz="1450" u="sng" spc="-5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report-</a:t>
            </a:r>
            <a:r>
              <a:rPr sz="1450" u="sng" spc="-75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2020-</a:t>
            </a:r>
            <a:r>
              <a:rPr sz="1450" u="sng" spc="-10" dirty="0">
                <a:solidFill>
                  <a:srgbClr val="FF4775"/>
                </a:solidFill>
                <a:uFill>
                  <a:solidFill>
                    <a:srgbClr val="FF4775"/>
                  </a:solidFill>
                </a:uFill>
                <a:latin typeface="Verdana"/>
                <a:cs typeface="Verdana"/>
                <a:hlinkClick r:id="rId2"/>
              </a:rPr>
              <a:t>21.pdf</a:t>
            </a:r>
            <a:endParaRPr sz="1450">
              <a:latin typeface="Verdana"/>
              <a:cs typeface="Verdana"/>
            </a:endParaRPr>
          </a:p>
        </p:txBody>
      </p:sp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837670" y="2775691"/>
          <a:ext cx="10548619" cy="57346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3869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616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88085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2975"/>
                        </a:spcBef>
                      </a:pPr>
                      <a:r>
                        <a:rPr sz="3300" spc="-6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Concerns</a:t>
                      </a:r>
                      <a:endParaRPr sz="3300">
                        <a:latin typeface="Arial Black"/>
                        <a:cs typeface="Arial Black"/>
                      </a:endParaRPr>
                    </a:p>
                  </a:txBody>
                  <a:tcPr marL="0" marR="0" marT="3778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75"/>
                        </a:spcBef>
                      </a:pPr>
                      <a:r>
                        <a:rPr sz="3300" spc="-49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%</a:t>
                      </a:r>
                      <a:r>
                        <a:rPr sz="3300" spc="-19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3300" spc="-114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of</a:t>
                      </a:r>
                      <a:r>
                        <a:rPr sz="3300" spc="-195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 </a:t>
                      </a:r>
                      <a:r>
                        <a:rPr sz="3300" spc="-10" dirty="0">
                          <a:solidFill>
                            <a:srgbClr val="FFFFFF"/>
                          </a:solidFill>
                          <a:latin typeface="Arial Black"/>
                          <a:cs typeface="Arial Black"/>
                        </a:rPr>
                        <a:t>parents</a:t>
                      </a:r>
                      <a:endParaRPr sz="3300">
                        <a:latin typeface="Arial Black"/>
                        <a:cs typeface="Arial Black"/>
                      </a:endParaRPr>
                    </a:p>
                  </a:txBody>
                  <a:tcPr marL="0" marR="0" marT="37782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0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09319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875"/>
                        </a:spcBef>
                      </a:pPr>
                      <a:r>
                        <a:rPr sz="3300" spc="-3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Encouraging</a:t>
                      </a:r>
                      <a:r>
                        <a:rPr sz="3300" spc="-19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300" spc="-20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self-</a:t>
                      </a:r>
                      <a:r>
                        <a:rPr sz="330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harm</a:t>
                      </a:r>
                      <a:endParaRPr sz="3300">
                        <a:latin typeface="Verdana"/>
                        <a:cs typeface="Verdana"/>
                      </a:endParaRPr>
                    </a:p>
                  </a:txBody>
                  <a:tcPr marL="0" marR="0" marT="238125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875"/>
                        </a:spcBef>
                      </a:pPr>
                      <a:r>
                        <a:rPr sz="3300" spc="-365" dirty="0">
                          <a:solidFill>
                            <a:srgbClr val="0066FF"/>
                          </a:solidFill>
                          <a:latin typeface="Arial Black"/>
                          <a:cs typeface="Arial Black"/>
                        </a:rPr>
                        <a:t>62%</a:t>
                      </a:r>
                      <a:endParaRPr sz="3300">
                        <a:latin typeface="Arial Black"/>
                        <a:cs typeface="Arial Black"/>
                      </a:endParaRPr>
                    </a:p>
                  </a:txBody>
                  <a:tcPr marL="0" marR="0" marT="238125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9319">
                <a:tc gridSpan="2"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870"/>
                        </a:spcBef>
                        <a:tabLst>
                          <a:tab pos="8527415" algn="l"/>
                        </a:tabLst>
                      </a:pPr>
                      <a:r>
                        <a:rPr sz="3300" spc="-10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Privacy</a:t>
                      </a:r>
                      <a:r>
                        <a:rPr sz="3300" spc="-27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30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and</a:t>
                      </a:r>
                      <a:r>
                        <a:rPr sz="3300" spc="-27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300" spc="-7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data</a:t>
                      </a:r>
                      <a:r>
                        <a:rPr sz="3300" spc="-27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30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collection</a:t>
                      </a:r>
                      <a:r>
                        <a:rPr sz="330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3300" spc="-315" dirty="0">
                          <a:solidFill>
                            <a:srgbClr val="0066FF"/>
                          </a:solidFill>
                          <a:latin typeface="Arial Black"/>
                          <a:cs typeface="Arial Black"/>
                        </a:rPr>
                        <a:t>50%</a:t>
                      </a:r>
                      <a:endParaRPr sz="3300">
                        <a:latin typeface="Arial Black"/>
                        <a:cs typeface="Arial Black"/>
                      </a:endParaRPr>
                    </a:p>
                  </a:txBody>
                  <a:tcPr marL="0" marR="0" marT="2374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09319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330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Cyberbullying</a:t>
                      </a:r>
                      <a:endParaRPr sz="3300">
                        <a:latin typeface="Verdana"/>
                        <a:cs typeface="Verdana"/>
                      </a:endParaRPr>
                    </a:p>
                  </a:txBody>
                  <a:tcPr marL="0" marR="0" marT="2374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3300" spc="-325" dirty="0">
                          <a:solidFill>
                            <a:srgbClr val="0066FF"/>
                          </a:solidFill>
                          <a:latin typeface="Arial Black"/>
                          <a:cs typeface="Arial Black"/>
                        </a:rPr>
                        <a:t>45%</a:t>
                      </a:r>
                      <a:endParaRPr sz="3300">
                        <a:latin typeface="Arial Black"/>
                        <a:cs typeface="Arial Black"/>
                      </a:endParaRPr>
                    </a:p>
                  </a:txBody>
                  <a:tcPr marL="0" marR="0" marT="23749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9319">
                <a:tc gridSpan="2"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870"/>
                        </a:spcBef>
                        <a:tabLst>
                          <a:tab pos="8578215" algn="l"/>
                        </a:tabLst>
                      </a:pPr>
                      <a:r>
                        <a:rPr sz="3300" spc="-1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Radicalisation</a:t>
                      </a:r>
                      <a:r>
                        <a:rPr sz="330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	</a:t>
                      </a:r>
                      <a:r>
                        <a:rPr sz="3300" spc="-565" dirty="0">
                          <a:solidFill>
                            <a:srgbClr val="0066FF"/>
                          </a:solidFill>
                          <a:latin typeface="Arial Black"/>
                          <a:cs typeface="Arial Black"/>
                        </a:rPr>
                        <a:t>41%</a:t>
                      </a:r>
                      <a:endParaRPr sz="3300">
                        <a:latin typeface="Arial Black"/>
                        <a:cs typeface="Arial Black"/>
                      </a:endParaRPr>
                    </a:p>
                  </a:txBody>
                  <a:tcPr marL="0" marR="0" marT="237490" marB="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9319">
                <a:tc>
                  <a:txBody>
                    <a:bodyPr/>
                    <a:lstStyle/>
                    <a:p>
                      <a:pPr marL="208915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3300" spc="-13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Excessive</a:t>
                      </a:r>
                      <a:r>
                        <a:rPr sz="3300" spc="-27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300" spc="-8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screen</a:t>
                      </a:r>
                      <a:r>
                        <a:rPr sz="3300" spc="-265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 </a:t>
                      </a:r>
                      <a:r>
                        <a:rPr sz="3300" spc="-20" dirty="0">
                          <a:solidFill>
                            <a:srgbClr val="191919"/>
                          </a:solidFill>
                          <a:latin typeface="Verdana"/>
                          <a:cs typeface="Verdana"/>
                        </a:rPr>
                        <a:t>time</a:t>
                      </a:r>
                      <a:endParaRPr sz="3300">
                        <a:latin typeface="Verdana"/>
                        <a:cs typeface="Verdana"/>
                      </a:endParaRPr>
                    </a:p>
                  </a:txBody>
                  <a:tcPr marL="0" marR="0" marT="23749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381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R="1270" algn="ctr">
                        <a:lnSpc>
                          <a:spcPct val="100000"/>
                        </a:lnSpc>
                        <a:spcBef>
                          <a:spcPts val="1870"/>
                        </a:spcBef>
                      </a:pPr>
                      <a:r>
                        <a:rPr sz="3300" spc="-415" dirty="0">
                          <a:solidFill>
                            <a:srgbClr val="0066FF"/>
                          </a:solidFill>
                          <a:latin typeface="Arial Black"/>
                          <a:cs typeface="Arial Black"/>
                        </a:rPr>
                        <a:t>25%</a:t>
                      </a:r>
                      <a:endParaRPr sz="3300">
                        <a:latin typeface="Arial Black"/>
                        <a:cs typeface="Arial Black"/>
                      </a:endParaRPr>
                    </a:p>
                  </a:txBody>
                  <a:tcPr marL="0" marR="0" marT="237490" marB="0">
                    <a:lnL w="381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3067960" y="3319591"/>
            <a:ext cx="5289533" cy="590020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20104100" cy="2094230"/>
            <a:chOff x="0" y="0"/>
            <a:chExt cx="20104100" cy="2094230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0104099" y="0"/>
                  </a:moveTo>
                  <a:lnTo>
                    <a:pt x="0" y="0"/>
                  </a:lnTo>
                  <a:lnTo>
                    <a:pt x="0" y="2094177"/>
                  </a:lnTo>
                  <a:lnTo>
                    <a:pt x="20104099" y="2094177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066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"/>
              <a:ext cx="20104100" cy="2094230"/>
            </a:xfrm>
            <a:custGeom>
              <a:avLst/>
              <a:gdLst/>
              <a:ahLst/>
              <a:cxnLst/>
              <a:rect l="l" t="t" r="r" b="b"/>
              <a:pathLst>
                <a:path w="20104100" h="2094230">
                  <a:moveTo>
                    <a:pt x="2721940" y="0"/>
                  </a:moveTo>
                  <a:lnTo>
                    <a:pt x="0" y="0"/>
                  </a:lnTo>
                  <a:lnTo>
                    <a:pt x="0" y="786511"/>
                  </a:lnTo>
                  <a:lnTo>
                    <a:pt x="1771535" y="786511"/>
                  </a:lnTo>
                  <a:lnTo>
                    <a:pt x="2718727" y="1622856"/>
                  </a:lnTo>
                  <a:lnTo>
                    <a:pt x="2721940" y="0"/>
                  </a:lnTo>
                  <a:close/>
                </a:path>
                <a:path w="20104100" h="2094230">
                  <a:moveTo>
                    <a:pt x="5000129" y="2094179"/>
                  </a:moveTo>
                  <a:lnTo>
                    <a:pt x="3825176" y="1677771"/>
                  </a:lnTo>
                  <a:lnTo>
                    <a:pt x="4419778" y="0"/>
                  </a:lnTo>
                  <a:lnTo>
                    <a:pt x="4269333" y="0"/>
                  </a:lnTo>
                  <a:lnTo>
                    <a:pt x="3582606" y="1937689"/>
                  </a:lnTo>
                  <a:lnTo>
                    <a:pt x="3568293" y="1983663"/>
                  </a:lnTo>
                  <a:lnTo>
                    <a:pt x="3557701" y="2029879"/>
                  </a:lnTo>
                  <a:lnTo>
                    <a:pt x="3550793" y="2076170"/>
                  </a:lnTo>
                  <a:lnTo>
                    <a:pt x="3549485" y="2094179"/>
                  </a:lnTo>
                  <a:lnTo>
                    <a:pt x="5000129" y="2094179"/>
                  </a:lnTo>
                  <a:close/>
                </a:path>
                <a:path w="20104100" h="2094230">
                  <a:moveTo>
                    <a:pt x="8234845" y="0"/>
                  </a:moveTo>
                  <a:lnTo>
                    <a:pt x="8075181" y="0"/>
                  </a:lnTo>
                  <a:lnTo>
                    <a:pt x="7332993" y="2094179"/>
                  </a:lnTo>
                  <a:lnTo>
                    <a:pt x="7492657" y="2094179"/>
                  </a:lnTo>
                  <a:lnTo>
                    <a:pt x="8234845" y="0"/>
                  </a:lnTo>
                  <a:close/>
                </a:path>
                <a:path w="20104100" h="2094230">
                  <a:moveTo>
                    <a:pt x="17667542" y="1725879"/>
                  </a:moveTo>
                  <a:lnTo>
                    <a:pt x="17667478" y="1675079"/>
                  </a:lnTo>
                  <a:lnTo>
                    <a:pt x="17666653" y="1611579"/>
                  </a:lnTo>
                  <a:lnTo>
                    <a:pt x="17665459" y="1560779"/>
                  </a:lnTo>
                  <a:lnTo>
                    <a:pt x="17663795" y="1509979"/>
                  </a:lnTo>
                  <a:lnTo>
                    <a:pt x="17661662" y="1459179"/>
                  </a:lnTo>
                  <a:lnTo>
                    <a:pt x="17659084" y="1408379"/>
                  </a:lnTo>
                  <a:lnTo>
                    <a:pt x="17656023" y="1357579"/>
                  </a:lnTo>
                  <a:lnTo>
                    <a:pt x="17653394" y="1319479"/>
                  </a:lnTo>
                  <a:lnTo>
                    <a:pt x="17652518" y="1306779"/>
                  </a:lnTo>
                  <a:lnTo>
                    <a:pt x="17648555" y="1255979"/>
                  </a:lnTo>
                  <a:lnTo>
                    <a:pt x="17644148" y="1205179"/>
                  </a:lnTo>
                  <a:lnTo>
                    <a:pt x="17639272" y="1154379"/>
                  </a:lnTo>
                  <a:lnTo>
                    <a:pt x="17636617" y="1128979"/>
                  </a:lnTo>
                  <a:lnTo>
                    <a:pt x="17633963" y="1103579"/>
                  </a:lnTo>
                  <a:lnTo>
                    <a:pt x="17628197" y="1040079"/>
                  </a:lnTo>
                  <a:lnTo>
                    <a:pt x="17622000" y="989279"/>
                  </a:lnTo>
                  <a:lnTo>
                    <a:pt x="17615345" y="938479"/>
                  </a:lnTo>
                  <a:lnTo>
                    <a:pt x="17604385" y="874979"/>
                  </a:lnTo>
                  <a:lnTo>
                    <a:pt x="17592053" y="811479"/>
                  </a:lnTo>
                  <a:lnTo>
                    <a:pt x="17578401" y="747979"/>
                  </a:lnTo>
                  <a:lnTo>
                    <a:pt x="17563453" y="684479"/>
                  </a:lnTo>
                  <a:lnTo>
                    <a:pt x="17547247" y="633679"/>
                  </a:lnTo>
                  <a:lnTo>
                    <a:pt x="17529836" y="570179"/>
                  </a:lnTo>
                  <a:lnTo>
                    <a:pt x="17511243" y="519379"/>
                  </a:lnTo>
                  <a:lnTo>
                    <a:pt x="17491520" y="468579"/>
                  </a:lnTo>
                  <a:lnTo>
                    <a:pt x="17470679" y="417779"/>
                  </a:lnTo>
                  <a:lnTo>
                    <a:pt x="17448772" y="366979"/>
                  </a:lnTo>
                  <a:lnTo>
                    <a:pt x="17425835" y="316179"/>
                  </a:lnTo>
                  <a:lnTo>
                    <a:pt x="17401909" y="265379"/>
                  </a:lnTo>
                  <a:lnTo>
                    <a:pt x="17377029" y="227279"/>
                  </a:lnTo>
                  <a:lnTo>
                    <a:pt x="17370578" y="214579"/>
                  </a:lnTo>
                  <a:lnTo>
                    <a:pt x="17351236" y="176479"/>
                  </a:lnTo>
                  <a:lnTo>
                    <a:pt x="17324553" y="138379"/>
                  </a:lnTo>
                  <a:lnTo>
                    <a:pt x="17297019" y="100279"/>
                  </a:lnTo>
                  <a:lnTo>
                    <a:pt x="17268686" y="62179"/>
                  </a:lnTo>
                  <a:lnTo>
                    <a:pt x="17239577" y="24079"/>
                  </a:lnTo>
                  <a:lnTo>
                    <a:pt x="17225480" y="11379"/>
                  </a:lnTo>
                  <a:lnTo>
                    <a:pt x="17175658" y="11379"/>
                  </a:lnTo>
                  <a:lnTo>
                    <a:pt x="17175658" y="1700479"/>
                  </a:lnTo>
                  <a:lnTo>
                    <a:pt x="17170654" y="1751279"/>
                  </a:lnTo>
                  <a:lnTo>
                    <a:pt x="17160139" y="1789379"/>
                  </a:lnTo>
                  <a:lnTo>
                    <a:pt x="17143921" y="1840179"/>
                  </a:lnTo>
                  <a:lnTo>
                    <a:pt x="17122496" y="1878279"/>
                  </a:lnTo>
                  <a:lnTo>
                    <a:pt x="17096766" y="1916379"/>
                  </a:lnTo>
                  <a:lnTo>
                    <a:pt x="17067187" y="1941779"/>
                  </a:lnTo>
                  <a:lnTo>
                    <a:pt x="17034206" y="1979879"/>
                  </a:lnTo>
                  <a:lnTo>
                    <a:pt x="16998290" y="2005279"/>
                  </a:lnTo>
                  <a:lnTo>
                    <a:pt x="16959885" y="2017979"/>
                  </a:lnTo>
                  <a:lnTo>
                    <a:pt x="16919448" y="2030679"/>
                  </a:lnTo>
                  <a:lnTo>
                    <a:pt x="16834282" y="2056079"/>
                  </a:lnTo>
                  <a:lnTo>
                    <a:pt x="16790467" y="2056079"/>
                  </a:lnTo>
                  <a:lnTo>
                    <a:pt x="16659530" y="2017979"/>
                  </a:lnTo>
                  <a:lnTo>
                    <a:pt x="16618801" y="1992579"/>
                  </a:lnTo>
                  <a:lnTo>
                    <a:pt x="16581857" y="1967179"/>
                  </a:lnTo>
                  <a:lnTo>
                    <a:pt x="16548888" y="1941779"/>
                  </a:lnTo>
                  <a:lnTo>
                    <a:pt x="16520059" y="1903679"/>
                  </a:lnTo>
                  <a:lnTo>
                    <a:pt x="16495548" y="1878279"/>
                  </a:lnTo>
                  <a:lnTo>
                    <a:pt x="16475520" y="1840179"/>
                  </a:lnTo>
                  <a:lnTo>
                    <a:pt x="16460153" y="1789379"/>
                  </a:lnTo>
                  <a:lnTo>
                    <a:pt x="16449612" y="1751279"/>
                  </a:lnTo>
                  <a:lnTo>
                    <a:pt x="16444087" y="1713179"/>
                  </a:lnTo>
                  <a:lnTo>
                    <a:pt x="16443732" y="1662379"/>
                  </a:lnTo>
                  <a:lnTo>
                    <a:pt x="16447059" y="1636979"/>
                  </a:lnTo>
                  <a:lnTo>
                    <a:pt x="16448723" y="1624279"/>
                  </a:lnTo>
                  <a:lnTo>
                    <a:pt x="16459251" y="1573479"/>
                  </a:lnTo>
                  <a:lnTo>
                    <a:pt x="16475469" y="1535379"/>
                  </a:lnTo>
                  <a:lnTo>
                    <a:pt x="16496894" y="1497279"/>
                  </a:lnTo>
                  <a:lnTo>
                    <a:pt x="16522624" y="1459179"/>
                  </a:lnTo>
                  <a:lnTo>
                    <a:pt x="16552202" y="1421079"/>
                  </a:lnTo>
                  <a:lnTo>
                    <a:pt x="16585172" y="1395679"/>
                  </a:lnTo>
                  <a:lnTo>
                    <a:pt x="16621087" y="1370279"/>
                  </a:lnTo>
                  <a:lnTo>
                    <a:pt x="16659479" y="1344879"/>
                  </a:lnTo>
                  <a:lnTo>
                    <a:pt x="16699916" y="1332179"/>
                  </a:lnTo>
                  <a:lnTo>
                    <a:pt x="16741915" y="1319479"/>
                  </a:lnTo>
                  <a:lnTo>
                    <a:pt x="16872865" y="1319479"/>
                  </a:lnTo>
                  <a:lnTo>
                    <a:pt x="16959720" y="1344879"/>
                  </a:lnTo>
                  <a:lnTo>
                    <a:pt x="17000474" y="1370279"/>
                  </a:lnTo>
                  <a:lnTo>
                    <a:pt x="17037444" y="1395679"/>
                  </a:lnTo>
                  <a:lnTo>
                    <a:pt x="17070439" y="1433779"/>
                  </a:lnTo>
                  <a:lnTo>
                    <a:pt x="17099280" y="1459179"/>
                  </a:lnTo>
                  <a:lnTo>
                    <a:pt x="17123804" y="1497279"/>
                  </a:lnTo>
                  <a:lnTo>
                    <a:pt x="17143845" y="1535379"/>
                  </a:lnTo>
                  <a:lnTo>
                    <a:pt x="17159224" y="1573479"/>
                  </a:lnTo>
                  <a:lnTo>
                    <a:pt x="17169765" y="1611579"/>
                  </a:lnTo>
                  <a:lnTo>
                    <a:pt x="17175303" y="1662379"/>
                  </a:lnTo>
                  <a:lnTo>
                    <a:pt x="17175658" y="1700479"/>
                  </a:lnTo>
                  <a:lnTo>
                    <a:pt x="17175658" y="11379"/>
                  </a:lnTo>
                  <a:lnTo>
                    <a:pt x="16805517" y="11379"/>
                  </a:lnTo>
                  <a:lnTo>
                    <a:pt x="16805517" y="773379"/>
                  </a:lnTo>
                  <a:lnTo>
                    <a:pt x="16800500" y="824179"/>
                  </a:lnTo>
                  <a:lnTo>
                    <a:pt x="16789984" y="862279"/>
                  </a:lnTo>
                  <a:lnTo>
                    <a:pt x="16773767" y="913079"/>
                  </a:lnTo>
                  <a:lnTo>
                    <a:pt x="16752342" y="951179"/>
                  </a:lnTo>
                  <a:lnTo>
                    <a:pt x="16726611" y="989279"/>
                  </a:lnTo>
                  <a:lnTo>
                    <a:pt x="16697046" y="1014679"/>
                  </a:lnTo>
                  <a:lnTo>
                    <a:pt x="16664077" y="1052779"/>
                  </a:lnTo>
                  <a:lnTo>
                    <a:pt x="16628174" y="1078179"/>
                  </a:lnTo>
                  <a:lnTo>
                    <a:pt x="16589794" y="1090879"/>
                  </a:lnTo>
                  <a:lnTo>
                    <a:pt x="16549370" y="1103579"/>
                  </a:lnTo>
                  <a:lnTo>
                    <a:pt x="16464242" y="1128979"/>
                  </a:lnTo>
                  <a:lnTo>
                    <a:pt x="16420440" y="1128979"/>
                  </a:lnTo>
                  <a:lnTo>
                    <a:pt x="16289528" y="1090879"/>
                  </a:lnTo>
                  <a:lnTo>
                    <a:pt x="16248787" y="1078179"/>
                  </a:lnTo>
                  <a:lnTo>
                    <a:pt x="16211855" y="1040079"/>
                  </a:lnTo>
                  <a:lnTo>
                    <a:pt x="16178873" y="1014679"/>
                  </a:lnTo>
                  <a:lnTo>
                    <a:pt x="16150044" y="989279"/>
                  </a:lnTo>
                  <a:lnTo>
                    <a:pt x="16125533" y="951179"/>
                  </a:lnTo>
                  <a:lnTo>
                    <a:pt x="16105505" y="913079"/>
                  </a:lnTo>
                  <a:lnTo>
                    <a:pt x="16090138" y="874979"/>
                  </a:lnTo>
                  <a:lnTo>
                    <a:pt x="16079597" y="824179"/>
                  </a:lnTo>
                  <a:lnTo>
                    <a:pt x="16074073" y="786079"/>
                  </a:lnTo>
                  <a:lnTo>
                    <a:pt x="16073717" y="735279"/>
                  </a:lnTo>
                  <a:lnTo>
                    <a:pt x="16075381" y="722579"/>
                  </a:lnTo>
                  <a:lnTo>
                    <a:pt x="16078708" y="697179"/>
                  </a:lnTo>
                  <a:lnTo>
                    <a:pt x="16089237" y="646379"/>
                  </a:lnTo>
                  <a:lnTo>
                    <a:pt x="16105442" y="608279"/>
                  </a:lnTo>
                  <a:lnTo>
                    <a:pt x="16126879" y="570179"/>
                  </a:lnTo>
                  <a:lnTo>
                    <a:pt x="16152597" y="532079"/>
                  </a:lnTo>
                  <a:lnTo>
                    <a:pt x="16182188" y="493979"/>
                  </a:lnTo>
                  <a:lnTo>
                    <a:pt x="16215157" y="468579"/>
                  </a:lnTo>
                  <a:lnTo>
                    <a:pt x="16251073" y="443179"/>
                  </a:lnTo>
                  <a:lnTo>
                    <a:pt x="16289465" y="430479"/>
                  </a:lnTo>
                  <a:lnTo>
                    <a:pt x="16329902" y="405079"/>
                  </a:lnTo>
                  <a:lnTo>
                    <a:pt x="16371913" y="405079"/>
                  </a:lnTo>
                  <a:lnTo>
                    <a:pt x="16415042" y="392379"/>
                  </a:lnTo>
                  <a:lnTo>
                    <a:pt x="16502850" y="392379"/>
                  </a:lnTo>
                  <a:lnTo>
                    <a:pt x="16546614" y="405079"/>
                  </a:lnTo>
                  <a:lnTo>
                    <a:pt x="16589693" y="430479"/>
                  </a:lnTo>
                  <a:lnTo>
                    <a:pt x="16630460" y="443179"/>
                  </a:lnTo>
                  <a:lnTo>
                    <a:pt x="16667417" y="468579"/>
                  </a:lnTo>
                  <a:lnTo>
                    <a:pt x="16700399" y="506679"/>
                  </a:lnTo>
                  <a:lnTo>
                    <a:pt x="16729228" y="532079"/>
                  </a:lnTo>
                  <a:lnTo>
                    <a:pt x="16753739" y="570179"/>
                  </a:lnTo>
                  <a:lnTo>
                    <a:pt x="16773767" y="608279"/>
                  </a:lnTo>
                  <a:lnTo>
                    <a:pt x="16789121" y="646379"/>
                  </a:lnTo>
                  <a:lnTo>
                    <a:pt x="16799649" y="697179"/>
                  </a:lnTo>
                  <a:lnTo>
                    <a:pt x="16805174" y="735279"/>
                  </a:lnTo>
                  <a:lnTo>
                    <a:pt x="16805517" y="773379"/>
                  </a:lnTo>
                  <a:lnTo>
                    <a:pt x="16805517" y="11379"/>
                  </a:lnTo>
                  <a:lnTo>
                    <a:pt x="15838894" y="11379"/>
                  </a:lnTo>
                  <a:lnTo>
                    <a:pt x="15838894" y="1103579"/>
                  </a:lnTo>
                  <a:lnTo>
                    <a:pt x="15833890" y="1141679"/>
                  </a:lnTo>
                  <a:lnTo>
                    <a:pt x="15823375" y="1192479"/>
                  </a:lnTo>
                  <a:lnTo>
                    <a:pt x="15807157" y="1230579"/>
                  </a:lnTo>
                  <a:lnTo>
                    <a:pt x="15785732" y="1281379"/>
                  </a:lnTo>
                  <a:lnTo>
                    <a:pt x="15760002" y="1306779"/>
                  </a:lnTo>
                  <a:lnTo>
                    <a:pt x="15730423" y="1344879"/>
                  </a:lnTo>
                  <a:lnTo>
                    <a:pt x="15697442" y="1370279"/>
                  </a:lnTo>
                  <a:lnTo>
                    <a:pt x="15661526" y="1395679"/>
                  </a:lnTo>
                  <a:lnTo>
                    <a:pt x="15623121" y="1421079"/>
                  </a:lnTo>
                  <a:lnTo>
                    <a:pt x="15582684" y="1433779"/>
                  </a:lnTo>
                  <a:lnTo>
                    <a:pt x="15540660" y="1446479"/>
                  </a:lnTo>
                  <a:lnTo>
                    <a:pt x="15409672" y="1446479"/>
                  </a:lnTo>
                  <a:lnTo>
                    <a:pt x="15322766" y="1421079"/>
                  </a:lnTo>
                  <a:lnTo>
                    <a:pt x="15281999" y="1395679"/>
                  </a:lnTo>
                  <a:lnTo>
                    <a:pt x="15245029" y="1370279"/>
                  </a:lnTo>
                  <a:lnTo>
                    <a:pt x="15212048" y="1344879"/>
                  </a:lnTo>
                  <a:lnTo>
                    <a:pt x="15183193" y="1306779"/>
                  </a:lnTo>
                  <a:lnTo>
                    <a:pt x="15158669" y="1268679"/>
                  </a:lnTo>
                  <a:lnTo>
                    <a:pt x="15138629" y="1230579"/>
                  </a:lnTo>
                  <a:lnTo>
                    <a:pt x="15123249" y="1192479"/>
                  </a:lnTo>
                  <a:lnTo>
                    <a:pt x="15112708" y="1154379"/>
                  </a:lnTo>
                  <a:lnTo>
                    <a:pt x="15107171" y="1103579"/>
                  </a:lnTo>
                  <a:lnTo>
                    <a:pt x="15106815" y="1065479"/>
                  </a:lnTo>
                  <a:lnTo>
                    <a:pt x="15111806" y="1027379"/>
                  </a:lnTo>
                  <a:lnTo>
                    <a:pt x="15122322" y="976579"/>
                  </a:lnTo>
                  <a:lnTo>
                    <a:pt x="15138540" y="938479"/>
                  </a:lnTo>
                  <a:lnTo>
                    <a:pt x="15159965" y="887679"/>
                  </a:lnTo>
                  <a:lnTo>
                    <a:pt x="15185695" y="862279"/>
                  </a:lnTo>
                  <a:lnTo>
                    <a:pt x="15215286" y="824179"/>
                  </a:lnTo>
                  <a:lnTo>
                    <a:pt x="15248255" y="798779"/>
                  </a:lnTo>
                  <a:lnTo>
                    <a:pt x="15284171" y="773379"/>
                  </a:lnTo>
                  <a:lnTo>
                    <a:pt x="15322576" y="747979"/>
                  </a:lnTo>
                  <a:lnTo>
                    <a:pt x="15363025" y="735279"/>
                  </a:lnTo>
                  <a:lnTo>
                    <a:pt x="15405037" y="722579"/>
                  </a:lnTo>
                  <a:lnTo>
                    <a:pt x="15536037" y="722579"/>
                  </a:lnTo>
                  <a:lnTo>
                    <a:pt x="15622943" y="747979"/>
                  </a:lnTo>
                  <a:lnTo>
                    <a:pt x="15663710" y="773379"/>
                  </a:lnTo>
                  <a:lnTo>
                    <a:pt x="15700680" y="798779"/>
                  </a:lnTo>
                  <a:lnTo>
                    <a:pt x="15733675" y="824179"/>
                  </a:lnTo>
                  <a:lnTo>
                    <a:pt x="15762516" y="862279"/>
                  </a:lnTo>
                  <a:lnTo>
                    <a:pt x="15787040" y="900379"/>
                  </a:lnTo>
                  <a:lnTo>
                    <a:pt x="15807081" y="938479"/>
                  </a:lnTo>
                  <a:lnTo>
                    <a:pt x="15822460" y="976579"/>
                  </a:lnTo>
                  <a:lnTo>
                    <a:pt x="15833001" y="1014679"/>
                  </a:lnTo>
                  <a:lnTo>
                    <a:pt x="15838539" y="1065479"/>
                  </a:lnTo>
                  <a:lnTo>
                    <a:pt x="15838894" y="1103579"/>
                  </a:lnTo>
                  <a:lnTo>
                    <a:pt x="15838894" y="11379"/>
                  </a:lnTo>
                  <a:lnTo>
                    <a:pt x="13207733" y="11379"/>
                  </a:lnTo>
                  <a:lnTo>
                    <a:pt x="13204254" y="36779"/>
                  </a:lnTo>
                  <a:lnTo>
                    <a:pt x="13190068" y="74879"/>
                  </a:lnTo>
                  <a:lnTo>
                    <a:pt x="13167665" y="112979"/>
                  </a:lnTo>
                  <a:lnTo>
                    <a:pt x="13138836" y="151079"/>
                  </a:lnTo>
                  <a:lnTo>
                    <a:pt x="13104787" y="176479"/>
                  </a:lnTo>
                  <a:lnTo>
                    <a:pt x="13066662" y="189179"/>
                  </a:lnTo>
                  <a:lnTo>
                    <a:pt x="13025666" y="201879"/>
                  </a:lnTo>
                  <a:lnTo>
                    <a:pt x="12982956" y="214579"/>
                  </a:lnTo>
                  <a:lnTo>
                    <a:pt x="12897142" y="189179"/>
                  </a:lnTo>
                  <a:lnTo>
                    <a:pt x="12490742" y="11379"/>
                  </a:lnTo>
                  <a:lnTo>
                    <a:pt x="12362256" y="11379"/>
                  </a:lnTo>
                  <a:lnTo>
                    <a:pt x="12153265" y="468579"/>
                  </a:lnTo>
                  <a:lnTo>
                    <a:pt x="12130875" y="506679"/>
                  </a:lnTo>
                  <a:lnTo>
                    <a:pt x="12102071" y="544779"/>
                  </a:lnTo>
                  <a:lnTo>
                    <a:pt x="12068010" y="570179"/>
                  </a:lnTo>
                  <a:lnTo>
                    <a:pt x="12029885" y="582879"/>
                  </a:lnTo>
                  <a:lnTo>
                    <a:pt x="11988876" y="595579"/>
                  </a:lnTo>
                  <a:lnTo>
                    <a:pt x="11946166" y="608279"/>
                  </a:lnTo>
                  <a:lnTo>
                    <a:pt x="11860340" y="582879"/>
                  </a:lnTo>
                  <a:lnTo>
                    <a:pt x="11821452" y="557479"/>
                  </a:lnTo>
                  <a:lnTo>
                    <a:pt x="11788800" y="532079"/>
                  </a:lnTo>
                  <a:lnTo>
                    <a:pt x="11762842" y="493979"/>
                  </a:lnTo>
                  <a:lnTo>
                    <a:pt x="11744020" y="455879"/>
                  </a:lnTo>
                  <a:lnTo>
                    <a:pt x="11732781" y="417779"/>
                  </a:lnTo>
                  <a:lnTo>
                    <a:pt x="11729555" y="379679"/>
                  </a:lnTo>
                  <a:lnTo>
                    <a:pt x="11734813" y="328879"/>
                  </a:lnTo>
                  <a:lnTo>
                    <a:pt x="11748986" y="290779"/>
                  </a:lnTo>
                  <a:lnTo>
                    <a:pt x="11876418" y="11379"/>
                  </a:lnTo>
                  <a:lnTo>
                    <a:pt x="10018001" y="11379"/>
                  </a:lnTo>
                  <a:lnTo>
                    <a:pt x="9995205" y="49479"/>
                  </a:lnTo>
                  <a:lnTo>
                    <a:pt x="9961169" y="112979"/>
                  </a:lnTo>
                  <a:lnTo>
                    <a:pt x="9929724" y="176479"/>
                  </a:lnTo>
                  <a:lnTo>
                    <a:pt x="9900793" y="227279"/>
                  </a:lnTo>
                  <a:lnTo>
                    <a:pt x="9874326" y="290779"/>
                  </a:lnTo>
                  <a:lnTo>
                    <a:pt x="9850247" y="354279"/>
                  </a:lnTo>
                  <a:lnTo>
                    <a:pt x="9828505" y="405079"/>
                  </a:lnTo>
                  <a:lnTo>
                    <a:pt x="9809048" y="455879"/>
                  </a:lnTo>
                  <a:lnTo>
                    <a:pt x="9791802" y="506679"/>
                  </a:lnTo>
                  <a:lnTo>
                    <a:pt x="9776701" y="570179"/>
                  </a:lnTo>
                  <a:lnTo>
                    <a:pt x="9763696" y="620979"/>
                  </a:lnTo>
                  <a:lnTo>
                    <a:pt x="9752711" y="659079"/>
                  </a:lnTo>
                  <a:lnTo>
                    <a:pt x="9743707" y="709879"/>
                  </a:lnTo>
                  <a:lnTo>
                    <a:pt x="9736595" y="760679"/>
                  </a:lnTo>
                  <a:lnTo>
                    <a:pt x="9731337" y="811479"/>
                  </a:lnTo>
                  <a:lnTo>
                    <a:pt x="9727857" y="849579"/>
                  </a:lnTo>
                  <a:lnTo>
                    <a:pt x="9726104" y="900379"/>
                  </a:lnTo>
                  <a:lnTo>
                    <a:pt x="9726016" y="938479"/>
                  </a:lnTo>
                  <a:lnTo>
                    <a:pt x="9727527" y="976579"/>
                  </a:lnTo>
                  <a:lnTo>
                    <a:pt x="9730575" y="1014679"/>
                  </a:lnTo>
                  <a:lnTo>
                    <a:pt x="9735096" y="1052779"/>
                  </a:lnTo>
                  <a:lnTo>
                    <a:pt x="9741027" y="1090879"/>
                  </a:lnTo>
                  <a:lnTo>
                    <a:pt x="9748317" y="1128979"/>
                  </a:lnTo>
                  <a:lnTo>
                    <a:pt x="9756902" y="1167079"/>
                  </a:lnTo>
                  <a:lnTo>
                    <a:pt x="9766719" y="1192479"/>
                  </a:lnTo>
                  <a:lnTo>
                    <a:pt x="9777705" y="1230579"/>
                  </a:lnTo>
                  <a:lnTo>
                    <a:pt x="9789795" y="1255979"/>
                  </a:lnTo>
                  <a:lnTo>
                    <a:pt x="9802939" y="1294079"/>
                  </a:lnTo>
                  <a:lnTo>
                    <a:pt x="9817062" y="1319479"/>
                  </a:lnTo>
                  <a:lnTo>
                    <a:pt x="9832124" y="1344879"/>
                  </a:lnTo>
                  <a:lnTo>
                    <a:pt x="9848037" y="1382979"/>
                  </a:lnTo>
                  <a:lnTo>
                    <a:pt x="9864750" y="1408379"/>
                  </a:lnTo>
                  <a:lnTo>
                    <a:pt x="9882200" y="1433779"/>
                  </a:lnTo>
                  <a:lnTo>
                    <a:pt x="9900336" y="1459179"/>
                  </a:lnTo>
                  <a:lnTo>
                    <a:pt x="9919094" y="1471879"/>
                  </a:lnTo>
                  <a:lnTo>
                    <a:pt x="9938398" y="1497279"/>
                  </a:lnTo>
                  <a:lnTo>
                    <a:pt x="9958210" y="1522679"/>
                  </a:lnTo>
                  <a:lnTo>
                    <a:pt x="9978441" y="1548079"/>
                  </a:lnTo>
                  <a:lnTo>
                    <a:pt x="9999053" y="1560779"/>
                  </a:lnTo>
                  <a:lnTo>
                    <a:pt x="10019982" y="1586179"/>
                  </a:lnTo>
                  <a:lnTo>
                    <a:pt x="10083990" y="1624279"/>
                  </a:lnTo>
                  <a:lnTo>
                    <a:pt x="10105542" y="1649679"/>
                  </a:lnTo>
                  <a:lnTo>
                    <a:pt x="10212121" y="1713179"/>
                  </a:lnTo>
                  <a:lnTo>
                    <a:pt x="10232771" y="1713179"/>
                  </a:lnTo>
                  <a:lnTo>
                    <a:pt x="10253066" y="1725879"/>
                  </a:lnTo>
                  <a:lnTo>
                    <a:pt x="10272928" y="1738579"/>
                  </a:lnTo>
                  <a:lnTo>
                    <a:pt x="10292296" y="1738579"/>
                  </a:lnTo>
                  <a:lnTo>
                    <a:pt x="10311130" y="1751279"/>
                  </a:lnTo>
                  <a:lnTo>
                    <a:pt x="10329342" y="1751279"/>
                  </a:lnTo>
                  <a:lnTo>
                    <a:pt x="10346893" y="1763979"/>
                  </a:lnTo>
                  <a:lnTo>
                    <a:pt x="10494632" y="1802079"/>
                  </a:lnTo>
                  <a:lnTo>
                    <a:pt x="10543896" y="1802079"/>
                  </a:lnTo>
                  <a:lnTo>
                    <a:pt x="10593172" y="1814779"/>
                  </a:lnTo>
                  <a:lnTo>
                    <a:pt x="10691800" y="1814779"/>
                  </a:lnTo>
                  <a:lnTo>
                    <a:pt x="10741165" y="1827479"/>
                  </a:lnTo>
                  <a:lnTo>
                    <a:pt x="10790555" y="1827479"/>
                  </a:lnTo>
                  <a:lnTo>
                    <a:pt x="10840009" y="1814779"/>
                  </a:lnTo>
                  <a:lnTo>
                    <a:pt x="10988688" y="1814779"/>
                  </a:lnTo>
                  <a:lnTo>
                    <a:pt x="11038370" y="1802079"/>
                  </a:lnTo>
                  <a:lnTo>
                    <a:pt x="11088141" y="1802079"/>
                  </a:lnTo>
                  <a:lnTo>
                    <a:pt x="11184687" y="1776679"/>
                  </a:lnTo>
                  <a:lnTo>
                    <a:pt x="11231575" y="1776679"/>
                  </a:lnTo>
                  <a:lnTo>
                    <a:pt x="11413350" y="1725879"/>
                  </a:lnTo>
                  <a:lnTo>
                    <a:pt x="11458054" y="1725879"/>
                  </a:lnTo>
                  <a:lnTo>
                    <a:pt x="11592738" y="1687779"/>
                  </a:lnTo>
                  <a:lnTo>
                    <a:pt x="11638293" y="1662379"/>
                  </a:lnTo>
                  <a:lnTo>
                    <a:pt x="11778958" y="1624279"/>
                  </a:lnTo>
                  <a:lnTo>
                    <a:pt x="11877510" y="1586179"/>
                  </a:lnTo>
                  <a:lnTo>
                    <a:pt x="11981231" y="1560779"/>
                  </a:lnTo>
                  <a:lnTo>
                    <a:pt x="12035384" y="1535379"/>
                  </a:lnTo>
                  <a:lnTo>
                    <a:pt x="12148998" y="1509979"/>
                  </a:lnTo>
                  <a:lnTo>
                    <a:pt x="12208751" y="1484579"/>
                  </a:lnTo>
                  <a:lnTo>
                    <a:pt x="12327496" y="1459179"/>
                  </a:lnTo>
                  <a:lnTo>
                    <a:pt x="12438710" y="1433779"/>
                  </a:lnTo>
                  <a:lnTo>
                    <a:pt x="12543269" y="1408379"/>
                  </a:lnTo>
                  <a:lnTo>
                    <a:pt x="12689573" y="1408379"/>
                  </a:lnTo>
                  <a:lnTo>
                    <a:pt x="12735979" y="1395679"/>
                  </a:lnTo>
                  <a:lnTo>
                    <a:pt x="12781369" y="1408379"/>
                  </a:lnTo>
                  <a:lnTo>
                    <a:pt x="12912674" y="1408379"/>
                  </a:lnTo>
                  <a:lnTo>
                    <a:pt x="12997244" y="1433779"/>
                  </a:lnTo>
                  <a:lnTo>
                    <a:pt x="13038963" y="1433779"/>
                  </a:lnTo>
                  <a:lnTo>
                    <a:pt x="13246392" y="1497279"/>
                  </a:lnTo>
                  <a:lnTo>
                    <a:pt x="13288429" y="1522679"/>
                  </a:lnTo>
                  <a:lnTo>
                    <a:pt x="13373900" y="1548079"/>
                  </a:lnTo>
                  <a:lnTo>
                    <a:pt x="13417576" y="1573479"/>
                  </a:lnTo>
                  <a:lnTo>
                    <a:pt x="13462013" y="1586179"/>
                  </a:lnTo>
                  <a:lnTo>
                    <a:pt x="13507339" y="1611579"/>
                  </a:lnTo>
                  <a:lnTo>
                    <a:pt x="13553643" y="1624279"/>
                  </a:lnTo>
                  <a:lnTo>
                    <a:pt x="13649693" y="1675079"/>
                  </a:lnTo>
                  <a:lnTo>
                    <a:pt x="13699630" y="1687779"/>
                  </a:lnTo>
                  <a:lnTo>
                    <a:pt x="13749109" y="1713179"/>
                  </a:lnTo>
                  <a:lnTo>
                    <a:pt x="13844410" y="1763979"/>
                  </a:lnTo>
                  <a:lnTo>
                    <a:pt x="13890295" y="1776679"/>
                  </a:lnTo>
                  <a:lnTo>
                    <a:pt x="13935037" y="1802079"/>
                  </a:lnTo>
                  <a:lnTo>
                    <a:pt x="13978700" y="1814779"/>
                  </a:lnTo>
                  <a:lnTo>
                    <a:pt x="14021295" y="1840179"/>
                  </a:lnTo>
                  <a:lnTo>
                    <a:pt x="14062863" y="1865579"/>
                  </a:lnTo>
                  <a:lnTo>
                    <a:pt x="14103439" y="1878279"/>
                  </a:lnTo>
                  <a:lnTo>
                    <a:pt x="14143063" y="1903679"/>
                  </a:lnTo>
                  <a:lnTo>
                    <a:pt x="14181760" y="1929079"/>
                  </a:lnTo>
                  <a:lnTo>
                    <a:pt x="14219568" y="1941779"/>
                  </a:lnTo>
                  <a:lnTo>
                    <a:pt x="14256525" y="1967179"/>
                  </a:lnTo>
                  <a:lnTo>
                    <a:pt x="14292656" y="1992579"/>
                  </a:lnTo>
                  <a:lnTo>
                    <a:pt x="14328000" y="2017979"/>
                  </a:lnTo>
                  <a:lnTo>
                    <a:pt x="14362608" y="2043379"/>
                  </a:lnTo>
                  <a:lnTo>
                    <a:pt x="14396492" y="2068779"/>
                  </a:lnTo>
                  <a:lnTo>
                    <a:pt x="14429689" y="2094179"/>
                  </a:lnTo>
                  <a:lnTo>
                    <a:pt x="15527947" y="2094179"/>
                  </a:lnTo>
                  <a:lnTo>
                    <a:pt x="15520658" y="2068779"/>
                  </a:lnTo>
                  <a:lnTo>
                    <a:pt x="15515133" y="2030679"/>
                  </a:lnTo>
                  <a:lnTo>
                    <a:pt x="15514777" y="1979879"/>
                  </a:lnTo>
                  <a:lnTo>
                    <a:pt x="15519769" y="1941779"/>
                  </a:lnTo>
                  <a:lnTo>
                    <a:pt x="15530297" y="1890979"/>
                  </a:lnTo>
                  <a:lnTo>
                    <a:pt x="15546515" y="1852879"/>
                  </a:lnTo>
                  <a:lnTo>
                    <a:pt x="15567952" y="1814779"/>
                  </a:lnTo>
                  <a:lnTo>
                    <a:pt x="15593695" y="1776679"/>
                  </a:lnTo>
                  <a:lnTo>
                    <a:pt x="15623286" y="1738579"/>
                  </a:lnTo>
                  <a:lnTo>
                    <a:pt x="15656255" y="1713179"/>
                  </a:lnTo>
                  <a:lnTo>
                    <a:pt x="15692184" y="1687779"/>
                  </a:lnTo>
                  <a:lnTo>
                    <a:pt x="15730589" y="1675079"/>
                  </a:lnTo>
                  <a:lnTo>
                    <a:pt x="15771025" y="1649679"/>
                  </a:lnTo>
                  <a:lnTo>
                    <a:pt x="15813024" y="1649679"/>
                  </a:lnTo>
                  <a:lnTo>
                    <a:pt x="15856153" y="1636979"/>
                  </a:lnTo>
                  <a:lnTo>
                    <a:pt x="15943974" y="1636979"/>
                  </a:lnTo>
                  <a:lnTo>
                    <a:pt x="15987738" y="1649679"/>
                  </a:lnTo>
                  <a:lnTo>
                    <a:pt x="16030817" y="1675079"/>
                  </a:lnTo>
                  <a:lnTo>
                    <a:pt x="16071571" y="1687779"/>
                  </a:lnTo>
                  <a:lnTo>
                    <a:pt x="16108528" y="1713179"/>
                  </a:lnTo>
                  <a:lnTo>
                    <a:pt x="16141510" y="1751279"/>
                  </a:lnTo>
                  <a:lnTo>
                    <a:pt x="16170351" y="1776679"/>
                  </a:lnTo>
                  <a:lnTo>
                    <a:pt x="16194862" y="1814779"/>
                  </a:lnTo>
                  <a:lnTo>
                    <a:pt x="16214878" y="1852879"/>
                  </a:lnTo>
                  <a:lnTo>
                    <a:pt x="16230232" y="1890979"/>
                  </a:lnTo>
                  <a:lnTo>
                    <a:pt x="16240760" y="1941779"/>
                  </a:lnTo>
                  <a:lnTo>
                    <a:pt x="16246272" y="1979879"/>
                  </a:lnTo>
                  <a:lnTo>
                    <a:pt x="16246602" y="2017979"/>
                  </a:lnTo>
                  <a:lnTo>
                    <a:pt x="16241586" y="2068779"/>
                  </a:lnTo>
                  <a:lnTo>
                    <a:pt x="16233521" y="2094179"/>
                  </a:lnTo>
                  <a:lnTo>
                    <a:pt x="17652696" y="2094179"/>
                  </a:lnTo>
                  <a:lnTo>
                    <a:pt x="17656112" y="2056079"/>
                  </a:lnTo>
                  <a:lnTo>
                    <a:pt x="17659198" y="2005279"/>
                  </a:lnTo>
                  <a:lnTo>
                    <a:pt x="17661814" y="1954479"/>
                  </a:lnTo>
                  <a:lnTo>
                    <a:pt x="17663935" y="1903679"/>
                  </a:lnTo>
                  <a:lnTo>
                    <a:pt x="17665586" y="1852879"/>
                  </a:lnTo>
                  <a:lnTo>
                    <a:pt x="17666742" y="1802079"/>
                  </a:lnTo>
                  <a:lnTo>
                    <a:pt x="17667440" y="1751279"/>
                  </a:lnTo>
                  <a:lnTo>
                    <a:pt x="17667542" y="1725879"/>
                  </a:lnTo>
                  <a:close/>
                </a:path>
                <a:path w="20104100" h="2094230">
                  <a:moveTo>
                    <a:pt x="20104088" y="1737791"/>
                  </a:moveTo>
                  <a:lnTo>
                    <a:pt x="19730111" y="1742046"/>
                  </a:lnTo>
                  <a:lnTo>
                    <a:pt x="19782130" y="1410462"/>
                  </a:lnTo>
                  <a:lnTo>
                    <a:pt x="19784822" y="1366100"/>
                  </a:lnTo>
                  <a:lnTo>
                    <a:pt x="19780200" y="1322743"/>
                  </a:lnTo>
                  <a:lnTo>
                    <a:pt x="19768833" y="1281061"/>
                  </a:lnTo>
                  <a:lnTo>
                    <a:pt x="19751282" y="1241755"/>
                  </a:lnTo>
                  <a:lnTo>
                    <a:pt x="19728117" y="1205509"/>
                  </a:lnTo>
                  <a:lnTo>
                    <a:pt x="19699923" y="1173035"/>
                  </a:lnTo>
                  <a:lnTo>
                    <a:pt x="19667259" y="1144993"/>
                  </a:lnTo>
                  <a:lnTo>
                    <a:pt x="19630695" y="1122108"/>
                  </a:lnTo>
                  <a:lnTo>
                    <a:pt x="19590805" y="1105039"/>
                  </a:lnTo>
                  <a:lnTo>
                    <a:pt x="19548158" y="1094498"/>
                  </a:lnTo>
                  <a:lnTo>
                    <a:pt x="19503314" y="1091171"/>
                  </a:lnTo>
                  <a:lnTo>
                    <a:pt x="19452959" y="1095895"/>
                  </a:lnTo>
                  <a:lnTo>
                    <a:pt x="19405550" y="1108532"/>
                  </a:lnTo>
                  <a:lnTo>
                    <a:pt x="19361938" y="1128585"/>
                  </a:lnTo>
                  <a:lnTo>
                    <a:pt x="19322987" y="1155522"/>
                  </a:lnTo>
                  <a:lnTo>
                    <a:pt x="19289535" y="1188859"/>
                  </a:lnTo>
                  <a:lnTo>
                    <a:pt x="19262446" y="1228064"/>
                  </a:lnTo>
                  <a:lnTo>
                    <a:pt x="19242558" y="1272641"/>
                  </a:lnTo>
                  <a:lnTo>
                    <a:pt x="19230721" y="1322070"/>
                  </a:lnTo>
                  <a:lnTo>
                    <a:pt x="19162535" y="1748396"/>
                  </a:lnTo>
                  <a:lnTo>
                    <a:pt x="18917362" y="1751228"/>
                  </a:lnTo>
                  <a:lnTo>
                    <a:pt x="18868352" y="1756257"/>
                  </a:lnTo>
                  <a:lnTo>
                    <a:pt x="18822162" y="1769656"/>
                  </a:lnTo>
                  <a:lnTo>
                    <a:pt x="18779592" y="1790636"/>
                  </a:lnTo>
                  <a:lnTo>
                    <a:pt x="18741441" y="1818347"/>
                  </a:lnTo>
                  <a:lnTo>
                    <a:pt x="18708535" y="1852002"/>
                  </a:lnTo>
                  <a:lnTo>
                    <a:pt x="18681675" y="1890750"/>
                  </a:lnTo>
                  <a:lnTo>
                    <a:pt x="18661660" y="1933790"/>
                  </a:lnTo>
                  <a:lnTo>
                    <a:pt x="18649290" y="1980285"/>
                  </a:lnTo>
                  <a:lnTo>
                    <a:pt x="18645378" y="2029447"/>
                  </a:lnTo>
                  <a:lnTo>
                    <a:pt x="18650408" y="2078418"/>
                  </a:lnTo>
                  <a:lnTo>
                    <a:pt x="18654992" y="2094179"/>
                  </a:lnTo>
                  <a:lnTo>
                    <a:pt x="20104088" y="2094179"/>
                  </a:lnTo>
                  <a:lnTo>
                    <a:pt x="20104088" y="1742046"/>
                  </a:lnTo>
                  <a:lnTo>
                    <a:pt x="20104088" y="1737791"/>
                  </a:lnTo>
                  <a:close/>
                </a:path>
              </a:pathLst>
            </a:custGeom>
            <a:solidFill>
              <a:srgbClr val="000000">
                <a:alpha val="9999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24970" y="656174"/>
            <a:ext cx="5986145" cy="9055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pc="-365" dirty="0"/>
              <a:t>Risk</a:t>
            </a:r>
            <a:r>
              <a:rPr spc="-390" dirty="0"/>
              <a:t> </a:t>
            </a:r>
            <a:r>
              <a:rPr spc="-409" dirty="0"/>
              <a:t>is</a:t>
            </a:r>
            <a:r>
              <a:rPr spc="-380" dirty="0"/>
              <a:t> </a:t>
            </a:r>
            <a:r>
              <a:rPr spc="-130" dirty="0"/>
              <a:t>not</a:t>
            </a:r>
            <a:r>
              <a:rPr spc="-385" dirty="0"/>
              <a:t> </a:t>
            </a:r>
            <a:r>
              <a:rPr spc="-85" dirty="0"/>
              <a:t>harm</a:t>
            </a:r>
          </a:p>
        </p:txBody>
      </p:sp>
      <p:sp>
        <p:nvSpPr>
          <p:cNvPr id="6" name="object 6"/>
          <p:cNvSpPr/>
          <p:nvPr/>
        </p:nvSpPr>
        <p:spPr>
          <a:xfrm>
            <a:off x="837670" y="3715762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448796" y="3923366"/>
            <a:ext cx="420751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35" dirty="0">
                <a:solidFill>
                  <a:srgbClr val="191919"/>
                </a:solidFill>
                <a:latin typeface="Verdana"/>
                <a:cs typeface="Verdana"/>
              </a:rPr>
              <a:t>Understand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26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risks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156759" y="3715762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11138" y="3905775"/>
            <a:ext cx="956691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9269095" algn="l"/>
              </a:tabLst>
            </a:pPr>
            <a:r>
              <a:rPr sz="3300" spc="-1000" dirty="0">
                <a:solidFill>
                  <a:srgbClr val="FFFFFF"/>
                </a:solidFill>
                <a:latin typeface="Arial Black"/>
                <a:cs typeface="Arial Black"/>
              </a:rPr>
              <a:t>1</a:t>
            </a:r>
            <a:r>
              <a:rPr sz="3300" dirty="0">
                <a:solidFill>
                  <a:srgbClr val="FFFFFF"/>
                </a:solidFill>
                <a:latin typeface="Arial Black"/>
                <a:cs typeface="Arial Black"/>
              </a:rPr>
              <a:t>	</a:t>
            </a:r>
            <a:r>
              <a:rPr sz="3300" spc="-50" dirty="0">
                <a:solidFill>
                  <a:srgbClr val="FFFFFF"/>
                </a:solidFill>
                <a:latin typeface="Arial Black"/>
                <a:cs typeface="Arial Black"/>
              </a:rPr>
              <a:t>4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1767884" y="3994372"/>
            <a:ext cx="755840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65" dirty="0">
                <a:solidFill>
                  <a:srgbClr val="191919"/>
                </a:solidFill>
                <a:latin typeface="Verdana"/>
                <a:cs typeface="Verdana"/>
              </a:rPr>
              <a:t>Agree</a:t>
            </a:r>
            <a:r>
              <a:rPr sz="3300" spc="-3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b="0" dirty="0">
                <a:solidFill>
                  <a:srgbClr val="191919"/>
                </a:solidFill>
                <a:latin typeface="Nueva Std Light Extended"/>
                <a:cs typeface="Nueva Std Light Extended"/>
              </a:rPr>
              <a:t>on</a:t>
            </a:r>
            <a:r>
              <a:rPr sz="3300" b="0" spc="65" dirty="0">
                <a:solidFill>
                  <a:srgbClr val="191919"/>
                </a:solidFill>
                <a:latin typeface="Nueva Std Light Extended"/>
                <a:cs typeface="Nueva Std Light Extended"/>
              </a:rPr>
              <a:t> </a:t>
            </a:r>
            <a:r>
              <a:rPr sz="3300" spc="-60" dirty="0">
                <a:solidFill>
                  <a:srgbClr val="191919"/>
                </a:solidFill>
                <a:latin typeface="Verdana"/>
                <a:cs typeface="Verdana"/>
              </a:rPr>
              <a:t>helpful</a:t>
            </a:r>
            <a:r>
              <a:rPr sz="3300" spc="-3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50" dirty="0">
                <a:solidFill>
                  <a:srgbClr val="191919"/>
                </a:solidFill>
                <a:latin typeface="Verdana"/>
                <a:cs typeface="Verdana"/>
              </a:rPr>
              <a:t>mediation</a:t>
            </a:r>
            <a:r>
              <a:rPr sz="3300" spc="-31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70" dirty="0">
                <a:solidFill>
                  <a:srgbClr val="191919"/>
                </a:solidFill>
                <a:latin typeface="Verdana"/>
                <a:cs typeface="Verdana"/>
              </a:rPr>
              <a:t>strategies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837670" y="5350128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1169047" y="5540141"/>
            <a:ext cx="26924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85" dirty="0">
                <a:solidFill>
                  <a:srgbClr val="FFFFFF"/>
                </a:solidFill>
                <a:latin typeface="Arial Black"/>
                <a:cs typeface="Arial Black"/>
              </a:rPr>
              <a:t>2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49008" y="5548518"/>
            <a:ext cx="473900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Communicate</a:t>
            </a:r>
            <a:r>
              <a:rPr sz="3300" spc="-26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10" dirty="0">
                <a:solidFill>
                  <a:srgbClr val="191919"/>
                </a:solidFill>
                <a:latin typeface="Verdana"/>
                <a:cs typeface="Verdana"/>
              </a:rPr>
              <a:t>regularly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0156759" y="5350128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0487713" y="5540141"/>
            <a:ext cx="27051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80" dirty="0">
                <a:solidFill>
                  <a:srgbClr val="FFFFFF"/>
                </a:solidFill>
                <a:latin typeface="Arial Black"/>
                <a:cs typeface="Arial Black"/>
              </a:rPr>
              <a:t>5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1768093" y="5548518"/>
            <a:ext cx="6167120" cy="10306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3300" spc="-55" dirty="0">
                <a:solidFill>
                  <a:srgbClr val="191919"/>
                </a:solidFill>
                <a:latin typeface="Verdana"/>
                <a:cs typeface="Verdana"/>
              </a:rPr>
              <a:t>Develop</a:t>
            </a:r>
            <a:r>
              <a:rPr sz="3300" spc="-2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dirty="0">
                <a:solidFill>
                  <a:srgbClr val="191919"/>
                </a:solidFill>
                <a:latin typeface="Verdana"/>
                <a:cs typeface="Verdana"/>
              </a:rPr>
              <a:t>coping</a:t>
            </a:r>
            <a:r>
              <a:rPr sz="3300" spc="-24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14" dirty="0">
                <a:solidFill>
                  <a:srgbClr val="191919"/>
                </a:solidFill>
                <a:latin typeface="Verdana"/>
                <a:cs typeface="Verdana"/>
              </a:rPr>
              <a:t>strategies</a:t>
            </a:r>
            <a:r>
              <a:rPr sz="3300" spc="-25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0" dirty="0">
                <a:solidFill>
                  <a:srgbClr val="191919"/>
                </a:solidFill>
                <a:latin typeface="Verdana"/>
                <a:cs typeface="Verdana"/>
              </a:rPr>
              <a:t>that </a:t>
            </a:r>
            <a:r>
              <a:rPr sz="3300" spc="-120" dirty="0">
                <a:solidFill>
                  <a:srgbClr val="191919"/>
                </a:solidFill>
                <a:latin typeface="Verdana"/>
                <a:cs typeface="Verdana"/>
              </a:rPr>
              <a:t>foster</a:t>
            </a:r>
            <a:r>
              <a:rPr sz="3300" spc="-275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0" dirty="0">
                <a:solidFill>
                  <a:srgbClr val="191919"/>
                </a:solidFill>
                <a:latin typeface="Verdana"/>
                <a:cs typeface="Verdana"/>
              </a:rPr>
              <a:t>resilience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837670" y="7048473"/>
            <a:ext cx="942975" cy="942975"/>
          </a:xfrm>
          <a:custGeom>
            <a:avLst/>
            <a:gdLst/>
            <a:ahLst/>
            <a:cxnLst/>
            <a:rect l="l" t="t" r="r" b="b"/>
            <a:pathLst>
              <a:path w="942975" h="942975">
                <a:moveTo>
                  <a:pt x="471189" y="0"/>
                </a:moveTo>
                <a:lnTo>
                  <a:pt x="423013" y="2432"/>
                </a:lnTo>
                <a:lnTo>
                  <a:pt x="376228" y="9572"/>
                </a:lnTo>
                <a:lnTo>
                  <a:pt x="331071" y="21183"/>
                </a:lnTo>
                <a:lnTo>
                  <a:pt x="287780" y="37028"/>
                </a:lnTo>
                <a:lnTo>
                  <a:pt x="246591" y="56869"/>
                </a:lnTo>
                <a:lnTo>
                  <a:pt x="207742" y="80471"/>
                </a:lnTo>
                <a:lnTo>
                  <a:pt x="171468" y="107596"/>
                </a:lnTo>
                <a:lnTo>
                  <a:pt x="138007" y="138007"/>
                </a:lnTo>
                <a:lnTo>
                  <a:pt x="107596" y="171468"/>
                </a:lnTo>
                <a:lnTo>
                  <a:pt x="80471" y="207742"/>
                </a:lnTo>
                <a:lnTo>
                  <a:pt x="56869" y="246591"/>
                </a:lnTo>
                <a:lnTo>
                  <a:pt x="37028" y="287780"/>
                </a:lnTo>
                <a:lnTo>
                  <a:pt x="21183" y="331071"/>
                </a:lnTo>
                <a:lnTo>
                  <a:pt x="9572" y="376228"/>
                </a:lnTo>
                <a:lnTo>
                  <a:pt x="2432" y="423013"/>
                </a:lnTo>
                <a:lnTo>
                  <a:pt x="0" y="471189"/>
                </a:lnTo>
                <a:lnTo>
                  <a:pt x="2432" y="519366"/>
                </a:lnTo>
                <a:lnTo>
                  <a:pt x="9572" y="566151"/>
                </a:lnTo>
                <a:lnTo>
                  <a:pt x="21183" y="611308"/>
                </a:lnTo>
                <a:lnTo>
                  <a:pt x="37028" y="654599"/>
                </a:lnTo>
                <a:lnTo>
                  <a:pt x="56869" y="695787"/>
                </a:lnTo>
                <a:lnTo>
                  <a:pt x="80471" y="734637"/>
                </a:lnTo>
                <a:lnTo>
                  <a:pt x="107596" y="770911"/>
                </a:lnTo>
                <a:lnTo>
                  <a:pt x="138007" y="804372"/>
                </a:lnTo>
                <a:lnTo>
                  <a:pt x="171468" y="834783"/>
                </a:lnTo>
                <a:lnTo>
                  <a:pt x="207742" y="861908"/>
                </a:lnTo>
                <a:lnTo>
                  <a:pt x="246591" y="885510"/>
                </a:lnTo>
                <a:lnTo>
                  <a:pt x="287780" y="905351"/>
                </a:lnTo>
                <a:lnTo>
                  <a:pt x="331071" y="921196"/>
                </a:lnTo>
                <a:lnTo>
                  <a:pt x="376228" y="932806"/>
                </a:lnTo>
                <a:lnTo>
                  <a:pt x="423013" y="939947"/>
                </a:lnTo>
                <a:lnTo>
                  <a:pt x="471189" y="942379"/>
                </a:lnTo>
                <a:lnTo>
                  <a:pt x="519366" y="939947"/>
                </a:lnTo>
                <a:lnTo>
                  <a:pt x="566151" y="932806"/>
                </a:lnTo>
                <a:lnTo>
                  <a:pt x="611308" y="921196"/>
                </a:lnTo>
                <a:lnTo>
                  <a:pt x="654599" y="905351"/>
                </a:lnTo>
                <a:lnTo>
                  <a:pt x="695787" y="885510"/>
                </a:lnTo>
                <a:lnTo>
                  <a:pt x="734637" y="861908"/>
                </a:lnTo>
                <a:lnTo>
                  <a:pt x="770911" y="834783"/>
                </a:lnTo>
                <a:lnTo>
                  <a:pt x="804372" y="804372"/>
                </a:lnTo>
                <a:lnTo>
                  <a:pt x="834783" y="770911"/>
                </a:lnTo>
                <a:lnTo>
                  <a:pt x="861908" y="734637"/>
                </a:lnTo>
                <a:lnTo>
                  <a:pt x="885510" y="695787"/>
                </a:lnTo>
                <a:lnTo>
                  <a:pt x="905351" y="654599"/>
                </a:lnTo>
                <a:lnTo>
                  <a:pt x="921196" y="611308"/>
                </a:lnTo>
                <a:lnTo>
                  <a:pt x="932806" y="566151"/>
                </a:lnTo>
                <a:lnTo>
                  <a:pt x="939947" y="519366"/>
                </a:lnTo>
                <a:lnTo>
                  <a:pt x="942379" y="471189"/>
                </a:lnTo>
                <a:lnTo>
                  <a:pt x="939947" y="423013"/>
                </a:lnTo>
                <a:lnTo>
                  <a:pt x="932806" y="376228"/>
                </a:lnTo>
                <a:lnTo>
                  <a:pt x="921196" y="331071"/>
                </a:lnTo>
                <a:lnTo>
                  <a:pt x="905351" y="287780"/>
                </a:lnTo>
                <a:lnTo>
                  <a:pt x="885510" y="246591"/>
                </a:lnTo>
                <a:lnTo>
                  <a:pt x="861908" y="207742"/>
                </a:lnTo>
                <a:lnTo>
                  <a:pt x="834783" y="171468"/>
                </a:lnTo>
                <a:lnTo>
                  <a:pt x="804372" y="138007"/>
                </a:lnTo>
                <a:lnTo>
                  <a:pt x="770911" y="107596"/>
                </a:lnTo>
                <a:lnTo>
                  <a:pt x="734637" y="80471"/>
                </a:lnTo>
                <a:lnTo>
                  <a:pt x="695787" y="56869"/>
                </a:lnTo>
                <a:lnTo>
                  <a:pt x="654599" y="37028"/>
                </a:lnTo>
                <a:lnTo>
                  <a:pt x="611308" y="21183"/>
                </a:lnTo>
                <a:lnTo>
                  <a:pt x="566151" y="9572"/>
                </a:lnTo>
                <a:lnTo>
                  <a:pt x="519366" y="2432"/>
                </a:lnTo>
                <a:lnTo>
                  <a:pt x="471189" y="0"/>
                </a:lnTo>
                <a:close/>
              </a:path>
            </a:pathLst>
          </a:custGeom>
          <a:solidFill>
            <a:srgbClr val="00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169047" y="7238486"/>
            <a:ext cx="26924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285" dirty="0">
                <a:solidFill>
                  <a:srgbClr val="FFFFFF"/>
                </a:solidFill>
                <a:latin typeface="Arial Black"/>
                <a:cs typeface="Arial Black"/>
              </a:rPr>
              <a:t>3</a:t>
            </a:r>
            <a:endParaRPr sz="3300">
              <a:latin typeface="Arial Black"/>
              <a:cs typeface="Arial Black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449008" y="7189064"/>
            <a:ext cx="5586095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30" dirty="0">
                <a:solidFill>
                  <a:srgbClr val="191919"/>
                </a:solidFill>
                <a:latin typeface="Verdana"/>
                <a:cs typeface="Verdana"/>
              </a:rPr>
              <a:t>Keep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the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160" dirty="0">
                <a:solidFill>
                  <a:srgbClr val="191919"/>
                </a:solidFill>
                <a:latin typeface="Verdana"/>
                <a:cs typeface="Verdana"/>
              </a:rPr>
              <a:t>risks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30" dirty="0">
                <a:solidFill>
                  <a:srgbClr val="191919"/>
                </a:solidFill>
                <a:latin typeface="Verdana"/>
                <a:cs typeface="Verdana"/>
              </a:rPr>
              <a:t>in</a:t>
            </a:r>
            <a:r>
              <a:rPr sz="3300" spc="-290" dirty="0">
                <a:solidFill>
                  <a:srgbClr val="191919"/>
                </a:solidFill>
                <a:latin typeface="Verdana"/>
                <a:cs typeface="Verdana"/>
              </a:rPr>
              <a:t> </a:t>
            </a:r>
            <a:r>
              <a:rPr sz="3300" spc="-25" dirty="0">
                <a:solidFill>
                  <a:srgbClr val="191919"/>
                </a:solidFill>
                <a:latin typeface="Verdana"/>
                <a:cs typeface="Verdana"/>
              </a:rPr>
              <a:t>proportion</a:t>
            </a:r>
            <a:endParaRPr sz="330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25183" y="2637160"/>
            <a:ext cx="16031210" cy="5283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300" spc="-195" dirty="0">
                <a:solidFill>
                  <a:srgbClr val="191919"/>
                </a:solidFill>
                <a:latin typeface="Arial Black"/>
                <a:cs typeface="Arial Black"/>
              </a:rPr>
              <a:t>Positive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75" dirty="0">
                <a:solidFill>
                  <a:srgbClr val="191919"/>
                </a:solidFill>
                <a:latin typeface="Arial Black"/>
                <a:cs typeface="Arial Black"/>
              </a:rPr>
              <a:t>action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95" dirty="0">
                <a:solidFill>
                  <a:srgbClr val="191919"/>
                </a:solidFill>
                <a:latin typeface="Arial Black"/>
                <a:cs typeface="Arial Black"/>
              </a:rPr>
              <a:t>can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40" dirty="0">
                <a:solidFill>
                  <a:srgbClr val="191919"/>
                </a:solidFill>
                <a:latin typeface="Arial Black"/>
                <a:cs typeface="Arial Black"/>
              </a:rPr>
              <a:t>limit</a:t>
            </a:r>
            <a:r>
              <a:rPr sz="3300" spc="-15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40" dirty="0">
                <a:solidFill>
                  <a:srgbClr val="191919"/>
                </a:solidFill>
                <a:latin typeface="Arial Black"/>
                <a:cs typeface="Arial Black"/>
              </a:rPr>
              <a:t>risks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00" dirty="0">
                <a:solidFill>
                  <a:srgbClr val="191919"/>
                </a:solidFill>
                <a:latin typeface="Arial Black"/>
                <a:cs typeface="Arial Black"/>
              </a:rPr>
              <a:t>becoming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35" dirty="0">
                <a:solidFill>
                  <a:srgbClr val="191919"/>
                </a:solidFill>
                <a:latin typeface="Arial Black"/>
                <a:cs typeface="Arial Black"/>
              </a:rPr>
              <a:t>harmful.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70" dirty="0">
                <a:solidFill>
                  <a:srgbClr val="191919"/>
                </a:solidFill>
                <a:latin typeface="Arial Black"/>
                <a:cs typeface="Arial Black"/>
              </a:rPr>
              <a:t>Here</a:t>
            </a:r>
            <a:r>
              <a:rPr sz="3300" spc="-15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15" dirty="0">
                <a:solidFill>
                  <a:srgbClr val="191919"/>
                </a:solidFill>
                <a:latin typeface="Arial Black"/>
                <a:cs typeface="Arial Black"/>
              </a:rPr>
              <a:t>are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290" dirty="0">
                <a:solidFill>
                  <a:srgbClr val="191919"/>
                </a:solidFill>
                <a:latin typeface="Arial Black"/>
                <a:cs typeface="Arial Black"/>
              </a:rPr>
              <a:t>5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80" dirty="0">
                <a:solidFill>
                  <a:srgbClr val="191919"/>
                </a:solidFill>
                <a:latin typeface="Arial Black"/>
                <a:cs typeface="Arial Black"/>
              </a:rPr>
              <a:t>tips</a:t>
            </a:r>
            <a:r>
              <a:rPr sz="3300" spc="-155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125" dirty="0">
                <a:solidFill>
                  <a:srgbClr val="191919"/>
                </a:solidFill>
                <a:latin typeface="Arial Black"/>
                <a:cs typeface="Arial Black"/>
              </a:rPr>
              <a:t>for</a:t>
            </a:r>
            <a:r>
              <a:rPr sz="3300" spc="-160" dirty="0">
                <a:solidFill>
                  <a:srgbClr val="191919"/>
                </a:solidFill>
                <a:latin typeface="Arial Black"/>
                <a:cs typeface="Arial Black"/>
              </a:rPr>
              <a:t> </a:t>
            </a:r>
            <a:r>
              <a:rPr sz="3300" spc="-80" dirty="0">
                <a:solidFill>
                  <a:srgbClr val="191919"/>
                </a:solidFill>
                <a:latin typeface="Arial Black"/>
                <a:cs typeface="Arial Black"/>
              </a:rPr>
              <a:t>parents:</a:t>
            </a:r>
            <a:endParaRPr sz="3300">
              <a:latin typeface="Arial Black"/>
              <a:cs typeface="Arial Black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10167734" y="6904257"/>
            <a:ext cx="4226560" cy="4404360"/>
            <a:chOff x="10167734" y="6904257"/>
            <a:chExt cx="4226560" cy="4404360"/>
          </a:xfrm>
        </p:grpSpPr>
        <p:pic>
          <p:nvPicPr>
            <p:cNvPr id="22" name="object 2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67734" y="6904257"/>
              <a:ext cx="4085272" cy="4404298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11778408" y="10344681"/>
              <a:ext cx="2615565" cy="963930"/>
            </a:xfrm>
            <a:custGeom>
              <a:avLst/>
              <a:gdLst/>
              <a:ahLst/>
              <a:cxnLst/>
              <a:rect l="l" t="t" r="r" b="b"/>
              <a:pathLst>
                <a:path w="2615565" h="963929">
                  <a:moveTo>
                    <a:pt x="2547985" y="0"/>
                  </a:moveTo>
                  <a:lnTo>
                    <a:pt x="67558" y="0"/>
                  </a:lnTo>
                  <a:lnTo>
                    <a:pt x="41258" y="5333"/>
                  </a:lnTo>
                  <a:lnTo>
                    <a:pt x="19784" y="19878"/>
                  </a:lnTo>
                  <a:lnTo>
                    <a:pt x="5308" y="41452"/>
                  </a:lnTo>
                  <a:lnTo>
                    <a:pt x="0" y="67872"/>
                  </a:lnTo>
                  <a:lnTo>
                    <a:pt x="0" y="963874"/>
                  </a:lnTo>
                  <a:lnTo>
                    <a:pt x="2615532" y="963874"/>
                  </a:lnTo>
                  <a:lnTo>
                    <a:pt x="2615532" y="67872"/>
                  </a:lnTo>
                  <a:lnTo>
                    <a:pt x="2610223" y="41452"/>
                  </a:lnTo>
                  <a:lnTo>
                    <a:pt x="2595745" y="19878"/>
                  </a:lnTo>
                  <a:lnTo>
                    <a:pt x="2574274" y="5333"/>
                  </a:lnTo>
                  <a:lnTo>
                    <a:pt x="2547985" y="0"/>
                  </a:lnTo>
                  <a:close/>
                </a:path>
              </a:pathLst>
            </a:custGeom>
            <a:solidFill>
              <a:srgbClr val="3333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2802898" y="10826486"/>
              <a:ext cx="509905" cy="482600"/>
            </a:xfrm>
            <a:custGeom>
              <a:avLst/>
              <a:gdLst/>
              <a:ahLst/>
              <a:cxnLst/>
              <a:rect l="l" t="t" r="r" b="b"/>
              <a:pathLst>
                <a:path w="509905" h="482600">
                  <a:moveTo>
                    <a:pt x="254840" y="0"/>
                  </a:moveTo>
                  <a:lnTo>
                    <a:pt x="209031" y="4105"/>
                  </a:lnTo>
                  <a:lnTo>
                    <a:pt x="165916" y="15942"/>
                  </a:lnTo>
                  <a:lnTo>
                    <a:pt x="126215" y="34791"/>
                  </a:lnTo>
                  <a:lnTo>
                    <a:pt x="90647" y="59932"/>
                  </a:lnTo>
                  <a:lnTo>
                    <a:pt x="59933" y="90646"/>
                  </a:lnTo>
                  <a:lnTo>
                    <a:pt x="34792" y="126212"/>
                  </a:lnTo>
                  <a:lnTo>
                    <a:pt x="15942" y="165911"/>
                  </a:lnTo>
                  <a:lnTo>
                    <a:pt x="4105" y="209023"/>
                  </a:lnTo>
                  <a:lnTo>
                    <a:pt x="0" y="254829"/>
                  </a:lnTo>
                  <a:lnTo>
                    <a:pt x="4105" y="300636"/>
                  </a:lnTo>
                  <a:lnTo>
                    <a:pt x="15942" y="343748"/>
                  </a:lnTo>
                  <a:lnTo>
                    <a:pt x="34792" y="383447"/>
                  </a:lnTo>
                  <a:lnTo>
                    <a:pt x="59933" y="419013"/>
                  </a:lnTo>
                  <a:lnTo>
                    <a:pt x="90647" y="449727"/>
                  </a:lnTo>
                  <a:lnTo>
                    <a:pt x="126215" y="474868"/>
                  </a:lnTo>
                  <a:lnTo>
                    <a:pt x="141384" y="482070"/>
                  </a:lnTo>
                  <a:lnTo>
                    <a:pt x="368289" y="482070"/>
                  </a:lnTo>
                  <a:lnTo>
                    <a:pt x="419024" y="449727"/>
                  </a:lnTo>
                  <a:lnTo>
                    <a:pt x="449737" y="419013"/>
                  </a:lnTo>
                  <a:lnTo>
                    <a:pt x="474878" y="383447"/>
                  </a:lnTo>
                  <a:lnTo>
                    <a:pt x="493727" y="343748"/>
                  </a:lnTo>
                  <a:lnTo>
                    <a:pt x="505564" y="300636"/>
                  </a:lnTo>
                  <a:lnTo>
                    <a:pt x="509670" y="254829"/>
                  </a:lnTo>
                  <a:lnTo>
                    <a:pt x="505564" y="209023"/>
                  </a:lnTo>
                  <a:lnTo>
                    <a:pt x="493727" y="165911"/>
                  </a:lnTo>
                  <a:lnTo>
                    <a:pt x="474878" y="126212"/>
                  </a:lnTo>
                  <a:lnTo>
                    <a:pt x="449737" y="90646"/>
                  </a:lnTo>
                  <a:lnTo>
                    <a:pt x="419024" y="59932"/>
                  </a:lnTo>
                  <a:lnTo>
                    <a:pt x="383458" y="34791"/>
                  </a:lnTo>
                  <a:lnTo>
                    <a:pt x="343759" y="15942"/>
                  </a:lnTo>
                  <a:lnTo>
                    <a:pt x="300646" y="4105"/>
                  </a:lnTo>
                  <a:lnTo>
                    <a:pt x="254840" y="0"/>
                  </a:lnTo>
                  <a:close/>
                </a:path>
              </a:pathLst>
            </a:custGeom>
            <a:solidFill>
              <a:srgbClr val="5757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12652342" y="8307519"/>
              <a:ext cx="977265" cy="514350"/>
            </a:xfrm>
            <a:custGeom>
              <a:avLst/>
              <a:gdLst/>
              <a:ahLst/>
              <a:cxnLst/>
              <a:rect l="l" t="t" r="r" b="b"/>
              <a:pathLst>
                <a:path w="977265" h="514350">
                  <a:moveTo>
                    <a:pt x="816299" y="0"/>
                  </a:moveTo>
                  <a:lnTo>
                    <a:pt x="0" y="0"/>
                  </a:lnTo>
                  <a:lnTo>
                    <a:pt x="2351" y="2704"/>
                  </a:lnTo>
                  <a:lnTo>
                    <a:pt x="17118" y="22547"/>
                  </a:lnTo>
                  <a:lnTo>
                    <a:pt x="45205" y="58602"/>
                  </a:lnTo>
                  <a:lnTo>
                    <a:pt x="86495" y="107233"/>
                  </a:lnTo>
                  <a:lnTo>
                    <a:pt x="140870" y="164801"/>
                  </a:lnTo>
                  <a:lnTo>
                    <a:pt x="172928" y="195800"/>
                  </a:lnTo>
                  <a:lnTo>
                    <a:pt x="208214" y="227669"/>
                  </a:lnTo>
                  <a:lnTo>
                    <a:pt x="246713" y="259954"/>
                  </a:lnTo>
                  <a:lnTo>
                    <a:pt x="288410" y="292199"/>
                  </a:lnTo>
                  <a:lnTo>
                    <a:pt x="333292" y="323951"/>
                  </a:lnTo>
                  <a:lnTo>
                    <a:pt x="381342" y="354754"/>
                  </a:lnTo>
                  <a:lnTo>
                    <a:pt x="432546" y="384155"/>
                  </a:lnTo>
                  <a:lnTo>
                    <a:pt x="486891" y="411697"/>
                  </a:lnTo>
                  <a:lnTo>
                    <a:pt x="544361" y="436926"/>
                  </a:lnTo>
                  <a:lnTo>
                    <a:pt x="604941" y="459389"/>
                  </a:lnTo>
                  <a:lnTo>
                    <a:pt x="668618" y="478629"/>
                  </a:lnTo>
                  <a:lnTo>
                    <a:pt x="735376" y="494193"/>
                  </a:lnTo>
                  <a:lnTo>
                    <a:pt x="805200" y="505625"/>
                  </a:lnTo>
                  <a:lnTo>
                    <a:pt x="878077" y="512472"/>
                  </a:lnTo>
                  <a:lnTo>
                    <a:pt x="953991" y="514277"/>
                  </a:lnTo>
                  <a:lnTo>
                    <a:pt x="976787" y="296671"/>
                  </a:lnTo>
                  <a:lnTo>
                    <a:pt x="816299" y="0"/>
                  </a:lnTo>
                  <a:close/>
                </a:path>
              </a:pathLst>
            </a:custGeom>
            <a:solidFill>
              <a:srgbClr val="3D3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4775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1439</Words>
  <Application>Microsoft Office PowerPoint</Application>
  <PresentationFormat>Custom</PresentationFormat>
  <Paragraphs>243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Arial Black</vt:lpstr>
      <vt:lpstr>Calibri</vt:lpstr>
      <vt:lpstr>Comic Sans MS</vt:lpstr>
      <vt:lpstr>Georgia</vt:lpstr>
      <vt:lpstr>Lucida Sans Unicode</vt:lpstr>
      <vt:lpstr>Nueva Std Light Extended</vt:lpstr>
      <vt:lpstr>Times New Roman</vt:lpstr>
      <vt:lpstr>Trajan Pro</vt:lpstr>
      <vt:lpstr>Verdana</vt:lpstr>
      <vt:lpstr>Office Theme</vt:lpstr>
      <vt:lpstr>Do you want to be able to keep up with your kids online? https://youtu.be/l3TWhM_ep2o</vt:lpstr>
      <vt:lpstr>“My kids know more about the internet than I do…”</vt:lpstr>
      <vt:lpstr>What happened in an Internet minute?</vt:lpstr>
      <vt:lpstr>There are lots of positives…</vt:lpstr>
      <vt:lpstr>But technology can affect children’s development…</vt:lpstr>
      <vt:lpstr>Media usage by age</vt:lpstr>
      <vt:lpstr>And there are risks…</vt:lpstr>
      <vt:lpstr>Risks parents are concerned about</vt:lpstr>
      <vt:lpstr>Risk is not harm</vt:lpstr>
      <vt:lpstr>Dealing with inappropriate CONTENT</vt:lpstr>
      <vt:lpstr>Dealing with inappropriate CONTENT</vt:lpstr>
      <vt:lpstr>Dealing with inappropriate CONTACT</vt:lpstr>
      <vt:lpstr>Dealing with inappropriate CONTACT</vt:lpstr>
      <vt:lpstr>Dealing with inappropriate CONDUCT</vt:lpstr>
      <vt:lpstr>Dealing with inappropriate CONDUCT</vt:lpstr>
      <vt:lpstr>Dealing with ‘SEXTING’</vt:lpstr>
      <vt:lpstr>What are children taught in school?</vt:lpstr>
      <vt:lpstr>In addition, schools embed it across…</vt:lpstr>
      <vt:lpstr>Controlling tech time</vt:lpstr>
      <vt:lpstr>Controlling tech time</vt:lpstr>
      <vt:lpstr>Three things to teach your child</vt:lpstr>
      <vt:lpstr>Internet Matters</vt:lpstr>
      <vt:lpstr>Other useful support services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you want to be able to keep up with your kids online?</dc:title>
  <dc:creator>Lauren Sutton</dc:creator>
  <cp:lastModifiedBy>Lauren Sutton</cp:lastModifiedBy>
  <cp:revision>2</cp:revision>
  <dcterms:created xsi:type="dcterms:W3CDTF">2023-02-09T15:40:52Z</dcterms:created>
  <dcterms:modified xsi:type="dcterms:W3CDTF">2023-02-13T07:54:05Z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2021-09-03T00:00:00Z</vt:filetime>
  </property>
  <property fmtid="{D5CDD505-2E9C-101B-9397-08002B2CF9AE}" pid="3" name="Creator">
    <vt:lpwstr>Adobe InDesign 16.4 (Macintosh)</vt:lpwstr>
  </property>
  <property fmtid="{D5CDD505-2E9C-101B-9397-08002B2CF9AE}" pid="4" name="LastSaved">
    <vt:filetime>2023-02-09T00:00:00Z</vt:filetime>
  </property>
  <property fmtid="{D5CDD505-2E9C-101B-9397-08002B2CF9AE}" pid="5" name="Producer">
    <vt:lpwstr>Adobe PDF Library 16.0</vt:lpwstr>
  </property>
</Properties>
</file>