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4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1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1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3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2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4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40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9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5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1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9973-58F5-4585-8418-030816D42FD9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32B6-78C2-496C-888E-32906005B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3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6"/>
            <a:ext cx="12192000" cy="68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0"/>
            <a:ext cx="12317730" cy="68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9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2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Sutton</dc:creator>
  <cp:lastModifiedBy>Lauren Sutton</cp:lastModifiedBy>
  <cp:revision>1</cp:revision>
  <dcterms:created xsi:type="dcterms:W3CDTF">2023-03-10T08:22:37Z</dcterms:created>
  <dcterms:modified xsi:type="dcterms:W3CDTF">2023-03-10T08:23:00Z</dcterms:modified>
</cp:coreProperties>
</file>