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6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1E3"/>
    <a:srgbClr val="18A0DB"/>
    <a:srgbClr val="DE1E5A"/>
    <a:srgbClr val="BC0105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272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numeracy-maths/properties-of-shape-geomoetry-math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numeracy-maths/properties-of-shape-geomoetry-maths-key-stage-1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197427" y="5852758"/>
            <a:ext cx="1481744" cy="1005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678A7D4F-FF0E-482A-A340-B160DE5D52F5}"/>
              </a:ext>
            </a:extLst>
          </p:cNvPr>
          <p:cNvSpPr/>
          <p:nvPr userDrawn="1"/>
        </p:nvSpPr>
        <p:spPr>
          <a:xfrm>
            <a:off x="197427" y="5852758"/>
            <a:ext cx="1481744" cy="1005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square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ECC79-27B0-4FDA-9D34-899240B2A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724" y="1611571"/>
            <a:ext cx="6456552" cy="4294279"/>
          </a:xfrm>
          <a:prstGeom prst="roundRect">
            <a:avLst>
              <a:gd name="adj" fmla="val 4491"/>
            </a:avLst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EB6B21-65BC-4D92-8B20-D737E9FBCF87}"/>
              </a:ext>
            </a:extLst>
          </p:cNvPr>
          <p:cNvSpPr/>
          <p:nvPr/>
        </p:nvSpPr>
        <p:spPr>
          <a:xfrm>
            <a:off x="3556933" y="3223469"/>
            <a:ext cx="411061" cy="41106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06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triangle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ECC79-27B0-4FDA-9D34-899240B2A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1291" y="1611571"/>
            <a:ext cx="6441418" cy="4294279"/>
          </a:xfrm>
          <a:prstGeom prst="roundRect">
            <a:avLst>
              <a:gd name="adj" fmla="val 4491"/>
            </a:avLst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F05FF7D-A20F-4465-9511-F0D2DAD8887F}"/>
              </a:ext>
            </a:extLst>
          </p:cNvPr>
          <p:cNvSpPr/>
          <p:nvPr/>
        </p:nvSpPr>
        <p:spPr>
          <a:xfrm rot="11100147">
            <a:off x="3935219" y="3288483"/>
            <a:ext cx="1297588" cy="1149292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60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triangle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ECC79-27B0-4FDA-9D34-899240B2A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1291" y="1611945"/>
            <a:ext cx="6441418" cy="4293530"/>
          </a:xfrm>
          <a:prstGeom prst="roundRect">
            <a:avLst>
              <a:gd name="adj" fmla="val 4491"/>
            </a:avLst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D3BA568-C6AA-493D-9499-B5A854BA1CC0}"/>
              </a:ext>
            </a:extLst>
          </p:cNvPr>
          <p:cNvSpPr/>
          <p:nvPr/>
        </p:nvSpPr>
        <p:spPr>
          <a:xfrm>
            <a:off x="4732174" y="4137663"/>
            <a:ext cx="376722" cy="333668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156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circle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AD648-B939-4218-9587-0A57C3938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2" y="1473201"/>
            <a:ext cx="6896595" cy="4598551"/>
          </a:xfrm>
          <a:prstGeom prst="roundRect">
            <a:avLst>
              <a:gd name="adj" fmla="val 4042"/>
            </a:avLst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2E09743-C55E-4E4B-B3B0-304F01128831}"/>
              </a:ext>
            </a:extLst>
          </p:cNvPr>
          <p:cNvSpPr/>
          <p:nvPr/>
        </p:nvSpPr>
        <p:spPr>
          <a:xfrm>
            <a:off x="3531194" y="2734811"/>
            <a:ext cx="2072081" cy="207208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circle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AD648-B939-4218-9587-0A57C3938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02" y="1473201"/>
            <a:ext cx="6896595" cy="4597730"/>
          </a:xfrm>
          <a:prstGeom prst="roundRect">
            <a:avLst>
              <a:gd name="adj" fmla="val 4042"/>
            </a:avLst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F8366E-5EAA-4867-94EA-7D78B73B7715}"/>
              </a:ext>
            </a:extLst>
          </p:cNvPr>
          <p:cNvSpPr/>
          <p:nvPr/>
        </p:nvSpPr>
        <p:spPr>
          <a:xfrm>
            <a:off x="3095726" y="2357306"/>
            <a:ext cx="3120516" cy="315426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829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hexagon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AD648-B939-4218-9587-0A57C3938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267497" y="706622"/>
            <a:ext cx="4599475" cy="6132634"/>
          </a:xfrm>
          <a:prstGeom prst="roundRect">
            <a:avLst>
              <a:gd name="adj" fmla="val 4042"/>
            </a:avLst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1A2ED61F-BCFF-48E8-BC3A-A9D6DA76D577}"/>
              </a:ext>
            </a:extLst>
          </p:cNvPr>
          <p:cNvSpPr/>
          <p:nvPr/>
        </p:nvSpPr>
        <p:spPr>
          <a:xfrm rot="5400000">
            <a:off x="3199684" y="2869037"/>
            <a:ext cx="704676" cy="607479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hexagon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AD648-B939-4218-9587-0A57C3938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167" y="1616711"/>
            <a:ext cx="6465442" cy="4245961"/>
          </a:xfrm>
          <a:prstGeom prst="roundRect">
            <a:avLst>
              <a:gd name="adj" fmla="val 4042"/>
            </a:avLst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6C1D7C04-7068-47A8-BCEB-FE272E89CA42}"/>
              </a:ext>
            </a:extLst>
          </p:cNvPr>
          <p:cNvSpPr/>
          <p:nvPr/>
        </p:nvSpPr>
        <p:spPr>
          <a:xfrm>
            <a:off x="2998348" y="2701258"/>
            <a:ext cx="994812" cy="607479"/>
          </a:xfrm>
          <a:prstGeom prst="hexagon">
            <a:avLst>
              <a:gd name="adj" fmla="val 44333"/>
              <a:gd name="vf" fmla="val 11547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387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pentagon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AD648-B939-4218-9587-0A57C393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r="8378" b="24553"/>
          <a:stretch/>
        </p:blipFill>
        <p:spPr>
          <a:xfrm>
            <a:off x="955357" y="1620621"/>
            <a:ext cx="7233286" cy="4092281"/>
          </a:xfrm>
          <a:prstGeom prst="roundRect">
            <a:avLst>
              <a:gd name="adj" fmla="val 4042"/>
            </a:avLst>
          </a:prstGeom>
        </p:spPr>
      </p:pic>
      <p:sp>
        <p:nvSpPr>
          <p:cNvPr id="2" name="Pentagon 1">
            <a:extLst>
              <a:ext uri="{FF2B5EF4-FFF2-40B4-BE49-F238E27FC236}">
                <a16:creationId xmlns:a16="http://schemas.microsoft.com/office/drawing/2014/main" id="{16672CA6-1026-4DD6-9A08-24459B723D0C}"/>
              </a:ext>
            </a:extLst>
          </p:cNvPr>
          <p:cNvSpPr/>
          <p:nvPr/>
        </p:nvSpPr>
        <p:spPr>
          <a:xfrm>
            <a:off x="1300295" y="3330429"/>
            <a:ext cx="6367244" cy="1493241"/>
          </a:xfrm>
          <a:prstGeom prst="pent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46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rectangle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3525C-60DE-435B-A843-4FE437108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75" y="1473201"/>
            <a:ext cx="3957519" cy="4664280"/>
          </a:xfrm>
          <a:prstGeom prst="roundRect">
            <a:avLst>
              <a:gd name="adj" fmla="val 5410"/>
            </a:avLst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F2CB3C-4D91-4F1D-87AD-3A0888680E05}"/>
              </a:ext>
            </a:extLst>
          </p:cNvPr>
          <p:cNvSpPr/>
          <p:nvPr/>
        </p:nvSpPr>
        <p:spPr>
          <a:xfrm>
            <a:off x="3976382" y="2231472"/>
            <a:ext cx="1199626" cy="367437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0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oblong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ECC79-27B0-4FDA-9D34-899240B2A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32" y="1473201"/>
            <a:ext cx="6099405" cy="4574253"/>
          </a:xfrm>
          <a:prstGeom prst="roundRect">
            <a:avLst>
              <a:gd name="adj" fmla="val 4491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B3729-4BBB-456C-A387-02584B2B5ABD}"/>
              </a:ext>
            </a:extLst>
          </p:cNvPr>
          <p:cNvSpPr/>
          <p:nvPr/>
        </p:nvSpPr>
        <p:spPr>
          <a:xfrm>
            <a:off x="3833770" y="2576907"/>
            <a:ext cx="931178" cy="23668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96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square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ECC79-27B0-4FDA-9D34-899240B2A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505" y="1473201"/>
            <a:ext cx="4569458" cy="4574253"/>
          </a:xfrm>
          <a:prstGeom prst="roundRect">
            <a:avLst>
              <a:gd name="adj" fmla="val 4491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D77858-C454-4998-9A81-DC48048724A9}"/>
              </a:ext>
            </a:extLst>
          </p:cNvPr>
          <p:cNvSpPr/>
          <p:nvPr/>
        </p:nvSpPr>
        <p:spPr>
          <a:xfrm>
            <a:off x="4999839" y="2441196"/>
            <a:ext cx="411061" cy="41106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144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</TotalTime>
  <Words>11</Words>
  <Application>Microsoft Office PowerPoint</Application>
  <PresentationFormat>On-screen Show (4:3)</PresentationFormat>
  <Paragraphs>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Twinkl</vt:lpstr>
      <vt:lpstr>Office Theme</vt:lpstr>
      <vt:lpstr>PowerPoint Presentation</vt:lpstr>
      <vt:lpstr>circle</vt:lpstr>
      <vt:lpstr>circle</vt:lpstr>
      <vt:lpstr>hexagon</vt:lpstr>
      <vt:lpstr>hexagon</vt:lpstr>
      <vt:lpstr>pentagon</vt:lpstr>
      <vt:lpstr>rectangle</vt:lpstr>
      <vt:lpstr>oblong</vt:lpstr>
      <vt:lpstr>square</vt:lpstr>
      <vt:lpstr>square</vt:lpstr>
      <vt:lpstr>triangle</vt:lpstr>
      <vt:lpstr>triangle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Twinkl A5</cp:lastModifiedBy>
  <cp:revision>5</cp:revision>
  <dcterms:created xsi:type="dcterms:W3CDTF">2021-01-11T04:31:02Z</dcterms:created>
  <dcterms:modified xsi:type="dcterms:W3CDTF">2021-01-11T05:01:20Z</dcterms:modified>
</cp:coreProperties>
</file>