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94" r:id="rId2"/>
    <p:sldId id="295" r:id="rId3"/>
    <p:sldId id="297" r:id="rId4"/>
    <p:sldId id="312" r:id="rId5"/>
    <p:sldId id="299" r:id="rId6"/>
    <p:sldId id="313" r:id="rId7"/>
    <p:sldId id="302" r:id="rId8"/>
    <p:sldId id="314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00" r:id="rId17"/>
    <p:sldId id="311" r:id="rId18"/>
    <p:sldId id="296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einemann Roman" panose="02000503000000020004" charset="0"/>
      <p:regular r:id="rId26"/>
    </p:embeddedFont>
    <p:embeddedFont>
      <p:font typeface="Numberlings" panose="020B0604020202020204" charset="0"/>
      <p:regular r:id="rId27"/>
    </p:embeddedFont>
    <p:embeddedFont>
      <p:font typeface="Twinkl" panose="020B0604020202020204" charset="0"/>
      <p:regular r:id="rId28"/>
      <p:bold r:id="rId29"/>
    </p:embeddedFont>
    <p:embeddedFont>
      <p:font typeface="VAG Rounded" charset="0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D25"/>
    <a:srgbClr val="FFFFFF"/>
    <a:srgbClr val="30C4DF"/>
    <a:srgbClr val="EAD613"/>
    <a:srgbClr val="5A2DC1"/>
    <a:srgbClr val="45DD00"/>
    <a:srgbClr val="F131A5"/>
    <a:srgbClr val="7E1919"/>
    <a:srgbClr val="5A1212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692" y="66"/>
      </p:cViewPr>
      <p:guideLst>
        <p:guide orient="horz" pos="2160"/>
        <p:guide pos="2880"/>
        <p:guide pos="317"/>
        <p:guide orient="horz" pos="3974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" name="Rounded Rectangle 18">
            <a:extLst>
              <a:ext uri="{FF2B5EF4-FFF2-40B4-BE49-F238E27FC236}">
                <a16:creationId xmlns:a16="http://schemas.microsoft.com/office/drawing/2014/main" id="{57F1DD92-E5C8-40AA-AC9C-8B31B26F8C9E}"/>
              </a:ext>
            </a:extLst>
          </p:cNvPr>
          <p:cNvSpPr/>
          <p:nvPr userDrawn="1"/>
        </p:nvSpPr>
        <p:spPr>
          <a:xfrm>
            <a:off x="440037" y="438804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42.png"/><Relationship Id="rId3" Type="http://schemas.microsoft.com/office/2007/relationships/media" Target="../media/media2.wav"/><Relationship Id="rId21" Type="http://schemas.openxmlformats.org/officeDocument/2006/relationships/slideLayout" Target="../slideLayouts/slideLayout3.xml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openxmlformats.org/officeDocument/2006/relationships/image" Target="../media/image45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21.png"/><Relationship Id="rId28" Type="http://schemas.openxmlformats.org/officeDocument/2006/relationships/image" Target="../media/image44.png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31" Type="http://schemas.openxmlformats.org/officeDocument/2006/relationships/image" Target="../media/image47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5.jpe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8" Type="http://schemas.openxmlformats.org/officeDocument/2006/relationships/audio" Target="../media/media4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arningblocks.tv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" Target="slide3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slide" Target="slide5.xml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7.xml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slide" Target="slide8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87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8B158-99B2-4740-A242-B99F9D3DC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385" r="5104" b="6733"/>
          <a:stretch>
            <a:fillRect/>
          </a:stretch>
        </p:blipFill>
        <p:spPr>
          <a:xfrm>
            <a:off x="435427" y="428686"/>
            <a:ext cx="8273143" cy="5996350"/>
          </a:xfrm>
          <a:custGeom>
            <a:avLst/>
            <a:gdLst>
              <a:gd name="connsiteX0" fmla="*/ 157824 w 8220075"/>
              <a:gd name="connsiteY0" fmla="*/ 0 h 5957887"/>
              <a:gd name="connsiteX1" fmla="*/ 8062251 w 8220075"/>
              <a:gd name="connsiteY1" fmla="*/ 0 h 5957887"/>
              <a:gd name="connsiteX2" fmla="*/ 8220075 w 8220075"/>
              <a:gd name="connsiteY2" fmla="*/ 157824 h 5957887"/>
              <a:gd name="connsiteX3" fmla="*/ 8220075 w 8220075"/>
              <a:gd name="connsiteY3" fmla="*/ 5800063 h 5957887"/>
              <a:gd name="connsiteX4" fmla="*/ 8062251 w 8220075"/>
              <a:gd name="connsiteY4" fmla="*/ 5957887 h 5957887"/>
              <a:gd name="connsiteX5" fmla="*/ 157824 w 8220075"/>
              <a:gd name="connsiteY5" fmla="*/ 5957887 h 5957887"/>
              <a:gd name="connsiteX6" fmla="*/ 0 w 8220075"/>
              <a:gd name="connsiteY6" fmla="*/ 5800063 h 5957887"/>
              <a:gd name="connsiteX7" fmla="*/ 0 w 8220075"/>
              <a:gd name="connsiteY7" fmla="*/ 157824 h 5957887"/>
              <a:gd name="connsiteX8" fmla="*/ 157824 w 8220075"/>
              <a:gd name="connsiteY8" fmla="*/ 0 h 5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075" h="5957887">
                <a:moveTo>
                  <a:pt x="157824" y="0"/>
                </a:moveTo>
                <a:lnTo>
                  <a:pt x="8062251" y="0"/>
                </a:lnTo>
                <a:cubicBezTo>
                  <a:pt x="8149415" y="0"/>
                  <a:pt x="8220075" y="70660"/>
                  <a:pt x="8220075" y="157824"/>
                </a:cubicBezTo>
                <a:lnTo>
                  <a:pt x="8220075" y="5800063"/>
                </a:lnTo>
                <a:cubicBezTo>
                  <a:pt x="8220075" y="5887227"/>
                  <a:pt x="8149415" y="5957887"/>
                  <a:pt x="8062251" y="5957887"/>
                </a:cubicBezTo>
                <a:lnTo>
                  <a:pt x="157824" y="5957887"/>
                </a:lnTo>
                <a:cubicBezTo>
                  <a:pt x="70660" y="5957887"/>
                  <a:pt x="0" y="5887227"/>
                  <a:pt x="0" y="5800063"/>
                </a:cubicBezTo>
                <a:lnTo>
                  <a:pt x="0" y="157824"/>
                </a:lnTo>
                <a:cubicBezTo>
                  <a:pt x="0" y="70660"/>
                  <a:pt x="70660" y="0"/>
                  <a:pt x="157824" y="0"/>
                </a:cubicBezTo>
                <a:close/>
              </a:path>
            </a:pathLst>
          </a:custGeom>
        </p:spPr>
      </p:pic>
      <p:sp>
        <p:nvSpPr>
          <p:cNvPr id="6" name="Rounded Rectangle 18">
            <a:extLst>
              <a:ext uri="{FF2B5EF4-FFF2-40B4-BE49-F238E27FC236}">
                <a16:creationId xmlns:a16="http://schemas.microsoft.com/office/drawing/2014/main" id="{E8CBEE9B-C509-41C1-BF67-6FC384ADEB1C}"/>
              </a:ext>
            </a:extLst>
          </p:cNvPr>
          <p:cNvSpPr/>
          <p:nvPr/>
        </p:nvSpPr>
        <p:spPr>
          <a:xfrm>
            <a:off x="440037" y="428516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100000">
                <a:schemeClr val="bg1"/>
              </a:gs>
              <a:gs pos="48000">
                <a:srgbClr val="3E95B3">
                  <a:alpha val="0"/>
                  <a:lumMod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63279" y="634256"/>
            <a:ext cx="3626710" cy="1272135"/>
          </a:xfrm>
          <a:prstGeom prst="wedgeRoundRectCallout">
            <a:avLst>
              <a:gd name="adj1" fmla="val 35127"/>
              <a:gd name="adj2" fmla="val 57393"/>
              <a:gd name="adj3" fmla="val 16667"/>
            </a:avLst>
          </a:prstGeom>
          <a:solidFill>
            <a:schemeClr val="bg1"/>
          </a:solidFill>
          <a:ln w="38100">
            <a:solidFill>
              <a:srgbClr val="EAD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That’s right! I’m made of </a:t>
            </a:r>
            <a:r>
              <a:rPr lang="en-GB" b="1" dirty="0">
                <a:solidFill>
                  <a:schemeClr val="tx1"/>
                </a:solidFill>
                <a:latin typeface="Numberlings" pitchFamily="2" charset="0"/>
                <a:ea typeface="Roboto" panose="02000000000000000000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ones. Can you click me and count my ones?</a:t>
            </a:r>
          </a:p>
        </p:txBody>
      </p:sp>
      <p:sp>
        <p:nvSpPr>
          <p:cNvPr id="9" name="Right Arrow 1">
            <a:hlinkClick r:id="rId3" action="ppaction://hlinksldjump"/>
            <a:extLst>
              <a:ext uri="{FF2B5EF4-FFF2-40B4-BE49-F238E27FC236}">
                <a16:creationId xmlns:a16="http://schemas.microsoft.com/office/drawing/2014/main" id="{A5F698E5-E8AE-4F5D-90CA-82908DFA2DE0}"/>
              </a:ext>
            </a:extLst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7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15" name="2number1">
            <a:extLst>
              <a:ext uri="{FF2B5EF4-FFF2-40B4-BE49-F238E27FC236}">
                <a16:creationId xmlns:a16="http://schemas.microsoft.com/office/drawing/2014/main" id="{807A081A-EC1B-47E0-A2B3-257EA047EC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096930" y="1874058"/>
            <a:ext cx="1810310" cy="1835896"/>
          </a:xfrm>
          <a:prstGeom prst="rect">
            <a:avLst/>
          </a:prstGeom>
        </p:spPr>
      </p:pic>
      <p:pic>
        <p:nvPicPr>
          <p:cNvPr id="16" name="3number1">
            <a:extLst>
              <a:ext uri="{FF2B5EF4-FFF2-40B4-BE49-F238E27FC236}">
                <a16:creationId xmlns:a16="http://schemas.microsoft.com/office/drawing/2014/main" id="{D77EB412-A4D0-44BD-9B86-2D0BB4D6F9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096930" y="3029857"/>
            <a:ext cx="1810310" cy="1835896"/>
          </a:xfrm>
          <a:prstGeom prst="rect">
            <a:avLst/>
          </a:prstGeom>
        </p:spPr>
      </p:pic>
      <p:pic>
        <p:nvPicPr>
          <p:cNvPr id="17" name="4number1">
            <a:extLst>
              <a:ext uri="{FF2B5EF4-FFF2-40B4-BE49-F238E27FC236}">
                <a16:creationId xmlns:a16="http://schemas.microsoft.com/office/drawing/2014/main" id="{E9081D63-7478-40F8-AC29-B18865BAEA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096930" y="4185580"/>
            <a:ext cx="1810310" cy="1835896"/>
          </a:xfrm>
          <a:prstGeom prst="rect">
            <a:avLst/>
          </a:prstGeom>
        </p:spPr>
      </p:pic>
      <p:pic>
        <p:nvPicPr>
          <p:cNvPr id="18" name="3">
            <a:extLst>
              <a:ext uri="{FF2B5EF4-FFF2-40B4-BE49-F238E27FC236}">
                <a16:creationId xmlns:a16="http://schemas.microsoft.com/office/drawing/2014/main" id="{3A304EAC-2C44-4712-B574-7917F54383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7" t="6064" r="39910" b="4979"/>
          <a:stretch/>
        </p:blipFill>
        <p:spPr>
          <a:xfrm>
            <a:off x="3922764" y="666589"/>
            <a:ext cx="2190654" cy="539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3B46FAB-0BE4-4C23-B0FD-E672CCCD5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6928" r="19131" b="4213"/>
          <a:stretch/>
        </p:blipFill>
        <p:spPr>
          <a:xfrm>
            <a:off x="436852" y="423147"/>
            <a:ext cx="8270297" cy="5994288"/>
          </a:xfrm>
          <a:custGeom>
            <a:avLst/>
            <a:gdLst>
              <a:gd name="connsiteX0" fmla="*/ 157824 w 8220075"/>
              <a:gd name="connsiteY0" fmla="*/ 0 h 5957887"/>
              <a:gd name="connsiteX1" fmla="*/ 8062251 w 8220075"/>
              <a:gd name="connsiteY1" fmla="*/ 0 h 5957887"/>
              <a:gd name="connsiteX2" fmla="*/ 8220075 w 8220075"/>
              <a:gd name="connsiteY2" fmla="*/ 157824 h 5957887"/>
              <a:gd name="connsiteX3" fmla="*/ 8220075 w 8220075"/>
              <a:gd name="connsiteY3" fmla="*/ 5800063 h 5957887"/>
              <a:gd name="connsiteX4" fmla="*/ 8062251 w 8220075"/>
              <a:gd name="connsiteY4" fmla="*/ 5957887 h 5957887"/>
              <a:gd name="connsiteX5" fmla="*/ 157824 w 8220075"/>
              <a:gd name="connsiteY5" fmla="*/ 5957887 h 5957887"/>
              <a:gd name="connsiteX6" fmla="*/ 0 w 8220075"/>
              <a:gd name="connsiteY6" fmla="*/ 5800063 h 5957887"/>
              <a:gd name="connsiteX7" fmla="*/ 0 w 8220075"/>
              <a:gd name="connsiteY7" fmla="*/ 157824 h 5957887"/>
              <a:gd name="connsiteX8" fmla="*/ 157824 w 8220075"/>
              <a:gd name="connsiteY8" fmla="*/ 0 h 5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075" h="5957887">
                <a:moveTo>
                  <a:pt x="157824" y="0"/>
                </a:moveTo>
                <a:lnTo>
                  <a:pt x="8062251" y="0"/>
                </a:lnTo>
                <a:cubicBezTo>
                  <a:pt x="8149415" y="0"/>
                  <a:pt x="8220075" y="70660"/>
                  <a:pt x="8220075" y="157824"/>
                </a:cubicBezTo>
                <a:lnTo>
                  <a:pt x="8220075" y="5800063"/>
                </a:lnTo>
                <a:cubicBezTo>
                  <a:pt x="8220075" y="5887227"/>
                  <a:pt x="8149415" y="5957887"/>
                  <a:pt x="8062251" y="5957887"/>
                </a:cubicBezTo>
                <a:lnTo>
                  <a:pt x="157824" y="5957887"/>
                </a:lnTo>
                <a:cubicBezTo>
                  <a:pt x="70660" y="5957887"/>
                  <a:pt x="0" y="5887227"/>
                  <a:pt x="0" y="5800063"/>
                </a:cubicBezTo>
                <a:lnTo>
                  <a:pt x="0" y="157824"/>
                </a:lnTo>
                <a:cubicBezTo>
                  <a:pt x="0" y="70660"/>
                  <a:pt x="70660" y="0"/>
                  <a:pt x="157824" y="0"/>
                </a:cubicBez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281" y="2376544"/>
            <a:ext cx="938215" cy="13269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4307" y="2376544"/>
            <a:ext cx="938215" cy="1326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2332" y="2329102"/>
            <a:ext cx="938215" cy="1326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281" y="3687794"/>
            <a:ext cx="938215" cy="1326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4307" y="3687794"/>
            <a:ext cx="938215" cy="1326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2332" y="3640352"/>
            <a:ext cx="938215" cy="1326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281" y="4999045"/>
            <a:ext cx="938215" cy="1326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4307" y="4999045"/>
            <a:ext cx="938215" cy="1326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2332" y="4951603"/>
            <a:ext cx="938215" cy="1326905"/>
          </a:xfrm>
          <a:prstGeom prst="rect">
            <a:avLst/>
          </a:prstGeom>
        </p:spPr>
      </p:pic>
      <p:sp>
        <p:nvSpPr>
          <p:cNvPr id="17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236AE4D8-8577-4B2D-BB0B-CF4855D67CFD}"/>
              </a:ext>
            </a:extLst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7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sp>
        <p:nvSpPr>
          <p:cNvPr id="18" name="Rounded Rectangular Callout 18">
            <a:extLst>
              <a:ext uri="{FF2B5EF4-FFF2-40B4-BE49-F238E27FC236}">
                <a16:creationId xmlns:a16="http://schemas.microsoft.com/office/drawing/2014/main" id="{FD89B57E-1EB8-45E7-A9B1-A767767A4C46}"/>
              </a:ext>
            </a:extLst>
          </p:cNvPr>
          <p:cNvSpPr/>
          <p:nvPr/>
        </p:nvSpPr>
        <p:spPr>
          <a:xfrm>
            <a:off x="2002971" y="677630"/>
            <a:ext cx="4602685" cy="1477024"/>
          </a:xfrm>
          <a:prstGeom prst="wedgeRoundRectCallout">
            <a:avLst>
              <a:gd name="adj1" fmla="val 52201"/>
              <a:gd name="adj2" fmla="val -8510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Can you count how many ones you can see? Which </a:t>
            </a:r>
            <a:r>
              <a:rPr lang="en-GB" dirty="0" err="1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Numberblock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do you think this will make? Let’s check!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FF35209-AD33-4A21-A04B-C5E618BB56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8" r="35905" b="3905"/>
          <a:stretch/>
        </p:blipFill>
        <p:spPr>
          <a:xfrm>
            <a:off x="6950275" y="959107"/>
            <a:ext cx="1923775" cy="29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559CA9-258A-4D9D-84B1-DC39D69DE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385" r="5104" b="6733"/>
          <a:stretch>
            <a:fillRect/>
          </a:stretch>
        </p:blipFill>
        <p:spPr>
          <a:xfrm>
            <a:off x="435427" y="428686"/>
            <a:ext cx="8273143" cy="5996350"/>
          </a:xfrm>
          <a:custGeom>
            <a:avLst/>
            <a:gdLst>
              <a:gd name="connsiteX0" fmla="*/ 157824 w 8220075"/>
              <a:gd name="connsiteY0" fmla="*/ 0 h 5957887"/>
              <a:gd name="connsiteX1" fmla="*/ 8062251 w 8220075"/>
              <a:gd name="connsiteY1" fmla="*/ 0 h 5957887"/>
              <a:gd name="connsiteX2" fmla="*/ 8220075 w 8220075"/>
              <a:gd name="connsiteY2" fmla="*/ 157824 h 5957887"/>
              <a:gd name="connsiteX3" fmla="*/ 8220075 w 8220075"/>
              <a:gd name="connsiteY3" fmla="*/ 5800063 h 5957887"/>
              <a:gd name="connsiteX4" fmla="*/ 8062251 w 8220075"/>
              <a:gd name="connsiteY4" fmla="*/ 5957887 h 5957887"/>
              <a:gd name="connsiteX5" fmla="*/ 157824 w 8220075"/>
              <a:gd name="connsiteY5" fmla="*/ 5957887 h 5957887"/>
              <a:gd name="connsiteX6" fmla="*/ 0 w 8220075"/>
              <a:gd name="connsiteY6" fmla="*/ 5800063 h 5957887"/>
              <a:gd name="connsiteX7" fmla="*/ 0 w 8220075"/>
              <a:gd name="connsiteY7" fmla="*/ 157824 h 5957887"/>
              <a:gd name="connsiteX8" fmla="*/ 157824 w 8220075"/>
              <a:gd name="connsiteY8" fmla="*/ 0 h 5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075" h="5957887">
                <a:moveTo>
                  <a:pt x="157824" y="0"/>
                </a:moveTo>
                <a:lnTo>
                  <a:pt x="8062251" y="0"/>
                </a:lnTo>
                <a:cubicBezTo>
                  <a:pt x="8149415" y="0"/>
                  <a:pt x="8220075" y="70660"/>
                  <a:pt x="8220075" y="157824"/>
                </a:cubicBezTo>
                <a:lnTo>
                  <a:pt x="8220075" y="5800063"/>
                </a:lnTo>
                <a:cubicBezTo>
                  <a:pt x="8220075" y="5887227"/>
                  <a:pt x="8149415" y="5957887"/>
                  <a:pt x="8062251" y="5957887"/>
                </a:cubicBezTo>
                <a:lnTo>
                  <a:pt x="157824" y="5957887"/>
                </a:lnTo>
                <a:cubicBezTo>
                  <a:pt x="70660" y="5957887"/>
                  <a:pt x="0" y="5887227"/>
                  <a:pt x="0" y="5800063"/>
                </a:cubicBezTo>
                <a:lnTo>
                  <a:pt x="0" y="157824"/>
                </a:lnTo>
                <a:cubicBezTo>
                  <a:pt x="0" y="70660"/>
                  <a:pt x="70660" y="0"/>
                  <a:pt x="157824" y="0"/>
                </a:cubicBezTo>
                <a:close/>
              </a:path>
            </a:pathLst>
          </a:custGeom>
        </p:spPr>
      </p:pic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5FC8C380-B044-4C5C-B2AE-2FC9B5E0EC9A}"/>
              </a:ext>
            </a:extLst>
          </p:cNvPr>
          <p:cNvSpPr/>
          <p:nvPr/>
        </p:nvSpPr>
        <p:spPr>
          <a:xfrm>
            <a:off x="440037" y="438804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100000">
                <a:schemeClr val="bg1"/>
              </a:gs>
              <a:gs pos="48000">
                <a:srgbClr val="3E95B3">
                  <a:alpha val="0"/>
                  <a:lumMod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" name="9number1">
            <a:extLst>
              <a:ext uri="{FF2B5EF4-FFF2-40B4-BE49-F238E27FC236}">
                <a16:creationId xmlns:a16="http://schemas.microsoft.com/office/drawing/2014/main" id="{F6030A08-02A7-4518-9166-381A32C52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905418" y="1245106"/>
            <a:ext cx="794382" cy="805609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769121" y="677997"/>
            <a:ext cx="3296852" cy="1577764"/>
          </a:xfrm>
          <a:prstGeom prst="wedgeRoundRectCallout">
            <a:avLst>
              <a:gd name="adj1" fmla="val 52887"/>
              <a:gd name="adj2" fmla="val -7643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That’s right! It’s me, Nine!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I’m made of </a:t>
            </a:r>
            <a:r>
              <a:rPr lang="en-GB" b="1" dirty="0">
                <a:solidFill>
                  <a:schemeClr val="tx1"/>
                </a:solidFill>
                <a:latin typeface="Numberlings" pitchFamily="2" charset="0"/>
                <a:ea typeface="Roboto" panose="02000000000000000000" pitchFamily="2" charset="0"/>
              </a:rPr>
              <a:t>9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ones.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Can you click me and count my ones?</a:t>
            </a:r>
            <a:endParaRPr lang="en-GB" dirty="0">
              <a:solidFill>
                <a:schemeClr val="tx1"/>
              </a:solidFill>
              <a:latin typeface="Heinemann Roman" panose="02000503000000020004" pitchFamily="50" charset="0"/>
              <a:ea typeface="Roboto" panose="02000000000000000000" pitchFamily="2" charset="0"/>
            </a:endParaRPr>
          </a:p>
        </p:txBody>
      </p:sp>
      <p:sp>
        <p:nvSpPr>
          <p:cNvPr id="17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CFC650F6-CBCA-4900-9447-09CE6158EC97}"/>
              </a:ext>
            </a:extLst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7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22" name="1number1">
            <a:extLst>
              <a:ext uri="{FF2B5EF4-FFF2-40B4-BE49-F238E27FC236}">
                <a16:creationId xmlns:a16="http://schemas.microsoft.com/office/drawing/2014/main" id="{4465FF2A-F794-4108-9B74-7377B8D4BF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905418" y="1749871"/>
            <a:ext cx="794382" cy="805609"/>
          </a:xfrm>
          <a:prstGeom prst="rect">
            <a:avLst/>
          </a:prstGeom>
        </p:spPr>
      </p:pic>
      <p:pic>
        <p:nvPicPr>
          <p:cNvPr id="23" name="2number1">
            <a:extLst>
              <a:ext uri="{FF2B5EF4-FFF2-40B4-BE49-F238E27FC236}">
                <a16:creationId xmlns:a16="http://schemas.microsoft.com/office/drawing/2014/main" id="{961A25D7-E8E4-4265-8C73-304FE2BDEA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905418" y="2255761"/>
            <a:ext cx="794382" cy="805609"/>
          </a:xfrm>
          <a:prstGeom prst="rect">
            <a:avLst/>
          </a:prstGeom>
        </p:spPr>
      </p:pic>
      <p:pic>
        <p:nvPicPr>
          <p:cNvPr id="24" name="3number1">
            <a:extLst>
              <a:ext uri="{FF2B5EF4-FFF2-40B4-BE49-F238E27FC236}">
                <a16:creationId xmlns:a16="http://schemas.microsoft.com/office/drawing/2014/main" id="{4F182742-45BE-43F4-BF9F-6B7B35DF33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905418" y="2761651"/>
            <a:ext cx="794382" cy="805609"/>
          </a:xfrm>
          <a:prstGeom prst="rect">
            <a:avLst/>
          </a:prstGeom>
        </p:spPr>
      </p:pic>
      <p:pic>
        <p:nvPicPr>
          <p:cNvPr id="25" name="4number1">
            <a:extLst>
              <a:ext uri="{FF2B5EF4-FFF2-40B4-BE49-F238E27FC236}">
                <a16:creationId xmlns:a16="http://schemas.microsoft.com/office/drawing/2014/main" id="{50891E14-2FCA-4309-804A-37E6322EC1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905418" y="3267541"/>
            <a:ext cx="794382" cy="805609"/>
          </a:xfrm>
          <a:prstGeom prst="rect">
            <a:avLst/>
          </a:prstGeom>
        </p:spPr>
      </p:pic>
      <p:pic>
        <p:nvPicPr>
          <p:cNvPr id="26" name="5number1">
            <a:extLst>
              <a:ext uri="{FF2B5EF4-FFF2-40B4-BE49-F238E27FC236}">
                <a16:creationId xmlns:a16="http://schemas.microsoft.com/office/drawing/2014/main" id="{7C51103A-96FF-49BB-9A32-677D9CC71E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905418" y="3773431"/>
            <a:ext cx="794382" cy="805609"/>
          </a:xfrm>
          <a:prstGeom prst="rect">
            <a:avLst/>
          </a:prstGeom>
        </p:spPr>
      </p:pic>
      <p:pic>
        <p:nvPicPr>
          <p:cNvPr id="27" name="6number1">
            <a:extLst>
              <a:ext uri="{FF2B5EF4-FFF2-40B4-BE49-F238E27FC236}">
                <a16:creationId xmlns:a16="http://schemas.microsoft.com/office/drawing/2014/main" id="{CF640B1B-8E79-4373-8143-E756F8C550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905418" y="4279321"/>
            <a:ext cx="794382" cy="805609"/>
          </a:xfrm>
          <a:prstGeom prst="rect">
            <a:avLst/>
          </a:prstGeom>
        </p:spPr>
      </p:pic>
      <p:pic>
        <p:nvPicPr>
          <p:cNvPr id="28" name="7number1">
            <a:extLst>
              <a:ext uri="{FF2B5EF4-FFF2-40B4-BE49-F238E27FC236}">
                <a16:creationId xmlns:a16="http://schemas.microsoft.com/office/drawing/2014/main" id="{822167FA-2BE3-415D-BDCD-BD43584D6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905418" y="4785211"/>
            <a:ext cx="794382" cy="805609"/>
          </a:xfrm>
          <a:prstGeom prst="rect">
            <a:avLst/>
          </a:prstGeom>
        </p:spPr>
      </p:pic>
      <p:pic>
        <p:nvPicPr>
          <p:cNvPr id="29" name="8number1">
            <a:extLst>
              <a:ext uri="{FF2B5EF4-FFF2-40B4-BE49-F238E27FC236}">
                <a16:creationId xmlns:a16="http://schemas.microsoft.com/office/drawing/2014/main" id="{7FDEE535-9BA2-47E1-BEEC-B76A15237D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905418" y="5291099"/>
            <a:ext cx="794382" cy="805609"/>
          </a:xfrm>
          <a:prstGeom prst="rect">
            <a:avLst/>
          </a:prstGeom>
        </p:spPr>
      </p:pic>
      <p:pic>
        <p:nvPicPr>
          <p:cNvPr id="2" name="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906" y="396129"/>
            <a:ext cx="1568523" cy="601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2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3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4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9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4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FDAAC0-FF80-4CA4-8C7E-6F82A490E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6928" r="19131" b="4213"/>
          <a:stretch/>
        </p:blipFill>
        <p:spPr>
          <a:xfrm>
            <a:off x="436852" y="423147"/>
            <a:ext cx="8270297" cy="5994288"/>
          </a:xfrm>
          <a:custGeom>
            <a:avLst/>
            <a:gdLst>
              <a:gd name="connsiteX0" fmla="*/ 157824 w 8220075"/>
              <a:gd name="connsiteY0" fmla="*/ 0 h 5957887"/>
              <a:gd name="connsiteX1" fmla="*/ 8062251 w 8220075"/>
              <a:gd name="connsiteY1" fmla="*/ 0 h 5957887"/>
              <a:gd name="connsiteX2" fmla="*/ 8220075 w 8220075"/>
              <a:gd name="connsiteY2" fmla="*/ 157824 h 5957887"/>
              <a:gd name="connsiteX3" fmla="*/ 8220075 w 8220075"/>
              <a:gd name="connsiteY3" fmla="*/ 5800063 h 5957887"/>
              <a:gd name="connsiteX4" fmla="*/ 8062251 w 8220075"/>
              <a:gd name="connsiteY4" fmla="*/ 5957887 h 5957887"/>
              <a:gd name="connsiteX5" fmla="*/ 157824 w 8220075"/>
              <a:gd name="connsiteY5" fmla="*/ 5957887 h 5957887"/>
              <a:gd name="connsiteX6" fmla="*/ 0 w 8220075"/>
              <a:gd name="connsiteY6" fmla="*/ 5800063 h 5957887"/>
              <a:gd name="connsiteX7" fmla="*/ 0 w 8220075"/>
              <a:gd name="connsiteY7" fmla="*/ 157824 h 5957887"/>
              <a:gd name="connsiteX8" fmla="*/ 157824 w 8220075"/>
              <a:gd name="connsiteY8" fmla="*/ 0 h 5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075" h="5957887">
                <a:moveTo>
                  <a:pt x="157824" y="0"/>
                </a:moveTo>
                <a:lnTo>
                  <a:pt x="8062251" y="0"/>
                </a:lnTo>
                <a:cubicBezTo>
                  <a:pt x="8149415" y="0"/>
                  <a:pt x="8220075" y="70660"/>
                  <a:pt x="8220075" y="157824"/>
                </a:cubicBezTo>
                <a:lnTo>
                  <a:pt x="8220075" y="5800063"/>
                </a:lnTo>
                <a:cubicBezTo>
                  <a:pt x="8220075" y="5887227"/>
                  <a:pt x="8149415" y="5957887"/>
                  <a:pt x="8062251" y="5957887"/>
                </a:cubicBezTo>
                <a:lnTo>
                  <a:pt x="157824" y="5957887"/>
                </a:lnTo>
                <a:cubicBezTo>
                  <a:pt x="70660" y="5957887"/>
                  <a:pt x="0" y="5887227"/>
                  <a:pt x="0" y="5800063"/>
                </a:cubicBezTo>
                <a:lnTo>
                  <a:pt x="0" y="157824"/>
                </a:lnTo>
                <a:cubicBezTo>
                  <a:pt x="0" y="70660"/>
                  <a:pt x="70660" y="0"/>
                  <a:pt x="157824" y="0"/>
                </a:cubicBezTo>
                <a:close/>
              </a:path>
            </a:pathLst>
          </a:custGeom>
        </p:spPr>
      </p:pic>
      <p:sp>
        <p:nvSpPr>
          <p:cNvPr id="34" name="Rounded Rectangular Callout 18">
            <a:extLst>
              <a:ext uri="{FF2B5EF4-FFF2-40B4-BE49-F238E27FC236}">
                <a16:creationId xmlns:a16="http://schemas.microsoft.com/office/drawing/2014/main" id="{A7C38CCD-4BC3-44CE-B8F8-48155ABAF0D7}"/>
              </a:ext>
            </a:extLst>
          </p:cNvPr>
          <p:cNvSpPr/>
          <p:nvPr/>
        </p:nvSpPr>
        <p:spPr>
          <a:xfrm>
            <a:off x="1132114" y="780185"/>
            <a:ext cx="5563326" cy="1048615"/>
          </a:xfrm>
          <a:prstGeom prst="wedgeRoundRectCallout">
            <a:avLst>
              <a:gd name="adj1" fmla="val 51703"/>
              <a:gd name="adj2" fmla="val -12684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Help me count the blocks. I think that these ones will make the number </a:t>
            </a:r>
            <a:r>
              <a:rPr lang="en-GB" b="1" dirty="0">
                <a:solidFill>
                  <a:schemeClr val="tx1"/>
                </a:solidFill>
                <a:latin typeface="Numberlings" pitchFamily="2" charset="0"/>
                <a:ea typeface="Roboto" panose="02000000000000000000" pitchFamily="2" charset="0"/>
              </a:rPr>
              <a:t>5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. Am I right?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335" y="2679050"/>
            <a:ext cx="1097878" cy="18547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080" y="2396383"/>
            <a:ext cx="1097878" cy="18547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1825" y="2679049"/>
            <a:ext cx="1097878" cy="18547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9570" y="2396382"/>
            <a:ext cx="1097878" cy="18547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315" y="2679048"/>
            <a:ext cx="1097878" cy="1854777"/>
          </a:xfrm>
          <a:prstGeom prst="rect">
            <a:avLst/>
          </a:prstGeom>
        </p:spPr>
      </p:pic>
      <p:sp>
        <p:nvSpPr>
          <p:cNvPr id="30" name="no">
            <a:extLst>
              <a:ext uri="{FF2B5EF4-FFF2-40B4-BE49-F238E27FC236}">
                <a16:creationId xmlns:a16="http://schemas.microsoft.com/office/drawing/2014/main" id="{587BA4C0-699E-44CE-9209-64C30DB0473C}"/>
              </a:ext>
            </a:extLst>
          </p:cNvPr>
          <p:cNvSpPr/>
          <p:nvPr/>
        </p:nvSpPr>
        <p:spPr>
          <a:xfrm>
            <a:off x="6634929" y="4961814"/>
            <a:ext cx="1183847" cy="11838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3E95B3"/>
                </a:solidFill>
                <a:latin typeface="Heinemann Roman" panose="02000503000000020004" pitchFamily="50" charset="0"/>
              </a:rPr>
              <a:t>no</a:t>
            </a:r>
          </a:p>
        </p:txBody>
      </p:sp>
      <p:sp>
        <p:nvSpPr>
          <p:cNvPr id="31" name="yes">
            <a:hlinkClick r:id="rId4" action="ppaction://hlinksldjump"/>
            <a:extLst>
              <a:ext uri="{FF2B5EF4-FFF2-40B4-BE49-F238E27FC236}">
                <a16:creationId xmlns:a16="http://schemas.microsoft.com/office/drawing/2014/main" id="{39A8DFEB-5605-4A51-80EF-8588C292CD64}"/>
              </a:ext>
            </a:extLst>
          </p:cNvPr>
          <p:cNvSpPr/>
          <p:nvPr/>
        </p:nvSpPr>
        <p:spPr>
          <a:xfrm>
            <a:off x="1273062" y="4961813"/>
            <a:ext cx="1183847" cy="11838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3E95B3"/>
                </a:solidFill>
                <a:latin typeface="Heinemann Roman" panose="02000503000000020004" pitchFamily="50" charset="0"/>
              </a:rPr>
              <a:t>yes</a:t>
            </a:r>
          </a:p>
        </p:txBody>
      </p:sp>
      <p:sp>
        <p:nvSpPr>
          <p:cNvPr id="33" name="Rounded Rectangular Callout 41">
            <a:extLst>
              <a:ext uri="{FF2B5EF4-FFF2-40B4-BE49-F238E27FC236}">
                <a16:creationId xmlns:a16="http://schemas.microsoft.com/office/drawing/2014/main" id="{8F03C3E6-640C-40BA-9F0A-D7A03139825E}"/>
              </a:ext>
            </a:extLst>
          </p:cNvPr>
          <p:cNvSpPr/>
          <p:nvPr/>
        </p:nvSpPr>
        <p:spPr>
          <a:xfrm>
            <a:off x="3451825" y="775508"/>
            <a:ext cx="3264429" cy="792035"/>
          </a:xfrm>
          <a:prstGeom prst="wedgeRoundRectCallout">
            <a:avLst>
              <a:gd name="adj1" fmla="val 53771"/>
              <a:gd name="adj2" fmla="val -21562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10000"/>
                  </a:schemeClr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Oops! Shall we try again?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3339A8-B598-4225-85AA-5650497A65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8" r="35905" b="3905"/>
          <a:stretch/>
        </p:blipFill>
        <p:spPr>
          <a:xfrm>
            <a:off x="6950275" y="334429"/>
            <a:ext cx="1923775" cy="29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0" grpId="0" animBg="1"/>
      <p:bldP spid="31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465F1B-D8DC-4969-AB91-64A8EF477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385" r="5104" b="6733"/>
          <a:stretch>
            <a:fillRect/>
          </a:stretch>
        </p:blipFill>
        <p:spPr>
          <a:xfrm>
            <a:off x="435427" y="428686"/>
            <a:ext cx="8273143" cy="5996350"/>
          </a:xfrm>
          <a:custGeom>
            <a:avLst/>
            <a:gdLst>
              <a:gd name="connsiteX0" fmla="*/ 157824 w 8220075"/>
              <a:gd name="connsiteY0" fmla="*/ 0 h 5957887"/>
              <a:gd name="connsiteX1" fmla="*/ 8062251 w 8220075"/>
              <a:gd name="connsiteY1" fmla="*/ 0 h 5957887"/>
              <a:gd name="connsiteX2" fmla="*/ 8220075 w 8220075"/>
              <a:gd name="connsiteY2" fmla="*/ 157824 h 5957887"/>
              <a:gd name="connsiteX3" fmla="*/ 8220075 w 8220075"/>
              <a:gd name="connsiteY3" fmla="*/ 5800063 h 5957887"/>
              <a:gd name="connsiteX4" fmla="*/ 8062251 w 8220075"/>
              <a:gd name="connsiteY4" fmla="*/ 5957887 h 5957887"/>
              <a:gd name="connsiteX5" fmla="*/ 157824 w 8220075"/>
              <a:gd name="connsiteY5" fmla="*/ 5957887 h 5957887"/>
              <a:gd name="connsiteX6" fmla="*/ 0 w 8220075"/>
              <a:gd name="connsiteY6" fmla="*/ 5800063 h 5957887"/>
              <a:gd name="connsiteX7" fmla="*/ 0 w 8220075"/>
              <a:gd name="connsiteY7" fmla="*/ 157824 h 5957887"/>
              <a:gd name="connsiteX8" fmla="*/ 157824 w 8220075"/>
              <a:gd name="connsiteY8" fmla="*/ 0 h 5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075" h="5957887">
                <a:moveTo>
                  <a:pt x="157824" y="0"/>
                </a:moveTo>
                <a:lnTo>
                  <a:pt x="8062251" y="0"/>
                </a:lnTo>
                <a:cubicBezTo>
                  <a:pt x="8149415" y="0"/>
                  <a:pt x="8220075" y="70660"/>
                  <a:pt x="8220075" y="157824"/>
                </a:cubicBezTo>
                <a:lnTo>
                  <a:pt x="8220075" y="5800063"/>
                </a:lnTo>
                <a:cubicBezTo>
                  <a:pt x="8220075" y="5887227"/>
                  <a:pt x="8149415" y="5957887"/>
                  <a:pt x="8062251" y="5957887"/>
                </a:cubicBezTo>
                <a:lnTo>
                  <a:pt x="157824" y="5957887"/>
                </a:lnTo>
                <a:cubicBezTo>
                  <a:pt x="70660" y="5957887"/>
                  <a:pt x="0" y="5887227"/>
                  <a:pt x="0" y="5800063"/>
                </a:cubicBezTo>
                <a:lnTo>
                  <a:pt x="0" y="157824"/>
                </a:lnTo>
                <a:cubicBezTo>
                  <a:pt x="0" y="70660"/>
                  <a:pt x="70660" y="0"/>
                  <a:pt x="157824" y="0"/>
                </a:cubicBezTo>
                <a:close/>
              </a:path>
            </a:pathLst>
          </a:custGeom>
        </p:spPr>
      </p:pic>
      <p:sp>
        <p:nvSpPr>
          <p:cNvPr id="3" name="Rounded Rectangle 18">
            <a:extLst>
              <a:ext uri="{FF2B5EF4-FFF2-40B4-BE49-F238E27FC236}">
                <a16:creationId xmlns:a16="http://schemas.microsoft.com/office/drawing/2014/main" id="{DF912EDA-B2E1-41B3-8502-FA6DBE24186A}"/>
              </a:ext>
            </a:extLst>
          </p:cNvPr>
          <p:cNvSpPr/>
          <p:nvPr/>
        </p:nvSpPr>
        <p:spPr>
          <a:xfrm>
            <a:off x="440037" y="438804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100000">
                <a:schemeClr val="bg1"/>
              </a:gs>
              <a:gs pos="48000">
                <a:srgbClr val="3E95B3">
                  <a:alpha val="0"/>
                  <a:lumMod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" name="2number1">
            <a:extLst>
              <a:ext uri="{FF2B5EF4-FFF2-40B4-BE49-F238E27FC236}">
                <a16:creationId xmlns:a16="http://schemas.microsoft.com/office/drawing/2014/main" id="{66E28F71-C27D-42BC-A3A7-027622FC9D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21362" y="1326168"/>
            <a:ext cx="1330183" cy="1348983"/>
          </a:xfrm>
          <a:prstGeom prst="rect">
            <a:avLst/>
          </a:prstGeom>
        </p:spPr>
      </p:pic>
      <p:pic>
        <p:nvPicPr>
          <p:cNvPr id="23" name="3number1">
            <a:extLst>
              <a:ext uri="{FF2B5EF4-FFF2-40B4-BE49-F238E27FC236}">
                <a16:creationId xmlns:a16="http://schemas.microsoft.com/office/drawing/2014/main" id="{501BF1EF-C0C9-40D7-8C86-22C2F0FDA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21362" y="2177169"/>
            <a:ext cx="1330183" cy="1348983"/>
          </a:xfrm>
          <a:prstGeom prst="rect">
            <a:avLst/>
          </a:prstGeom>
        </p:spPr>
      </p:pic>
      <p:sp>
        <p:nvSpPr>
          <p:cNvPr id="10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51A1AC4E-0109-4414-B9F5-CFDFFC0AF0F1}"/>
              </a:ext>
            </a:extLst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7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19" name="2number1">
            <a:extLst>
              <a:ext uri="{FF2B5EF4-FFF2-40B4-BE49-F238E27FC236}">
                <a16:creationId xmlns:a16="http://schemas.microsoft.com/office/drawing/2014/main" id="{0C9C1BF3-75E5-4AD3-B48C-E07D5F2DF2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14699" y="3025785"/>
            <a:ext cx="1330183" cy="1348983"/>
          </a:xfrm>
          <a:prstGeom prst="rect">
            <a:avLst/>
          </a:prstGeom>
        </p:spPr>
      </p:pic>
      <p:pic>
        <p:nvPicPr>
          <p:cNvPr id="20" name="3number1">
            <a:extLst>
              <a:ext uri="{FF2B5EF4-FFF2-40B4-BE49-F238E27FC236}">
                <a16:creationId xmlns:a16="http://schemas.microsoft.com/office/drawing/2014/main" id="{B5FC9574-7E61-4B4C-9849-458498933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14699" y="3876786"/>
            <a:ext cx="1330183" cy="1348983"/>
          </a:xfrm>
          <a:prstGeom prst="rect">
            <a:avLst/>
          </a:prstGeom>
        </p:spPr>
      </p:pic>
      <p:pic>
        <p:nvPicPr>
          <p:cNvPr id="21" name="4number1">
            <a:extLst>
              <a:ext uri="{FF2B5EF4-FFF2-40B4-BE49-F238E27FC236}">
                <a16:creationId xmlns:a16="http://schemas.microsoft.com/office/drawing/2014/main" id="{1C45958B-F268-45B2-862B-31F2C2282D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14699" y="4727704"/>
            <a:ext cx="1330183" cy="1348983"/>
          </a:xfrm>
          <a:prstGeom prst="rect">
            <a:avLst/>
          </a:prstGeom>
        </p:spPr>
      </p:pic>
      <p:pic>
        <p:nvPicPr>
          <p:cNvPr id="9" name="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654" y="333710"/>
            <a:ext cx="2921452" cy="6190579"/>
          </a:xfrm>
          <a:prstGeom prst="rect">
            <a:avLst/>
          </a:prstGeom>
        </p:spPr>
      </p:pic>
      <p:sp>
        <p:nvSpPr>
          <p:cNvPr id="24" name="Rounded Rectangular Callout 10">
            <a:extLst>
              <a:ext uri="{FF2B5EF4-FFF2-40B4-BE49-F238E27FC236}">
                <a16:creationId xmlns:a16="http://schemas.microsoft.com/office/drawing/2014/main" id="{E153F62E-7BC0-447B-9531-CC27014BCC68}"/>
              </a:ext>
            </a:extLst>
          </p:cNvPr>
          <p:cNvSpPr/>
          <p:nvPr/>
        </p:nvSpPr>
        <p:spPr>
          <a:xfrm>
            <a:off x="696687" y="627784"/>
            <a:ext cx="3335382" cy="1272135"/>
          </a:xfrm>
          <a:prstGeom prst="wedgeRoundRectCallout">
            <a:avLst>
              <a:gd name="adj1" fmla="val 35127"/>
              <a:gd name="adj2" fmla="val 57393"/>
              <a:gd name="adj3" fmla="val 16667"/>
            </a:avLst>
          </a:prstGeom>
          <a:solidFill>
            <a:schemeClr val="bg1"/>
          </a:solidFill>
          <a:ln w="38100">
            <a:solidFill>
              <a:srgbClr val="30C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That’s right! I’m made of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b="1" dirty="0">
                <a:solidFill>
                  <a:schemeClr val="tx1"/>
                </a:solidFill>
                <a:latin typeface="Numberlings" pitchFamily="2" charset="0"/>
                <a:ea typeface="Roboto" panose="02000000000000000000" pitchFamily="2" charset="0"/>
              </a:rPr>
              <a:t>5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ones. Can you count them with me?</a:t>
            </a:r>
          </a:p>
        </p:txBody>
      </p:sp>
    </p:spTree>
    <p:extLst>
      <p:ext uri="{BB962C8B-B14F-4D97-AF65-F5344CB8AC3E}">
        <p14:creationId xmlns:p14="http://schemas.microsoft.com/office/powerpoint/2010/main" val="29626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64731E-F71A-4DA7-8CCC-B60638F3D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6928" r="19131" b="4213"/>
          <a:stretch/>
        </p:blipFill>
        <p:spPr>
          <a:xfrm>
            <a:off x="436852" y="423147"/>
            <a:ext cx="8270297" cy="5994288"/>
          </a:xfrm>
          <a:custGeom>
            <a:avLst/>
            <a:gdLst>
              <a:gd name="connsiteX0" fmla="*/ 157824 w 8220075"/>
              <a:gd name="connsiteY0" fmla="*/ 0 h 5957887"/>
              <a:gd name="connsiteX1" fmla="*/ 8062251 w 8220075"/>
              <a:gd name="connsiteY1" fmla="*/ 0 h 5957887"/>
              <a:gd name="connsiteX2" fmla="*/ 8220075 w 8220075"/>
              <a:gd name="connsiteY2" fmla="*/ 157824 h 5957887"/>
              <a:gd name="connsiteX3" fmla="*/ 8220075 w 8220075"/>
              <a:gd name="connsiteY3" fmla="*/ 5800063 h 5957887"/>
              <a:gd name="connsiteX4" fmla="*/ 8062251 w 8220075"/>
              <a:gd name="connsiteY4" fmla="*/ 5957887 h 5957887"/>
              <a:gd name="connsiteX5" fmla="*/ 157824 w 8220075"/>
              <a:gd name="connsiteY5" fmla="*/ 5957887 h 5957887"/>
              <a:gd name="connsiteX6" fmla="*/ 0 w 8220075"/>
              <a:gd name="connsiteY6" fmla="*/ 5800063 h 5957887"/>
              <a:gd name="connsiteX7" fmla="*/ 0 w 8220075"/>
              <a:gd name="connsiteY7" fmla="*/ 157824 h 5957887"/>
              <a:gd name="connsiteX8" fmla="*/ 157824 w 8220075"/>
              <a:gd name="connsiteY8" fmla="*/ 0 h 5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075" h="5957887">
                <a:moveTo>
                  <a:pt x="157824" y="0"/>
                </a:moveTo>
                <a:lnTo>
                  <a:pt x="8062251" y="0"/>
                </a:lnTo>
                <a:cubicBezTo>
                  <a:pt x="8149415" y="0"/>
                  <a:pt x="8220075" y="70660"/>
                  <a:pt x="8220075" y="157824"/>
                </a:cubicBezTo>
                <a:lnTo>
                  <a:pt x="8220075" y="5800063"/>
                </a:lnTo>
                <a:cubicBezTo>
                  <a:pt x="8220075" y="5887227"/>
                  <a:pt x="8149415" y="5957887"/>
                  <a:pt x="8062251" y="5957887"/>
                </a:cubicBezTo>
                <a:lnTo>
                  <a:pt x="157824" y="5957887"/>
                </a:lnTo>
                <a:cubicBezTo>
                  <a:pt x="70660" y="5957887"/>
                  <a:pt x="0" y="5887227"/>
                  <a:pt x="0" y="5800063"/>
                </a:cubicBezTo>
                <a:lnTo>
                  <a:pt x="0" y="157824"/>
                </a:lnTo>
                <a:cubicBezTo>
                  <a:pt x="0" y="70660"/>
                  <a:pt x="70660" y="0"/>
                  <a:pt x="157824" y="0"/>
                </a:cubicBezTo>
                <a:close/>
              </a:path>
            </a:pathLst>
          </a:custGeom>
        </p:spPr>
      </p:pic>
      <p:sp>
        <p:nvSpPr>
          <p:cNvPr id="17" name="Rounded Rectangular Callout 18">
            <a:extLst>
              <a:ext uri="{FF2B5EF4-FFF2-40B4-BE49-F238E27FC236}">
                <a16:creationId xmlns:a16="http://schemas.microsoft.com/office/drawing/2014/main" id="{27BD9512-3C26-4053-AC0D-DD6E75A43B78}"/>
              </a:ext>
            </a:extLst>
          </p:cNvPr>
          <p:cNvSpPr/>
          <p:nvPr/>
        </p:nvSpPr>
        <p:spPr>
          <a:xfrm>
            <a:off x="1156325" y="775508"/>
            <a:ext cx="5563326" cy="1048615"/>
          </a:xfrm>
          <a:prstGeom prst="wedgeRoundRectCallout">
            <a:avLst>
              <a:gd name="adj1" fmla="val 51703"/>
              <a:gd name="adj2" fmla="val -12684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Help me count the blocks. I think that these ones will make the </a:t>
            </a:r>
            <a:r>
              <a:rPr lang="en-GB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number </a:t>
            </a:r>
            <a:r>
              <a:rPr lang="en-GB" b="1">
                <a:solidFill>
                  <a:schemeClr val="tx1"/>
                </a:solidFill>
                <a:latin typeface="Numberlings" pitchFamily="2" charset="0"/>
                <a:ea typeface="Roboto" panose="02000000000000000000" pitchFamily="2" charset="0"/>
              </a:rPr>
              <a:t>7</a:t>
            </a:r>
            <a:r>
              <a:rPr lang="en-GB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. 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Am I right?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248" y="3434891"/>
            <a:ext cx="940482" cy="15888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7025" y="3152224"/>
            <a:ext cx="940482" cy="15888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4802" y="3434890"/>
            <a:ext cx="940482" cy="15888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579" y="3152223"/>
            <a:ext cx="940482" cy="15888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0356" y="3434889"/>
            <a:ext cx="940482" cy="15888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8133" y="3152221"/>
            <a:ext cx="940482" cy="15888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5910" y="3434887"/>
            <a:ext cx="940482" cy="1588869"/>
          </a:xfrm>
          <a:prstGeom prst="rect">
            <a:avLst/>
          </a:prstGeom>
        </p:spPr>
      </p:pic>
      <p:sp>
        <p:nvSpPr>
          <p:cNvPr id="34" name="no">
            <a:hlinkClick r:id="rId4" action="ppaction://hlinksldjump"/>
            <a:extLst>
              <a:ext uri="{FF2B5EF4-FFF2-40B4-BE49-F238E27FC236}">
                <a16:creationId xmlns:a16="http://schemas.microsoft.com/office/drawing/2014/main" id="{2B0248D7-5CFF-4C5F-A746-DC4794288D98}"/>
              </a:ext>
            </a:extLst>
          </p:cNvPr>
          <p:cNvSpPr/>
          <p:nvPr/>
        </p:nvSpPr>
        <p:spPr>
          <a:xfrm>
            <a:off x="6634929" y="4961814"/>
            <a:ext cx="1183847" cy="11838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3E95B3"/>
                </a:solidFill>
                <a:latin typeface="Heinemann Roman" panose="02000503000000020004" pitchFamily="50" charset="0"/>
              </a:rPr>
              <a:t>no</a:t>
            </a:r>
          </a:p>
        </p:txBody>
      </p:sp>
      <p:sp>
        <p:nvSpPr>
          <p:cNvPr id="35" name="yes">
            <a:extLst>
              <a:ext uri="{FF2B5EF4-FFF2-40B4-BE49-F238E27FC236}">
                <a16:creationId xmlns:a16="http://schemas.microsoft.com/office/drawing/2014/main" id="{6F57C006-B3B5-43CF-9559-C30805DC93FF}"/>
              </a:ext>
            </a:extLst>
          </p:cNvPr>
          <p:cNvSpPr/>
          <p:nvPr/>
        </p:nvSpPr>
        <p:spPr>
          <a:xfrm>
            <a:off x="1273062" y="4961813"/>
            <a:ext cx="1183847" cy="11838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3E95B3"/>
                </a:solidFill>
                <a:latin typeface="Heinemann Roman" panose="02000503000000020004" pitchFamily="50" charset="0"/>
              </a:rPr>
              <a:t>yes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8BADDF3-033B-4D13-8F52-64EBE67A89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8" r="35905" b="3905"/>
          <a:stretch/>
        </p:blipFill>
        <p:spPr>
          <a:xfrm>
            <a:off x="6950275" y="334429"/>
            <a:ext cx="1923775" cy="2983231"/>
          </a:xfrm>
          <a:prstGeom prst="rect">
            <a:avLst/>
          </a:prstGeom>
        </p:spPr>
      </p:pic>
      <p:sp>
        <p:nvSpPr>
          <p:cNvPr id="38" name="Rounded Rectangular Callout 41">
            <a:extLst>
              <a:ext uri="{FF2B5EF4-FFF2-40B4-BE49-F238E27FC236}">
                <a16:creationId xmlns:a16="http://schemas.microsoft.com/office/drawing/2014/main" id="{F8AFD9E4-6C02-421A-AFED-1D63B503F36C}"/>
              </a:ext>
            </a:extLst>
          </p:cNvPr>
          <p:cNvSpPr/>
          <p:nvPr/>
        </p:nvSpPr>
        <p:spPr>
          <a:xfrm>
            <a:off x="3396343" y="775508"/>
            <a:ext cx="3319912" cy="809452"/>
          </a:xfrm>
          <a:prstGeom prst="wedgeRoundRectCallout">
            <a:avLst>
              <a:gd name="adj1" fmla="val 54563"/>
              <a:gd name="adj2" fmla="val -21562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10000"/>
                  </a:schemeClr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Oops! Shall we try again?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AD2303-AA48-4D07-B5C3-60F5F1D670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688" y="3152220"/>
            <a:ext cx="940482" cy="158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4" grpId="0" animBg="1"/>
      <p:bldP spid="35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616503-41AB-4328-90C2-8FED98A609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385" r="5104" b="6733"/>
          <a:stretch>
            <a:fillRect/>
          </a:stretch>
        </p:blipFill>
        <p:spPr>
          <a:xfrm>
            <a:off x="435427" y="428686"/>
            <a:ext cx="8273143" cy="5996350"/>
          </a:xfrm>
          <a:custGeom>
            <a:avLst/>
            <a:gdLst>
              <a:gd name="connsiteX0" fmla="*/ 157824 w 8220075"/>
              <a:gd name="connsiteY0" fmla="*/ 0 h 5957887"/>
              <a:gd name="connsiteX1" fmla="*/ 8062251 w 8220075"/>
              <a:gd name="connsiteY1" fmla="*/ 0 h 5957887"/>
              <a:gd name="connsiteX2" fmla="*/ 8220075 w 8220075"/>
              <a:gd name="connsiteY2" fmla="*/ 157824 h 5957887"/>
              <a:gd name="connsiteX3" fmla="*/ 8220075 w 8220075"/>
              <a:gd name="connsiteY3" fmla="*/ 5800063 h 5957887"/>
              <a:gd name="connsiteX4" fmla="*/ 8062251 w 8220075"/>
              <a:gd name="connsiteY4" fmla="*/ 5957887 h 5957887"/>
              <a:gd name="connsiteX5" fmla="*/ 157824 w 8220075"/>
              <a:gd name="connsiteY5" fmla="*/ 5957887 h 5957887"/>
              <a:gd name="connsiteX6" fmla="*/ 0 w 8220075"/>
              <a:gd name="connsiteY6" fmla="*/ 5800063 h 5957887"/>
              <a:gd name="connsiteX7" fmla="*/ 0 w 8220075"/>
              <a:gd name="connsiteY7" fmla="*/ 157824 h 5957887"/>
              <a:gd name="connsiteX8" fmla="*/ 157824 w 8220075"/>
              <a:gd name="connsiteY8" fmla="*/ 0 h 5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075" h="5957887">
                <a:moveTo>
                  <a:pt x="157824" y="0"/>
                </a:moveTo>
                <a:lnTo>
                  <a:pt x="8062251" y="0"/>
                </a:lnTo>
                <a:cubicBezTo>
                  <a:pt x="8149415" y="0"/>
                  <a:pt x="8220075" y="70660"/>
                  <a:pt x="8220075" y="157824"/>
                </a:cubicBezTo>
                <a:lnTo>
                  <a:pt x="8220075" y="5800063"/>
                </a:lnTo>
                <a:cubicBezTo>
                  <a:pt x="8220075" y="5887227"/>
                  <a:pt x="8149415" y="5957887"/>
                  <a:pt x="8062251" y="5957887"/>
                </a:cubicBezTo>
                <a:lnTo>
                  <a:pt x="157824" y="5957887"/>
                </a:lnTo>
                <a:cubicBezTo>
                  <a:pt x="70660" y="5957887"/>
                  <a:pt x="0" y="5887227"/>
                  <a:pt x="0" y="5800063"/>
                </a:cubicBezTo>
                <a:lnTo>
                  <a:pt x="0" y="157824"/>
                </a:lnTo>
                <a:cubicBezTo>
                  <a:pt x="0" y="70660"/>
                  <a:pt x="70660" y="0"/>
                  <a:pt x="157824" y="0"/>
                </a:cubicBezTo>
                <a:close/>
              </a:path>
            </a:pathLst>
          </a:custGeom>
        </p:spPr>
      </p:pic>
      <p:sp>
        <p:nvSpPr>
          <p:cNvPr id="3" name="Rounded Rectangle 18">
            <a:extLst>
              <a:ext uri="{FF2B5EF4-FFF2-40B4-BE49-F238E27FC236}">
                <a16:creationId xmlns:a16="http://schemas.microsoft.com/office/drawing/2014/main" id="{E2181EDB-D1EB-4AB5-A1EA-F8D317B7F148}"/>
              </a:ext>
            </a:extLst>
          </p:cNvPr>
          <p:cNvSpPr/>
          <p:nvPr/>
        </p:nvSpPr>
        <p:spPr>
          <a:xfrm>
            <a:off x="440037" y="438804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100000">
                <a:schemeClr val="bg1"/>
              </a:gs>
              <a:gs pos="48000">
                <a:srgbClr val="3E95B3">
                  <a:alpha val="0"/>
                  <a:lumMod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87977" y="780185"/>
            <a:ext cx="3538584" cy="1272135"/>
          </a:xfrm>
          <a:prstGeom prst="wedgeRoundRectCallout">
            <a:avLst>
              <a:gd name="adj1" fmla="val 53545"/>
              <a:gd name="adj2" fmla="val -13801"/>
              <a:gd name="adj3" fmla="val 16667"/>
            </a:avLst>
          </a:prstGeom>
          <a:solidFill>
            <a:schemeClr val="bg1"/>
          </a:solidFill>
          <a:ln w="38100">
            <a:solidFill>
              <a:srgbClr val="9C6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That’s right! It’s me, Eight. Can you tell a partner how you worked it out?</a:t>
            </a:r>
          </a:p>
        </p:txBody>
      </p:sp>
      <p:pic>
        <p:nvPicPr>
          <p:cNvPr id="19" name="2number1">
            <a:extLst>
              <a:ext uri="{FF2B5EF4-FFF2-40B4-BE49-F238E27FC236}">
                <a16:creationId xmlns:a16="http://schemas.microsoft.com/office/drawing/2014/main" id="{19BD812C-A84D-4ADE-951A-2FD576D553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144650" y="1007235"/>
            <a:ext cx="1003574" cy="1017758"/>
          </a:xfrm>
          <a:prstGeom prst="rect">
            <a:avLst/>
          </a:prstGeom>
        </p:spPr>
      </p:pic>
      <p:pic>
        <p:nvPicPr>
          <p:cNvPr id="8" name="2number1">
            <a:extLst>
              <a:ext uri="{FF2B5EF4-FFF2-40B4-BE49-F238E27FC236}">
                <a16:creationId xmlns:a16="http://schemas.microsoft.com/office/drawing/2014/main" id="{2D465CAD-40DA-4676-8609-7E279F9A05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149259" y="1651719"/>
            <a:ext cx="1003574" cy="1017758"/>
          </a:xfrm>
          <a:prstGeom prst="rect">
            <a:avLst/>
          </a:prstGeom>
        </p:spPr>
      </p:pic>
      <p:pic>
        <p:nvPicPr>
          <p:cNvPr id="9" name="3number1">
            <a:extLst>
              <a:ext uri="{FF2B5EF4-FFF2-40B4-BE49-F238E27FC236}">
                <a16:creationId xmlns:a16="http://schemas.microsoft.com/office/drawing/2014/main" id="{C74423F8-240F-4BE7-9255-8199ED8903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149259" y="2296945"/>
            <a:ext cx="1003574" cy="1017758"/>
          </a:xfrm>
          <a:prstGeom prst="rect">
            <a:avLst/>
          </a:prstGeom>
        </p:spPr>
      </p:pic>
      <p:pic>
        <p:nvPicPr>
          <p:cNvPr id="10" name="4number1">
            <a:extLst>
              <a:ext uri="{FF2B5EF4-FFF2-40B4-BE49-F238E27FC236}">
                <a16:creationId xmlns:a16="http://schemas.microsoft.com/office/drawing/2014/main" id="{ED084893-6219-4388-ACA2-B90BEDEFE5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149259" y="2942177"/>
            <a:ext cx="1003574" cy="1017758"/>
          </a:xfrm>
          <a:prstGeom prst="rect">
            <a:avLst/>
          </a:prstGeom>
        </p:spPr>
      </p:pic>
      <p:pic>
        <p:nvPicPr>
          <p:cNvPr id="12" name="5number1">
            <a:extLst>
              <a:ext uri="{FF2B5EF4-FFF2-40B4-BE49-F238E27FC236}">
                <a16:creationId xmlns:a16="http://schemas.microsoft.com/office/drawing/2014/main" id="{91F59DB2-2DB9-4DFB-B268-E646A21078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149259" y="3587409"/>
            <a:ext cx="1003574" cy="1017758"/>
          </a:xfrm>
          <a:prstGeom prst="rect">
            <a:avLst/>
          </a:prstGeom>
        </p:spPr>
      </p:pic>
      <p:pic>
        <p:nvPicPr>
          <p:cNvPr id="13" name="6number1">
            <a:extLst>
              <a:ext uri="{FF2B5EF4-FFF2-40B4-BE49-F238E27FC236}">
                <a16:creationId xmlns:a16="http://schemas.microsoft.com/office/drawing/2014/main" id="{DECD95B3-6523-466F-8E17-2403B01EB4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149259" y="4232635"/>
            <a:ext cx="1003574" cy="1017758"/>
          </a:xfrm>
          <a:prstGeom prst="rect">
            <a:avLst/>
          </a:prstGeom>
        </p:spPr>
      </p:pic>
      <p:pic>
        <p:nvPicPr>
          <p:cNvPr id="14" name="7number1">
            <a:extLst>
              <a:ext uri="{FF2B5EF4-FFF2-40B4-BE49-F238E27FC236}">
                <a16:creationId xmlns:a16="http://schemas.microsoft.com/office/drawing/2014/main" id="{CC5A8301-D194-4938-9AF5-9B83897418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149259" y="4877867"/>
            <a:ext cx="1003574" cy="1017758"/>
          </a:xfrm>
          <a:prstGeom prst="rect">
            <a:avLst/>
          </a:prstGeom>
        </p:spPr>
      </p:pic>
      <p:pic>
        <p:nvPicPr>
          <p:cNvPr id="16" name="8number1">
            <a:extLst>
              <a:ext uri="{FF2B5EF4-FFF2-40B4-BE49-F238E27FC236}">
                <a16:creationId xmlns:a16="http://schemas.microsoft.com/office/drawing/2014/main" id="{0E86E398-06D9-4AEC-9A19-0351B2244F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149259" y="5523091"/>
            <a:ext cx="1003574" cy="1017758"/>
          </a:xfrm>
          <a:prstGeom prst="rect">
            <a:avLst/>
          </a:prstGeom>
        </p:spPr>
      </p:pic>
      <p:sp>
        <p:nvSpPr>
          <p:cNvPr id="17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0576AE34-997E-41FE-AFDF-FBA885C0E7C8}"/>
              </a:ext>
            </a:extLst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7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6" name="8">
            <a:extLst>
              <a:ext uri="{FF2B5EF4-FFF2-40B4-BE49-F238E27FC236}">
                <a16:creationId xmlns:a16="http://schemas.microsoft.com/office/drawing/2014/main" id="{9F60F83C-6E1A-4C75-9705-3ACF238E30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085" y="201658"/>
            <a:ext cx="2015444" cy="675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1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2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8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CEDB37-EC9F-4EA1-BA68-EEAE225F287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385" r="5104" b="6733"/>
          <a:stretch>
            <a:fillRect/>
          </a:stretch>
        </p:blipFill>
        <p:spPr>
          <a:xfrm>
            <a:off x="435427" y="428686"/>
            <a:ext cx="8273143" cy="5996350"/>
          </a:xfrm>
          <a:custGeom>
            <a:avLst/>
            <a:gdLst>
              <a:gd name="connsiteX0" fmla="*/ 157824 w 8220075"/>
              <a:gd name="connsiteY0" fmla="*/ 0 h 5957887"/>
              <a:gd name="connsiteX1" fmla="*/ 8062251 w 8220075"/>
              <a:gd name="connsiteY1" fmla="*/ 0 h 5957887"/>
              <a:gd name="connsiteX2" fmla="*/ 8220075 w 8220075"/>
              <a:gd name="connsiteY2" fmla="*/ 157824 h 5957887"/>
              <a:gd name="connsiteX3" fmla="*/ 8220075 w 8220075"/>
              <a:gd name="connsiteY3" fmla="*/ 5800063 h 5957887"/>
              <a:gd name="connsiteX4" fmla="*/ 8062251 w 8220075"/>
              <a:gd name="connsiteY4" fmla="*/ 5957887 h 5957887"/>
              <a:gd name="connsiteX5" fmla="*/ 157824 w 8220075"/>
              <a:gd name="connsiteY5" fmla="*/ 5957887 h 5957887"/>
              <a:gd name="connsiteX6" fmla="*/ 0 w 8220075"/>
              <a:gd name="connsiteY6" fmla="*/ 5800063 h 5957887"/>
              <a:gd name="connsiteX7" fmla="*/ 0 w 8220075"/>
              <a:gd name="connsiteY7" fmla="*/ 157824 h 5957887"/>
              <a:gd name="connsiteX8" fmla="*/ 157824 w 8220075"/>
              <a:gd name="connsiteY8" fmla="*/ 0 h 5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075" h="5957887">
                <a:moveTo>
                  <a:pt x="157824" y="0"/>
                </a:moveTo>
                <a:lnTo>
                  <a:pt x="8062251" y="0"/>
                </a:lnTo>
                <a:cubicBezTo>
                  <a:pt x="8149415" y="0"/>
                  <a:pt x="8220075" y="70660"/>
                  <a:pt x="8220075" y="157824"/>
                </a:cubicBezTo>
                <a:lnTo>
                  <a:pt x="8220075" y="5800063"/>
                </a:lnTo>
                <a:cubicBezTo>
                  <a:pt x="8220075" y="5887227"/>
                  <a:pt x="8149415" y="5957887"/>
                  <a:pt x="8062251" y="5957887"/>
                </a:cubicBezTo>
                <a:lnTo>
                  <a:pt x="157824" y="5957887"/>
                </a:lnTo>
                <a:cubicBezTo>
                  <a:pt x="70660" y="5957887"/>
                  <a:pt x="0" y="5887227"/>
                  <a:pt x="0" y="5800063"/>
                </a:cubicBezTo>
                <a:lnTo>
                  <a:pt x="0" y="157824"/>
                </a:lnTo>
                <a:cubicBezTo>
                  <a:pt x="0" y="70660"/>
                  <a:pt x="70660" y="0"/>
                  <a:pt x="157824" y="0"/>
                </a:cubicBezTo>
                <a:close/>
              </a:path>
            </a:pathLst>
          </a:custGeom>
        </p:spPr>
      </p:pic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D55B5CCC-AE35-4373-BEFA-1071401465C8}"/>
              </a:ext>
            </a:extLst>
          </p:cNvPr>
          <p:cNvSpPr/>
          <p:nvPr/>
        </p:nvSpPr>
        <p:spPr>
          <a:xfrm>
            <a:off x="440037" y="438804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100000">
                <a:schemeClr val="bg1"/>
              </a:gs>
              <a:gs pos="48000">
                <a:srgbClr val="3E95B3">
                  <a:alpha val="0"/>
                  <a:lumMod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0BC504-B0A7-4B8B-88FF-D1674BD3B735}"/>
              </a:ext>
            </a:extLst>
          </p:cNvPr>
          <p:cNvSpPr txBox="1"/>
          <p:nvPr/>
        </p:nvSpPr>
        <p:spPr>
          <a:xfrm>
            <a:off x="2255430" y="690897"/>
            <a:ext cx="46249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VAG Rounded" pitchFamily="50" charset="0"/>
                <a:ea typeface="Roboto" panose="02000000000000000000" pitchFamily="2" charset="0"/>
              </a:rPr>
              <a:t>Let’s count to </a:t>
            </a:r>
            <a:r>
              <a:rPr lang="en-GB" sz="4400" b="1" dirty="0">
                <a:latin typeface="Numberlings" pitchFamily="2" charset="0"/>
                <a:ea typeface="Roboto" panose="02000000000000000000" pitchFamily="2" charset="0"/>
              </a:rPr>
              <a:t>10</a:t>
            </a:r>
            <a:r>
              <a:rPr lang="en-GB" sz="4400" dirty="0">
                <a:latin typeface="VAG Rounded" pitchFamily="50" charset="0"/>
                <a:ea typeface="Roboto" panose="02000000000000000000" pitchFamily="2" charset="0"/>
              </a:rPr>
              <a:t>!</a:t>
            </a:r>
          </a:p>
        </p:txBody>
      </p:sp>
      <p:pic>
        <p:nvPicPr>
          <p:cNvPr id="18" name="7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4833" y="2458912"/>
            <a:ext cx="1231861" cy="3414043"/>
          </a:xfrm>
          <a:prstGeom prst="rect">
            <a:avLst/>
          </a:prstGeom>
        </p:spPr>
      </p:pic>
      <p:pic>
        <p:nvPicPr>
          <p:cNvPr id="19" name="9"/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6288" y="1840467"/>
            <a:ext cx="1044081" cy="4006361"/>
          </a:xfrm>
          <a:prstGeom prst="rect">
            <a:avLst/>
          </a:prstGeom>
        </p:spPr>
      </p:pic>
      <p:pic>
        <p:nvPicPr>
          <p:cNvPr id="21" name="4"/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8017" y="3448099"/>
            <a:ext cx="796492" cy="2372522"/>
          </a:xfrm>
          <a:prstGeom prst="rect">
            <a:avLst/>
          </a:prstGeom>
        </p:spPr>
      </p:pic>
      <p:pic>
        <p:nvPicPr>
          <p:cNvPr id="22" name="3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2" r="36751"/>
          <a:stretch/>
        </p:blipFill>
        <p:spPr>
          <a:xfrm>
            <a:off x="1980544" y="3829574"/>
            <a:ext cx="842145" cy="1893568"/>
          </a:xfrm>
          <a:prstGeom prst="rect">
            <a:avLst/>
          </a:prstGeom>
        </p:spPr>
      </p:pic>
      <p:pic>
        <p:nvPicPr>
          <p:cNvPr id="23" name="8"/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812" y="2284403"/>
            <a:ext cx="1068030" cy="3577085"/>
          </a:xfrm>
          <a:prstGeom prst="rect">
            <a:avLst/>
          </a:prstGeom>
        </p:spPr>
      </p:pic>
      <p:pic>
        <p:nvPicPr>
          <p:cNvPr id="24" name="6"/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019" y="2995589"/>
            <a:ext cx="771485" cy="2851159"/>
          </a:xfrm>
          <a:prstGeom prst="rect">
            <a:avLst/>
          </a:prstGeom>
        </p:spPr>
      </p:pic>
      <p:pic>
        <p:nvPicPr>
          <p:cNvPr id="26" name="10"/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6465" y="1349136"/>
            <a:ext cx="1117708" cy="4500996"/>
          </a:xfrm>
          <a:prstGeom prst="rect">
            <a:avLst/>
          </a:prstGeom>
        </p:spPr>
      </p:pic>
      <p:pic>
        <p:nvPicPr>
          <p:cNvPr id="2" name="2"/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124" y="4319449"/>
            <a:ext cx="769555" cy="1375743"/>
          </a:xfrm>
          <a:prstGeom prst="rect">
            <a:avLst/>
          </a:prstGeom>
        </p:spPr>
      </p:pic>
      <p:pic>
        <p:nvPicPr>
          <p:cNvPr id="4" name="5"/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1445" y="3288537"/>
            <a:ext cx="868591" cy="2540873"/>
          </a:xfrm>
          <a:prstGeom prst="rect">
            <a:avLst/>
          </a:prstGeom>
        </p:spPr>
      </p:pic>
      <p:pic>
        <p:nvPicPr>
          <p:cNvPr id="5" name="1">
            <a:extLst>
              <a:ext uri="{FF2B5EF4-FFF2-40B4-BE49-F238E27FC236}">
                <a16:creationId xmlns:a16="http://schemas.microsoft.com/office/drawing/2014/main" id="{7BC24070-4252-46AF-A64C-58F549B2C5ED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t="4401" r="28691" b="5432"/>
          <a:stretch/>
        </p:blipFill>
        <p:spPr>
          <a:xfrm>
            <a:off x="553134" y="4691495"/>
            <a:ext cx="705590" cy="951443"/>
          </a:xfrm>
          <a:prstGeom prst="rect">
            <a:avLst/>
          </a:prstGeom>
        </p:spPr>
      </p:pic>
      <p:pic>
        <p:nvPicPr>
          <p:cNvPr id="12" name="001_One_03_One">
            <a:hlinkClick r:id="" action="ppaction://media"/>
            <a:extLst>
              <a:ext uri="{FF2B5EF4-FFF2-40B4-BE49-F238E27FC236}">
                <a16:creationId xmlns:a16="http://schemas.microsoft.com/office/drawing/2014/main" id="{D71A0417-1BEE-429E-B56E-B356216514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53134" y="5793829"/>
            <a:ext cx="609600" cy="609600"/>
          </a:xfrm>
          <a:prstGeom prst="rect">
            <a:avLst/>
          </a:prstGeom>
        </p:spPr>
      </p:pic>
      <p:pic>
        <p:nvPicPr>
          <p:cNvPr id="14" name="002_Two_05_Two">
            <a:hlinkClick r:id="" action="ppaction://media"/>
            <a:extLst>
              <a:ext uri="{FF2B5EF4-FFF2-40B4-BE49-F238E27FC236}">
                <a16:creationId xmlns:a16="http://schemas.microsoft.com/office/drawing/2014/main" id="{091C5E08-3D09-492C-BA27-F5058670D6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363986" y="5793829"/>
            <a:ext cx="609600" cy="609600"/>
          </a:xfrm>
          <a:prstGeom prst="rect">
            <a:avLst/>
          </a:prstGeom>
        </p:spPr>
      </p:pic>
      <p:pic>
        <p:nvPicPr>
          <p:cNvPr id="15" name="003_Three_05_Three">
            <a:hlinkClick r:id="" action="ppaction://media"/>
            <a:extLst>
              <a:ext uri="{FF2B5EF4-FFF2-40B4-BE49-F238E27FC236}">
                <a16:creationId xmlns:a16="http://schemas.microsoft.com/office/drawing/2014/main" id="{2C4969CC-0733-4D70-9AC0-DA4C8EF826F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174838" y="5793829"/>
            <a:ext cx="609600" cy="609600"/>
          </a:xfrm>
          <a:prstGeom prst="rect">
            <a:avLst/>
          </a:prstGeom>
        </p:spPr>
      </p:pic>
      <p:pic>
        <p:nvPicPr>
          <p:cNvPr id="16" name="004_Four_05_Four">
            <a:hlinkClick r:id="" action="ppaction://media"/>
            <a:extLst>
              <a:ext uri="{FF2B5EF4-FFF2-40B4-BE49-F238E27FC236}">
                <a16:creationId xmlns:a16="http://schemas.microsoft.com/office/drawing/2014/main" id="{9AB5705F-76C7-483D-A5B3-21011FDFD08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985690" y="5793829"/>
            <a:ext cx="609600" cy="609600"/>
          </a:xfrm>
          <a:prstGeom prst="rect">
            <a:avLst/>
          </a:prstGeom>
        </p:spPr>
      </p:pic>
      <p:pic>
        <p:nvPicPr>
          <p:cNvPr id="28" name="005_Five_05_Five">
            <a:hlinkClick r:id="" action="ppaction://media"/>
            <a:extLst>
              <a:ext uri="{FF2B5EF4-FFF2-40B4-BE49-F238E27FC236}">
                <a16:creationId xmlns:a16="http://schemas.microsoft.com/office/drawing/2014/main" id="{74FDAF72-AA9E-4CC9-9859-D96B705FA07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796542" y="5793829"/>
            <a:ext cx="609600" cy="609600"/>
          </a:xfrm>
          <a:prstGeom prst="rect">
            <a:avLst/>
          </a:prstGeom>
        </p:spPr>
      </p:pic>
      <p:pic>
        <p:nvPicPr>
          <p:cNvPr id="29" name="006_Six_05_Six">
            <a:hlinkClick r:id="" action="ppaction://media"/>
            <a:extLst>
              <a:ext uri="{FF2B5EF4-FFF2-40B4-BE49-F238E27FC236}">
                <a16:creationId xmlns:a16="http://schemas.microsoft.com/office/drawing/2014/main" id="{5EA97780-EF6A-48D7-B9F0-521A945DE6F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607394" y="5793829"/>
            <a:ext cx="609600" cy="609600"/>
          </a:xfrm>
          <a:prstGeom prst="rect">
            <a:avLst/>
          </a:prstGeom>
        </p:spPr>
      </p:pic>
      <p:pic>
        <p:nvPicPr>
          <p:cNvPr id="30" name="007_Seven_05_Seven">
            <a:hlinkClick r:id="" action="ppaction://media"/>
            <a:extLst>
              <a:ext uri="{FF2B5EF4-FFF2-40B4-BE49-F238E27FC236}">
                <a16:creationId xmlns:a16="http://schemas.microsoft.com/office/drawing/2014/main" id="{07A9C052-C343-4769-B670-E99E2E16107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418246" y="5793829"/>
            <a:ext cx="609600" cy="609600"/>
          </a:xfrm>
          <a:prstGeom prst="rect">
            <a:avLst/>
          </a:prstGeom>
        </p:spPr>
      </p:pic>
      <p:pic>
        <p:nvPicPr>
          <p:cNvPr id="31" name="008_Eight_05_Eight">
            <a:hlinkClick r:id="" action="ppaction://media"/>
            <a:extLst>
              <a:ext uri="{FF2B5EF4-FFF2-40B4-BE49-F238E27FC236}">
                <a16:creationId xmlns:a16="http://schemas.microsoft.com/office/drawing/2014/main" id="{31D885C8-66FB-416C-B859-8883731CE97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229098" y="5793829"/>
            <a:ext cx="609600" cy="609600"/>
          </a:xfrm>
          <a:prstGeom prst="rect">
            <a:avLst/>
          </a:prstGeom>
        </p:spPr>
      </p:pic>
      <p:pic>
        <p:nvPicPr>
          <p:cNvPr id="32" name="009_Nine_05_Nine">
            <a:hlinkClick r:id="" action="ppaction://media"/>
            <a:extLst>
              <a:ext uri="{FF2B5EF4-FFF2-40B4-BE49-F238E27FC236}">
                <a16:creationId xmlns:a16="http://schemas.microsoft.com/office/drawing/2014/main" id="{D9B58BC0-C8AD-4B20-A82B-5BEEC681009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039950" y="5793829"/>
            <a:ext cx="609600" cy="609600"/>
          </a:xfrm>
          <a:prstGeom prst="rect">
            <a:avLst/>
          </a:prstGeom>
        </p:spPr>
      </p:pic>
      <p:pic>
        <p:nvPicPr>
          <p:cNvPr id="33" name="010_Ten_05_Ten">
            <a:hlinkClick r:id="" action="ppaction://media"/>
            <a:extLst>
              <a:ext uri="{FF2B5EF4-FFF2-40B4-BE49-F238E27FC236}">
                <a16:creationId xmlns:a16="http://schemas.microsoft.com/office/drawing/2014/main" id="{4B722EEF-ED0C-4997-9448-912D37D52EC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850798" y="5793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2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2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2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2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8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3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4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14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64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2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84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34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52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86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36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36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86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0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94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44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76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3CD3FAF9-B7A1-49D9-9BBC-B328DD6FB4FA}"/>
              </a:ext>
            </a:extLst>
          </p:cNvPr>
          <p:cNvSpPr/>
          <p:nvPr/>
        </p:nvSpPr>
        <p:spPr>
          <a:xfrm>
            <a:off x="6245134" y="849625"/>
            <a:ext cx="1889760" cy="670561"/>
          </a:xfrm>
          <a:prstGeom prst="wedgeRoundRectCallout">
            <a:avLst>
              <a:gd name="adj1" fmla="val -55575"/>
              <a:gd name="adj2" fmla="val 21332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Goodbye!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8D00C1A-7052-4244-863F-137C429A69A8}"/>
              </a:ext>
            </a:extLst>
          </p:cNvPr>
          <p:cNvSpPr txBox="1"/>
          <p:nvPr/>
        </p:nvSpPr>
        <p:spPr>
          <a:xfrm>
            <a:off x="125457" y="5858553"/>
            <a:ext cx="27606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600" dirty="0">
                <a:solidFill>
                  <a:schemeClr val="bg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For more number fun, head on down to </a:t>
            </a:r>
            <a:r>
              <a:rPr lang="en-GB" sz="1600" dirty="0">
                <a:solidFill>
                  <a:schemeClr val="bg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learningblocks.tv</a:t>
            </a:r>
            <a:r>
              <a:rPr lang="en-GB" sz="1600" dirty="0">
                <a:solidFill>
                  <a:schemeClr val="bg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0114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6CE23-B79B-4500-9246-CE7682EF34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385" r="5104" b="6733"/>
          <a:stretch>
            <a:fillRect/>
          </a:stretch>
        </p:blipFill>
        <p:spPr>
          <a:xfrm>
            <a:off x="435427" y="428686"/>
            <a:ext cx="8273143" cy="5996350"/>
          </a:xfrm>
          <a:custGeom>
            <a:avLst/>
            <a:gdLst>
              <a:gd name="connsiteX0" fmla="*/ 157824 w 8220075"/>
              <a:gd name="connsiteY0" fmla="*/ 0 h 5957887"/>
              <a:gd name="connsiteX1" fmla="*/ 8062251 w 8220075"/>
              <a:gd name="connsiteY1" fmla="*/ 0 h 5957887"/>
              <a:gd name="connsiteX2" fmla="*/ 8220075 w 8220075"/>
              <a:gd name="connsiteY2" fmla="*/ 157824 h 5957887"/>
              <a:gd name="connsiteX3" fmla="*/ 8220075 w 8220075"/>
              <a:gd name="connsiteY3" fmla="*/ 5800063 h 5957887"/>
              <a:gd name="connsiteX4" fmla="*/ 8062251 w 8220075"/>
              <a:gd name="connsiteY4" fmla="*/ 5957887 h 5957887"/>
              <a:gd name="connsiteX5" fmla="*/ 157824 w 8220075"/>
              <a:gd name="connsiteY5" fmla="*/ 5957887 h 5957887"/>
              <a:gd name="connsiteX6" fmla="*/ 0 w 8220075"/>
              <a:gd name="connsiteY6" fmla="*/ 5800063 h 5957887"/>
              <a:gd name="connsiteX7" fmla="*/ 0 w 8220075"/>
              <a:gd name="connsiteY7" fmla="*/ 157824 h 5957887"/>
              <a:gd name="connsiteX8" fmla="*/ 157824 w 8220075"/>
              <a:gd name="connsiteY8" fmla="*/ 0 h 5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075" h="5957887">
                <a:moveTo>
                  <a:pt x="157824" y="0"/>
                </a:moveTo>
                <a:lnTo>
                  <a:pt x="8062251" y="0"/>
                </a:lnTo>
                <a:cubicBezTo>
                  <a:pt x="8149415" y="0"/>
                  <a:pt x="8220075" y="70660"/>
                  <a:pt x="8220075" y="157824"/>
                </a:cubicBezTo>
                <a:lnTo>
                  <a:pt x="8220075" y="5800063"/>
                </a:lnTo>
                <a:cubicBezTo>
                  <a:pt x="8220075" y="5887227"/>
                  <a:pt x="8149415" y="5957887"/>
                  <a:pt x="8062251" y="5957887"/>
                </a:cubicBezTo>
                <a:lnTo>
                  <a:pt x="157824" y="5957887"/>
                </a:lnTo>
                <a:cubicBezTo>
                  <a:pt x="70660" y="5957887"/>
                  <a:pt x="0" y="5887227"/>
                  <a:pt x="0" y="5800063"/>
                </a:cubicBezTo>
                <a:lnTo>
                  <a:pt x="0" y="157824"/>
                </a:lnTo>
                <a:cubicBezTo>
                  <a:pt x="0" y="70660"/>
                  <a:pt x="70660" y="0"/>
                  <a:pt x="157824" y="0"/>
                </a:cubicBezTo>
                <a:close/>
              </a:path>
            </a:pathLst>
          </a:custGeom>
        </p:spPr>
      </p:pic>
      <p:sp>
        <p:nvSpPr>
          <p:cNvPr id="6" name="Rounded Rectangle 18">
            <a:extLst>
              <a:ext uri="{FF2B5EF4-FFF2-40B4-BE49-F238E27FC236}">
                <a16:creationId xmlns:a16="http://schemas.microsoft.com/office/drawing/2014/main" id="{6746677F-FD5E-48AB-B470-9211C5C34F80}"/>
              </a:ext>
            </a:extLst>
          </p:cNvPr>
          <p:cNvSpPr/>
          <p:nvPr/>
        </p:nvSpPr>
        <p:spPr>
          <a:xfrm>
            <a:off x="440037" y="438804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100000">
                <a:schemeClr val="bg1"/>
              </a:gs>
              <a:gs pos="48000">
                <a:srgbClr val="3E95B3">
                  <a:alpha val="0"/>
                  <a:lumMod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Right Arrow 1">
            <a:hlinkClick r:id="rId3" action="ppaction://hlinksldjump"/>
            <a:extLst>
              <a:ext uri="{FF2B5EF4-FFF2-40B4-BE49-F238E27FC236}">
                <a16:creationId xmlns:a16="http://schemas.microsoft.com/office/drawing/2014/main" id="{1CD24B7C-CEEC-46A1-AA10-EF8EB274D23E}"/>
              </a:ext>
            </a:extLst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7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03E69F-77CF-4AF5-81FE-F629671D05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43">
            <a:off x="4320643" y="2772594"/>
            <a:ext cx="1177008" cy="12148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C13F1F-7DB6-4556-8211-261C06A709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43">
            <a:off x="5831380" y="4809022"/>
            <a:ext cx="1177008" cy="12148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D51D88-6B6C-4612-800F-615C371804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43">
            <a:off x="4878663" y="2001818"/>
            <a:ext cx="643861" cy="6645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F5C53D-5F78-42C3-8E17-10501FC0A9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9900">
            <a:off x="4929255" y="4862842"/>
            <a:ext cx="783905" cy="8091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D7B4D6-18B3-4E8F-94FD-2C3828BACD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2771">
            <a:off x="6789321" y="513250"/>
            <a:ext cx="1177008" cy="12148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49BBAA-CC73-4ABA-9AA6-B19DC69A7D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21144">
            <a:off x="2570386" y="2659069"/>
            <a:ext cx="643861" cy="6645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C6A460E-CDED-49A1-B04F-C8A3C76C36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21144">
            <a:off x="3843247" y="4208822"/>
            <a:ext cx="893922" cy="9226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D9EC86-0AFF-49DB-8B08-E78BFC702B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7071460" y="4125410"/>
            <a:ext cx="530133" cy="5471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F0C4B2-3FCF-477C-9027-4988F6203D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7989">
            <a:off x="8206289" y="2921683"/>
            <a:ext cx="558162" cy="5761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BDA00B-4C0F-4CB8-8E80-4B17D401A2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7989">
            <a:off x="5863034" y="1817954"/>
            <a:ext cx="748928" cy="7730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DD0643B-EF0C-4F96-BD01-EA70678B3E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5646052" y="2936149"/>
            <a:ext cx="530133" cy="5471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7D6FDA-F0E2-440A-A119-3729B394F4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641">
            <a:off x="6393950" y="2627408"/>
            <a:ext cx="808630" cy="8346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CBFE62-02AC-4D2A-AEC3-10C7213F2A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2392">
            <a:off x="5543381" y="3812219"/>
            <a:ext cx="808630" cy="8346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627B14C-C586-490D-856F-B448170AB4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992">
            <a:off x="3397402" y="1649069"/>
            <a:ext cx="926303" cy="9560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C8FA3F-2E07-4E7B-AC58-AB781EAE3E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1121644" y="4993808"/>
            <a:ext cx="530133" cy="54718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7F08C53-F745-4F61-BFDF-F366C00476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3066164" y="5584553"/>
            <a:ext cx="530133" cy="54718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454C990-A1AD-4C91-B216-1775093ABB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58805">
            <a:off x="5408832" y="886604"/>
            <a:ext cx="558162" cy="57611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B1470D8-0E80-454A-BD77-704F702FBC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4252">
            <a:off x="5796117" y="188125"/>
            <a:ext cx="401353" cy="4142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6F800CF-2631-469F-8DFB-84D963DB3B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4252">
            <a:off x="2795824" y="938190"/>
            <a:ext cx="401353" cy="4142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5B65E7C-C84C-4B34-94E5-B8B9AB01A8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4648410" y="1206586"/>
            <a:ext cx="530133" cy="5471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2BEF16-1DE4-4CD8-B465-0012E00C2D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4252">
            <a:off x="5376024" y="6014276"/>
            <a:ext cx="401353" cy="41426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EBA333-EFB4-47D8-8A94-FF3DA4E25A1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4252">
            <a:off x="3389843" y="3793516"/>
            <a:ext cx="401353" cy="41426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7781237-E0C1-4C98-B18E-0C917E0572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4252">
            <a:off x="8493060" y="1209122"/>
            <a:ext cx="401353" cy="414260"/>
          </a:xfrm>
          <a:prstGeom prst="rect">
            <a:avLst/>
          </a:prstGeom>
        </p:spPr>
      </p:pic>
      <p:pic>
        <p:nvPicPr>
          <p:cNvPr id="2" name="1number10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7860" y="485318"/>
            <a:ext cx="1525032" cy="6141287"/>
          </a:xfrm>
          <a:prstGeom prst="rect">
            <a:avLst/>
          </a:prstGeom>
        </p:spPr>
      </p:pic>
      <p:pic>
        <p:nvPicPr>
          <p:cNvPr id="72" name="1number1">
            <a:extLst>
              <a:ext uri="{FF2B5EF4-FFF2-40B4-BE49-F238E27FC236}">
                <a16:creationId xmlns:a16="http://schemas.microsoft.com/office/drawing/2014/main" id="{061D6659-028D-4F37-90B4-72E9F017E7A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654701" y="1135247"/>
            <a:ext cx="777321" cy="788307"/>
          </a:xfrm>
          <a:prstGeom prst="rect">
            <a:avLst/>
          </a:prstGeom>
        </p:spPr>
      </p:pic>
      <p:pic>
        <p:nvPicPr>
          <p:cNvPr id="74" name="2number1">
            <a:extLst>
              <a:ext uri="{FF2B5EF4-FFF2-40B4-BE49-F238E27FC236}">
                <a16:creationId xmlns:a16="http://schemas.microsoft.com/office/drawing/2014/main" id="{33C2B89A-152F-4D60-A249-8B06CEDB22F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654701" y="1632657"/>
            <a:ext cx="777321" cy="788307"/>
          </a:xfrm>
          <a:prstGeom prst="rect">
            <a:avLst/>
          </a:prstGeom>
        </p:spPr>
      </p:pic>
      <p:pic>
        <p:nvPicPr>
          <p:cNvPr id="76" name="3number1">
            <a:extLst>
              <a:ext uri="{FF2B5EF4-FFF2-40B4-BE49-F238E27FC236}">
                <a16:creationId xmlns:a16="http://schemas.microsoft.com/office/drawing/2014/main" id="{83BA98BC-D72A-48A8-8304-AE28A731C5C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654701" y="2130067"/>
            <a:ext cx="777321" cy="788307"/>
          </a:xfrm>
          <a:prstGeom prst="rect">
            <a:avLst/>
          </a:prstGeom>
        </p:spPr>
      </p:pic>
      <p:pic>
        <p:nvPicPr>
          <p:cNvPr id="78" name="4number1">
            <a:extLst>
              <a:ext uri="{FF2B5EF4-FFF2-40B4-BE49-F238E27FC236}">
                <a16:creationId xmlns:a16="http://schemas.microsoft.com/office/drawing/2014/main" id="{428B1128-7FED-4AFA-96CE-DD3BC8B0B66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652232" y="2627477"/>
            <a:ext cx="777321" cy="788307"/>
          </a:xfrm>
          <a:prstGeom prst="rect">
            <a:avLst/>
          </a:prstGeom>
        </p:spPr>
      </p:pic>
      <p:pic>
        <p:nvPicPr>
          <p:cNvPr id="66" name="5number1">
            <a:extLst>
              <a:ext uri="{FF2B5EF4-FFF2-40B4-BE49-F238E27FC236}">
                <a16:creationId xmlns:a16="http://schemas.microsoft.com/office/drawing/2014/main" id="{88B0C907-6B0B-4432-AC9D-FCAD2314CA5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645608" y="3124887"/>
            <a:ext cx="777321" cy="788307"/>
          </a:xfrm>
          <a:prstGeom prst="rect">
            <a:avLst/>
          </a:prstGeom>
        </p:spPr>
      </p:pic>
      <p:pic>
        <p:nvPicPr>
          <p:cNvPr id="68" name="6number1">
            <a:extLst>
              <a:ext uri="{FF2B5EF4-FFF2-40B4-BE49-F238E27FC236}">
                <a16:creationId xmlns:a16="http://schemas.microsoft.com/office/drawing/2014/main" id="{0AECF873-63FD-4F40-84AB-DB845D1BE54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645608" y="3622297"/>
            <a:ext cx="777321" cy="788307"/>
          </a:xfrm>
          <a:prstGeom prst="rect">
            <a:avLst/>
          </a:prstGeom>
        </p:spPr>
      </p:pic>
      <p:pic>
        <p:nvPicPr>
          <p:cNvPr id="70" name="7number1">
            <a:extLst>
              <a:ext uri="{FF2B5EF4-FFF2-40B4-BE49-F238E27FC236}">
                <a16:creationId xmlns:a16="http://schemas.microsoft.com/office/drawing/2014/main" id="{3A5511A9-A8B0-41DA-9596-972FB482FA0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645608" y="4119707"/>
            <a:ext cx="777321" cy="788307"/>
          </a:xfrm>
          <a:prstGeom prst="rect">
            <a:avLst/>
          </a:prstGeom>
        </p:spPr>
      </p:pic>
      <p:pic>
        <p:nvPicPr>
          <p:cNvPr id="64" name="8number1">
            <a:extLst>
              <a:ext uri="{FF2B5EF4-FFF2-40B4-BE49-F238E27FC236}">
                <a16:creationId xmlns:a16="http://schemas.microsoft.com/office/drawing/2014/main" id="{BAC061E0-26BC-4BA1-ABC0-D3C9012F287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643139" y="4617117"/>
            <a:ext cx="777321" cy="788307"/>
          </a:xfrm>
          <a:prstGeom prst="rect">
            <a:avLst/>
          </a:prstGeom>
        </p:spPr>
      </p:pic>
      <p:pic>
        <p:nvPicPr>
          <p:cNvPr id="62" name="9number1">
            <a:extLst>
              <a:ext uri="{FF2B5EF4-FFF2-40B4-BE49-F238E27FC236}">
                <a16:creationId xmlns:a16="http://schemas.microsoft.com/office/drawing/2014/main" id="{65A744C1-E512-4F0E-8834-10FC7FADDDE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643139" y="5114527"/>
            <a:ext cx="777321" cy="788307"/>
          </a:xfrm>
          <a:prstGeom prst="rect">
            <a:avLst/>
          </a:prstGeom>
        </p:spPr>
      </p:pic>
      <p:pic>
        <p:nvPicPr>
          <p:cNvPr id="46" name="10number1">
            <a:extLst>
              <a:ext uri="{FF2B5EF4-FFF2-40B4-BE49-F238E27FC236}">
                <a16:creationId xmlns:a16="http://schemas.microsoft.com/office/drawing/2014/main" id="{D04FB783-7E30-4301-9DC1-867A11769CA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643139" y="5611937"/>
            <a:ext cx="777321" cy="788307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1368578" y="1870155"/>
            <a:ext cx="3397343" cy="1370800"/>
          </a:xfrm>
          <a:prstGeom prst="wedgeRoundRectCallout">
            <a:avLst>
              <a:gd name="adj1" fmla="val 53930"/>
              <a:gd name="adj2" fmla="val -34055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I’m Ten. I am made up of </a:t>
            </a:r>
            <a:r>
              <a:rPr lang="en-GB" b="1" dirty="0">
                <a:solidFill>
                  <a:schemeClr val="tx1"/>
                </a:solidFill>
                <a:latin typeface="Numberlings" pitchFamily="2" charset="0"/>
                <a:ea typeface="Roboto" panose="02000000000000000000" pitchFamily="2" charset="0"/>
              </a:rPr>
              <a:t>10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ones. Can you click me and count my blocks?</a:t>
            </a:r>
          </a:p>
        </p:txBody>
      </p:sp>
      <p:pic>
        <p:nvPicPr>
          <p:cNvPr id="82" name="2number10">
            <a:extLst>
              <a:ext uri="{FF2B5EF4-FFF2-40B4-BE49-F238E27FC236}">
                <a16:creationId xmlns:a16="http://schemas.microsoft.com/office/drawing/2014/main" id="{FD68CC56-F358-49EA-BC17-A418F237153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r="40619"/>
          <a:stretch/>
        </p:blipFill>
        <p:spPr>
          <a:xfrm>
            <a:off x="4994388" y="461079"/>
            <a:ext cx="2132909" cy="61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5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2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7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6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7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8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6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49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6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6000"/>
                            </p:stCondLst>
                            <p:childTnLst>
                              <p:par>
                                <p:cTn id="28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6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1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6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2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6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30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6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400"/>
                            </p:stCondLst>
                            <p:childTnLst>
                              <p:par>
                                <p:cTn id="3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3300"/>
                            </p:stCondLst>
                            <p:childTnLst>
                              <p:par>
                                <p:cTn id="3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2441714" y="596093"/>
            <a:ext cx="3501885" cy="1585371"/>
          </a:xfrm>
          <a:prstGeom prst="wedgeRoundRectCallout">
            <a:avLst>
              <a:gd name="adj1" fmla="val -52851"/>
              <a:gd name="adj2" fmla="val -22122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Can you count how many ones you can see?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Which </a:t>
            </a:r>
            <a:r>
              <a:rPr lang="en-GB" dirty="0" err="1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Numberblock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do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you think this will make?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5428" y="2943195"/>
            <a:ext cx="1791395" cy="3795980"/>
          </a:xfrm>
          <a:prstGeom prst="rect">
            <a:avLst/>
          </a:prstGeom>
        </p:spPr>
      </p:pic>
      <p:pic>
        <p:nvPicPr>
          <p:cNvPr id="10" name="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3592" y="2304748"/>
            <a:ext cx="1209268" cy="4469060"/>
          </a:xfrm>
          <a:prstGeom prst="rect">
            <a:avLst/>
          </a:prstGeom>
        </p:spPr>
      </p:pic>
      <p:pic>
        <p:nvPicPr>
          <p:cNvPr id="25" name="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0195" y="1864936"/>
            <a:ext cx="1771066" cy="49084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502AC5-3E42-4D9C-977E-21D75820FD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r="30748"/>
          <a:stretch/>
        </p:blipFill>
        <p:spPr>
          <a:xfrm>
            <a:off x="60639" y="118825"/>
            <a:ext cx="2276301" cy="3071857"/>
          </a:xfrm>
          <a:prstGeom prst="rect">
            <a:avLst/>
          </a:prstGeom>
        </p:spPr>
      </p:pic>
      <p:pic>
        <p:nvPicPr>
          <p:cNvPr id="13" name="1 1">
            <a:extLst>
              <a:ext uri="{FF2B5EF4-FFF2-40B4-BE49-F238E27FC236}">
                <a16:creationId xmlns:a16="http://schemas.microsoft.com/office/drawing/2014/main" id="{68799C5A-2614-4131-9B3B-237320EFE7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3536298"/>
            <a:ext cx="748708" cy="1077979"/>
          </a:xfrm>
          <a:prstGeom prst="rect">
            <a:avLst/>
          </a:prstGeom>
        </p:spPr>
      </p:pic>
      <p:pic>
        <p:nvPicPr>
          <p:cNvPr id="14" name="1 2">
            <a:extLst>
              <a:ext uri="{FF2B5EF4-FFF2-40B4-BE49-F238E27FC236}">
                <a16:creationId xmlns:a16="http://schemas.microsoft.com/office/drawing/2014/main" id="{04D48D3A-3297-4D0D-B30F-77CA224A46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3536298"/>
            <a:ext cx="748708" cy="1077979"/>
          </a:xfrm>
          <a:prstGeom prst="rect">
            <a:avLst/>
          </a:prstGeom>
        </p:spPr>
      </p:pic>
      <p:pic>
        <p:nvPicPr>
          <p:cNvPr id="15" name="1 3">
            <a:extLst>
              <a:ext uri="{FF2B5EF4-FFF2-40B4-BE49-F238E27FC236}">
                <a16:creationId xmlns:a16="http://schemas.microsoft.com/office/drawing/2014/main" id="{A734C71E-0DC1-43C0-BC1A-11DBF230E7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2288045" y="3536298"/>
            <a:ext cx="748708" cy="1077979"/>
          </a:xfrm>
          <a:prstGeom prst="rect">
            <a:avLst/>
          </a:prstGeom>
        </p:spPr>
      </p:pic>
      <p:pic>
        <p:nvPicPr>
          <p:cNvPr id="16" name="1 5">
            <a:extLst>
              <a:ext uri="{FF2B5EF4-FFF2-40B4-BE49-F238E27FC236}">
                <a16:creationId xmlns:a16="http://schemas.microsoft.com/office/drawing/2014/main" id="{1A342731-27AF-48C3-8B9B-1F60848155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4833918"/>
            <a:ext cx="748708" cy="1077979"/>
          </a:xfrm>
          <a:prstGeom prst="rect">
            <a:avLst/>
          </a:prstGeom>
        </p:spPr>
      </p:pic>
      <p:pic>
        <p:nvPicPr>
          <p:cNvPr id="17" name="1 6">
            <a:extLst>
              <a:ext uri="{FF2B5EF4-FFF2-40B4-BE49-F238E27FC236}">
                <a16:creationId xmlns:a16="http://schemas.microsoft.com/office/drawing/2014/main" id="{29B76955-F1EC-4030-8327-523651D026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4833918"/>
            <a:ext cx="748708" cy="1077979"/>
          </a:xfrm>
          <a:prstGeom prst="rect">
            <a:avLst/>
          </a:prstGeom>
        </p:spPr>
      </p:pic>
      <p:pic>
        <p:nvPicPr>
          <p:cNvPr id="18" name="1 7">
            <a:extLst>
              <a:ext uri="{FF2B5EF4-FFF2-40B4-BE49-F238E27FC236}">
                <a16:creationId xmlns:a16="http://schemas.microsoft.com/office/drawing/2014/main" id="{D54E099B-B41B-4BDB-BC3C-33013BE1C1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2288045" y="4833918"/>
            <a:ext cx="748708" cy="10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7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2441714" y="596093"/>
            <a:ext cx="3501885" cy="1585371"/>
          </a:xfrm>
          <a:prstGeom prst="wedgeRoundRectCallout">
            <a:avLst>
              <a:gd name="adj1" fmla="val -52851"/>
              <a:gd name="adj2" fmla="val -22122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Can you count how many ones you can see?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Which </a:t>
            </a:r>
            <a:r>
              <a:rPr lang="en-GB" dirty="0" err="1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Numberblock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do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you think this will make?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5428" y="2943195"/>
            <a:ext cx="1791395" cy="3795980"/>
          </a:xfrm>
          <a:prstGeom prst="rect">
            <a:avLst/>
          </a:prstGeom>
        </p:spPr>
      </p:pic>
      <p:pic>
        <p:nvPicPr>
          <p:cNvPr id="25" name="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0195" y="1864936"/>
            <a:ext cx="1771066" cy="4908423"/>
          </a:xfrm>
          <a:prstGeom prst="rect">
            <a:avLst/>
          </a:prstGeom>
        </p:spPr>
      </p:pic>
      <p:sp>
        <p:nvSpPr>
          <p:cNvPr id="17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FD722473-2AF1-478F-BA78-597087D9C678}"/>
              </a:ext>
            </a:extLst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7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02AC5-3E42-4D9C-977E-21D75820FD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r="30748"/>
          <a:stretch/>
        </p:blipFill>
        <p:spPr>
          <a:xfrm>
            <a:off x="60639" y="118825"/>
            <a:ext cx="2276301" cy="3071857"/>
          </a:xfrm>
          <a:prstGeom prst="rect">
            <a:avLst/>
          </a:prstGeom>
        </p:spPr>
      </p:pic>
      <p:pic>
        <p:nvPicPr>
          <p:cNvPr id="28" name="1number1">
            <a:extLst>
              <a:ext uri="{FF2B5EF4-FFF2-40B4-BE49-F238E27FC236}">
                <a16:creationId xmlns:a16="http://schemas.microsoft.com/office/drawing/2014/main" id="{1994A39C-AC09-48A3-BCD2-3BF0559676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3623125" y="2909841"/>
            <a:ext cx="838226" cy="850073"/>
          </a:xfrm>
          <a:prstGeom prst="rect">
            <a:avLst/>
          </a:prstGeom>
        </p:spPr>
      </p:pic>
      <p:pic>
        <p:nvPicPr>
          <p:cNvPr id="29" name="2number1">
            <a:extLst>
              <a:ext uri="{FF2B5EF4-FFF2-40B4-BE49-F238E27FC236}">
                <a16:creationId xmlns:a16="http://schemas.microsoft.com/office/drawing/2014/main" id="{8BA72B4C-DD9D-473F-9A87-9518A582F3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3623125" y="3447256"/>
            <a:ext cx="838226" cy="850073"/>
          </a:xfrm>
          <a:prstGeom prst="rect">
            <a:avLst/>
          </a:prstGeom>
        </p:spPr>
      </p:pic>
      <p:pic>
        <p:nvPicPr>
          <p:cNvPr id="30" name="3number1">
            <a:extLst>
              <a:ext uri="{FF2B5EF4-FFF2-40B4-BE49-F238E27FC236}">
                <a16:creationId xmlns:a16="http://schemas.microsoft.com/office/drawing/2014/main" id="{DA8C94E9-CCB6-4B7B-9E99-422F314438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3623125" y="3984671"/>
            <a:ext cx="838226" cy="850073"/>
          </a:xfrm>
          <a:prstGeom prst="rect">
            <a:avLst/>
          </a:prstGeom>
        </p:spPr>
      </p:pic>
      <p:pic>
        <p:nvPicPr>
          <p:cNvPr id="31" name="4number1">
            <a:extLst>
              <a:ext uri="{FF2B5EF4-FFF2-40B4-BE49-F238E27FC236}">
                <a16:creationId xmlns:a16="http://schemas.microsoft.com/office/drawing/2014/main" id="{505D2607-C8A2-41D4-9A76-088E1B7797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3620656" y="4522086"/>
            <a:ext cx="838226" cy="850073"/>
          </a:xfrm>
          <a:prstGeom prst="rect">
            <a:avLst/>
          </a:prstGeom>
        </p:spPr>
      </p:pic>
      <p:pic>
        <p:nvPicPr>
          <p:cNvPr id="32" name="5number1">
            <a:extLst>
              <a:ext uri="{FF2B5EF4-FFF2-40B4-BE49-F238E27FC236}">
                <a16:creationId xmlns:a16="http://schemas.microsoft.com/office/drawing/2014/main" id="{CA87DD64-6469-4DF1-9E5E-91C329136C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3614032" y="5059501"/>
            <a:ext cx="838226" cy="850073"/>
          </a:xfrm>
          <a:prstGeom prst="rect">
            <a:avLst/>
          </a:prstGeom>
        </p:spPr>
      </p:pic>
      <p:pic>
        <p:nvPicPr>
          <p:cNvPr id="33" name="6number1">
            <a:extLst>
              <a:ext uri="{FF2B5EF4-FFF2-40B4-BE49-F238E27FC236}">
                <a16:creationId xmlns:a16="http://schemas.microsoft.com/office/drawing/2014/main" id="{7FBCBF84-FA5A-470B-A209-A2A376DD11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3614032" y="5596916"/>
            <a:ext cx="838226" cy="850073"/>
          </a:xfrm>
          <a:prstGeom prst="rect">
            <a:avLst/>
          </a:prstGeom>
        </p:spPr>
      </p:pic>
      <p:sp>
        <p:nvSpPr>
          <p:cNvPr id="27" name="Rounded Rectangular Callout 10">
            <a:extLst>
              <a:ext uri="{FF2B5EF4-FFF2-40B4-BE49-F238E27FC236}">
                <a16:creationId xmlns:a16="http://schemas.microsoft.com/office/drawing/2014/main" id="{78C4AAB6-BDFB-4754-907E-626A526779B1}"/>
              </a:ext>
            </a:extLst>
          </p:cNvPr>
          <p:cNvSpPr/>
          <p:nvPr/>
        </p:nvSpPr>
        <p:spPr>
          <a:xfrm>
            <a:off x="3202218" y="1185650"/>
            <a:ext cx="3980222" cy="1035974"/>
          </a:xfrm>
          <a:prstGeom prst="wedgeRoundRectCallout">
            <a:avLst>
              <a:gd name="adj1" fmla="val -30027"/>
              <a:gd name="adj2" fmla="val 59882"/>
              <a:gd name="adj3" fmla="val 16667"/>
            </a:avLst>
          </a:prstGeom>
          <a:solidFill>
            <a:schemeClr val="bg1"/>
          </a:solidFill>
          <a:ln w="38100">
            <a:solidFill>
              <a:srgbClr val="5A2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That’s right! I’m made of </a:t>
            </a:r>
            <a:r>
              <a:rPr lang="en-GB" b="1" dirty="0">
                <a:solidFill>
                  <a:schemeClr val="tx1"/>
                </a:solidFill>
                <a:latin typeface="Numberlings" pitchFamily="2" charset="0"/>
                <a:ea typeface="Roboto" panose="02000000000000000000" pitchFamily="2" charset="0"/>
              </a:rPr>
              <a:t>6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ones. Can you count them with me?</a:t>
            </a:r>
          </a:p>
        </p:txBody>
      </p:sp>
      <p:pic>
        <p:nvPicPr>
          <p:cNvPr id="34" name="1">
            <a:extLst>
              <a:ext uri="{FF2B5EF4-FFF2-40B4-BE49-F238E27FC236}">
                <a16:creationId xmlns:a16="http://schemas.microsoft.com/office/drawing/2014/main" id="{0A0945D9-5AF0-4DC2-91B0-789B9D41BD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3536298"/>
            <a:ext cx="748708" cy="1077979"/>
          </a:xfrm>
          <a:prstGeom prst="rect">
            <a:avLst/>
          </a:prstGeom>
        </p:spPr>
      </p:pic>
      <p:pic>
        <p:nvPicPr>
          <p:cNvPr id="35" name="1 5">
            <a:extLst>
              <a:ext uri="{FF2B5EF4-FFF2-40B4-BE49-F238E27FC236}">
                <a16:creationId xmlns:a16="http://schemas.microsoft.com/office/drawing/2014/main" id="{A407B793-A8E3-4519-976C-D7A06D5F4B7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4833918"/>
            <a:ext cx="748708" cy="1077979"/>
          </a:xfrm>
          <a:prstGeom prst="rect">
            <a:avLst/>
          </a:prstGeom>
        </p:spPr>
      </p:pic>
      <p:pic>
        <p:nvPicPr>
          <p:cNvPr id="36" name="1 2">
            <a:extLst>
              <a:ext uri="{FF2B5EF4-FFF2-40B4-BE49-F238E27FC236}">
                <a16:creationId xmlns:a16="http://schemas.microsoft.com/office/drawing/2014/main" id="{2C8A1FE3-61B4-47D4-A807-94A02CA98D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3536298"/>
            <a:ext cx="748708" cy="1077979"/>
          </a:xfrm>
          <a:prstGeom prst="rect">
            <a:avLst/>
          </a:prstGeom>
        </p:spPr>
      </p:pic>
      <p:pic>
        <p:nvPicPr>
          <p:cNvPr id="37" name="1 6">
            <a:extLst>
              <a:ext uri="{FF2B5EF4-FFF2-40B4-BE49-F238E27FC236}">
                <a16:creationId xmlns:a16="http://schemas.microsoft.com/office/drawing/2014/main" id="{212B5902-50C2-44D0-92C1-7BE6B4259C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4833918"/>
            <a:ext cx="748708" cy="1077979"/>
          </a:xfrm>
          <a:prstGeom prst="rect">
            <a:avLst/>
          </a:prstGeom>
        </p:spPr>
      </p:pic>
      <p:pic>
        <p:nvPicPr>
          <p:cNvPr id="38" name="1 3">
            <a:extLst>
              <a:ext uri="{FF2B5EF4-FFF2-40B4-BE49-F238E27FC236}">
                <a16:creationId xmlns:a16="http://schemas.microsoft.com/office/drawing/2014/main" id="{E45ACB07-8775-4C51-8BCF-9F8F4FADBE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2288045" y="3536298"/>
            <a:ext cx="748708" cy="1077979"/>
          </a:xfrm>
          <a:prstGeom prst="rect">
            <a:avLst/>
          </a:prstGeom>
        </p:spPr>
      </p:pic>
      <p:pic>
        <p:nvPicPr>
          <p:cNvPr id="39" name="1 7">
            <a:extLst>
              <a:ext uri="{FF2B5EF4-FFF2-40B4-BE49-F238E27FC236}">
                <a16:creationId xmlns:a16="http://schemas.microsoft.com/office/drawing/2014/main" id="{1A2C8843-BDC3-4C2B-9B3F-0DBDBBD082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2288045" y="4833918"/>
            <a:ext cx="748708" cy="1077979"/>
          </a:xfrm>
          <a:prstGeom prst="rect">
            <a:avLst/>
          </a:prstGeom>
        </p:spPr>
      </p:pic>
      <p:pic>
        <p:nvPicPr>
          <p:cNvPr id="10" name="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3592" y="2304748"/>
            <a:ext cx="1209268" cy="4469060"/>
          </a:xfrm>
          <a:prstGeom prst="rect">
            <a:avLst/>
          </a:prstGeom>
        </p:spPr>
      </p:pic>
      <p:pic>
        <p:nvPicPr>
          <p:cNvPr id="4" name="6-2">
            <a:extLst>
              <a:ext uri="{FF2B5EF4-FFF2-40B4-BE49-F238E27FC236}">
                <a16:creationId xmlns:a16="http://schemas.microsoft.com/office/drawing/2014/main" id="{A5AF0A4F-087D-4C69-A955-C0A8E80C7F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1" t="-1219" r="42330" b="1219"/>
          <a:stretch/>
        </p:blipFill>
        <p:spPr>
          <a:xfrm>
            <a:off x="3311486" y="2270115"/>
            <a:ext cx="1379218" cy="44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09201 -0.18635 C -0.11128 -0.22825 -0.14028 -0.2507 -0.17014 -0.2507 C -0.20451 -0.2507 -0.23194 -0.22825 -0.25122 -0.18635 L -0.34288 4.44444E-6 " pathEditMode="relative" rAng="0" ptsTypes="AAAAA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53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35209 -0.1219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-61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25208 -0.0430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215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15086 0.0321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159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33907 -0.0784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-393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24097 0.0071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34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14757 0.0784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1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3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4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6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17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7">
            <a:extLst>
              <a:ext uri="{FF2B5EF4-FFF2-40B4-BE49-F238E27FC236}">
                <a16:creationId xmlns:a16="http://schemas.microsoft.com/office/drawing/2014/main" id="{5CC44C82-BB43-49C6-8BE2-70B30C44B8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32" b="3321"/>
          <a:stretch/>
        </p:blipFill>
        <p:spPr>
          <a:xfrm>
            <a:off x="7471619" y="1717268"/>
            <a:ext cx="1527303" cy="4950233"/>
          </a:xfrm>
          <a:prstGeom prst="rect">
            <a:avLst/>
          </a:prstGeom>
        </p:spPr>
      </p:pic>
      <p:pic>
        <p:nvPicPr>
          <p:cNvPr id="31" name="Picture 30" hidden="1">
            <a:extLst>
              <a:ext uri="{FF2B5EF4-FFF2-40B4-BE49-F238E27FC236}">
                <a16:creationId xmlns:a16="http://schemas.microsoft.com/office/drawing/2014/main" id="{D8AE0DF7-67C2-4011-90E4-709E745BE4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r="30748"/>
          <a:stretch/>
        </p:blipFill>
        <p:spPr>
          <a:xfrm>
            <a:off x="60639" y="118825"/>
            <a:ext cx="2276301" cy="3071857"/>
          </a:xfrm>
          <a:prstGeom prst="rect">
            <a:avLst/>
          </a:prstGeom>
        </p:spPr>
      </p:pic>
      <p:sp>
        <p:nvSpPr>
          <p:cNvPr id="27" name="Rounded Rectangular Callout 18">
            <a:extLst>
              <a:ext uri="{FF2B5EF4-FFF2-40B4-BE49-F238E27FC236}">
                <a16:creationId xmlns:a16="http://schemas.microsoft.com/office/drawing/2014/main" id="{049008E5-75B0-41CB-9A4A-928B83271D03}"/>
              </a:ext>
            </a:extLst>
          </p:cNvPr>
          <p:cNvSpPr/>
          <p:nvPr/>
        </p:nvSpPr>
        <p:spPr>
          <a:xfrm>
            <a:off x="2454237" y="585731"/>
            <a:ext cx="3501885" cy="1585371"/>
          </a:xfrm>
          <a:prstGeom prst="wedgeRoundRectCallout">
            <a:avLst>
              <a:gd name="adj1" fmla="val -52851"/>
              <a:gd name="adj2" fmla="val -22122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Can you count how many ones you can see?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Which </a:t>
            </a:r>
            <a:r>
              <a:rPr lang="en-GB" dirty="0" err="1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Numberblock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do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you think this will make?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A0D4C6E-B0AF-4538-9097-C79ED915CA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r="30748"/>
          <a:stretch/>
        </p:blipFill>
        <p:spPr>
          <a:xfrm>
            <a:off x="73162" y="108463"/>
            <a:ext cx="2276301" cy="3071857"/>
          </a:xfrm>
          <a:prstGeom prst="rect">
            <a:avLst/>
          </a:prstGeom>
        </p:spPr>
      </p:pic>
      <p:pic>
        <p:nvPicPr>
          <p:cNvPr id="40" name="8">
            <a:hlinkClick r:id="rId4" action="ppaction://hlinksldjump"/>
            <a:extLst>
              <a:ext uri="{FF2B5EF4-FFF2-40B4-BE49-F238E27FC236}">
                <a16:creationId xmlns:a16="http://schemas.microsoft.com/office/drawing/2014/main" id="{F3A026EA-C26D-44CF-810B-D72C54E427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6896" y="1691389"/>
            <a:ext cx="1527303" cy="5115298"/>
          </a:xfrm>
          <a:prstGeom prst="rect">
            <a:avLst/>
          </a:prstGeom>
        </p:spPr>
      </p:pic>
      <p:pic>
        <p:nvPicPr>
          <p:cNvPr id="3" name="1 1">
            <a:extLst>
              <a:ext uri="{FF2B5EF4-FFF2-40B4-BE49-F238E27FC236}">
                <a16:creationId xmlns:a16="http://schemas.microsoft.com/office/drawing/2014/main" id="{E39B4D14-1E93-4BFC-A485-A640E40B97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3536298"/>
            <a:ext cx="748708" cy="1077979"/>
          </a:xfrm>
          <a:prstGeom prst="rect">
            <a:avLst/>
          </a:prstGeom>
        </p:spPr>
      </p:pic>
      <p:pic>
        <p:nvPicPr>
          <p:cNvPr id="30" name="1 2">
            <a:extLst>
              <a:ext uri="{FF2B5EF4-FFF2-40B4-BE49-F238E27FC236}">
                <a16:creationId xmlns:a16="http://schemas.microsoft.com/office/drawing/2014/main" id="{65D4F0BD-7F00-4496-82B7-C502AECB0F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3536298"/>
            <a:ext cx="748708" cy="1077979"/>
          </a:xfrm>
          <a:prstGeom prst="rect">
            <a:avLst/>
          </a:prstGeom>
        </p:spPr>
      </p:pic>
      <p:pic>
        <p:nvPicPr>
          <p:cNvPr id="39" name="1 3">
            <a:extLst>
              <a:ext uri="{FF2B5EF4-FFF2-40B4-BE49-F238E27FC236}">
                <a16:creationId xmlns:a16="http://schemas.microsoft.com/office/drawing/2014/main" id="{09E892B8-ABAE-4DFC-BA70-D6F7ED8A4E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2288045" y="3536298"/>
            <a:ext cx="748708" cy="1077979"/>
          </a:xfrm>
          <a:prstGeom prst="rect">
            <a:avLst/>
          </a:prstGeom>
        </p:spPr>
      </p:pic>
      <p:pic>
        <p:nvPicPr>
          <p:cNvPr id="46" name="14">
            <a:extLst>
              <a:ext uri="{FF2B5EF4-FFF2-40B4-BE49-F238E27FC236}">
                <a16:creationId xmlns:a16="http://schemas.microsoft.com/office/drawing/2014/main" id="{E8EDD86C-4CA8-4A02-AB74-C7B9D2BF50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3167472" y="3536298"/>
            <a:ext cx="748708" cy="1077979"/>
          </a:xfrm>
          <a:prstGeom prst="rect">
            <a:avLst/>
          </a:prstGeom>
        </p:spPr>
      </p:pic>
      <p:pic>
        <p:nvPicPr>
          <p:cNvPr id="29" name="1 5">
            <a:extLst>
              <a:ext uri="{FF2B5EF4-FFF2-40B4-BE49-F238E27FC236}">
                <a16:creationId xmlns:a16="http://schemas.microsoft.com/office/drawing/2014/main" id="{1FA9469C-F860-4F5C-A7B6-0844261AA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4833918"/>
            <a:ext cx="748708" cy="1077979"/>
          </a:xfrm>
          <a:prstGeom prst="rect">
            <a:avLst/>
          </a:prstGeom>
        </p:spPr>
      </p:pic>
      <p:pic>
        <p:nvPicPr>
          <p:cNvPr id="38" name="1 6">
            <a:extLst>
              <a:ext uri="{FF2B5EF4-FFF2-40B4-BE49-F238E27FC236}">
                <a16:creationId xmlns:a16="http://schemas.microsoft.com/office/drawing/2014/main" id="{AD4F69A1-6B33-4C96-81E8-75E29B9952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4833918"/>
            <a:ext cx="748708" cy="1077979"/>
          </a:xfrm>
          <a:prstGeom prst="rect">
            <a:avLst/>
          </a:prstGeom>
        </p:spPr>
      </p:pic>
      <p:pic>
        <p:nvPicPr>
          <p:cNvPr id="45" name="1 7">
            <a:extLst>
              <a:ext uri="{FF2B5EF4-FFF2-40B4-BE49-F238E27FC236}">
                <a16:creationId xmlns:a16="http://schemas.microsoft.com/office/drawing/2014/main" id="{E79B6E63-FBD1-4FF1-9D94-0B1970A463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2288045" y="4833918"/>
            <a:ext cx="748708" cy="1077979"/>
          </a:xfrm>
          <a:prstGeom prst="rect">
            <a:avLst/>
          </a:prstGeom>
        </p:spPr>
      </p:pic>
      <p:pic>
        <p:nvPicPr>
          <p:cNvPr id="47" name="1 8">
            <a:extLst>
              <a:ext uri="{FF2B5EF4-FFF2-40B4-BE49-F238E27FC236}">
                <a16:creationId xmlns:a16="http://schemas.microsoft.com/office/drawing/2014/main" id="{3CAECBE6-DE8B-423B-8AD5-16FDF2C35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3167472" y="4833918"/>
            <a:ext cx="748708" cy="1077979"/>
          </a:xfrm>
          <a:prstGeom prst="rect">
            <a:avLst/>
          </a:prstGeom>
        </p:spPr>
      </p:pic>
      <p:pic>
        <p:nvPicPr>
          <p:cNvPr id="41" name="4">
            <a:extLst>
              <a:ext uri="{FF2B5EF4-FFF2-40B4-BE49-F238E27FC236}">
                <a16:creationId xmlns:a16="http://schemas.microsoft.com/office/drawing/2014/main" id="{5FF588C2-4020-4D55-B32C-F995280489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2327" y="3529766"/>
            <a:ext cx="1080015" cy="32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9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1">
            <a:extLst>
              <a:ext uri="{FF2B5EF4-FFF2-40B4-BE49-F238E27FC236}">
                <a16:creationId xmlns:a16="http://schemas.microsoft.com/office/drawing/2014/main" id="{9C197668-E006-4458-B2BD-A958965B36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3536298"/>
            <a:ext cx="748708" cy="1077979"/>
          </a:xfrm>
          <a:prstGeom prst="rect">
            <a:avLst/>
          </a:prstGeom>
        </p:spPr>
      </p:pic>
      <p:pic>
        <p:nvPicPr>
          <p:cNvPr id="50" name="1 5">
            <a:extLst>
              <a:ext uri="{FF2B5EF4-FFF2-40B4-BE49-F238E27FC236}">
                <a16:creationId xmlns:a16="http://schemas.microsoft.com/office/drawing/2014/main" id="{E56D19F9-AAC0-4736-AC99-22FEA42211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4833918"/>
            <a:ext cx="748708" cy="1077979"/>
          </a:xfrm>
          <a:prstGeom prst="rect">
            <a:avLst/>
          </a:prstGeom>
        </p:spPr>
      </p:pic>
      <p:pic>
        <p:nvPicPr>
          <p:cNvPr id="51" name="1 2">
            <a:extLst>
              <a:ext uri="{FF2B5EF4-FFF2-40B4-BE49-F238E27FC236}">
                <a16:creationId xmlns:a16="http://schemas.microsoft.com/office/drawing/2014/main" id="{158B6256-CAA3-499C-BBB6-A0D95D60B0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3536298"/>
            <a:ext cx="748708" cy="1077979"/>
          </a:xfrm>
          <a:prstGeom prst="rect">
            <a:avLst/>
          </a:prstGeom>
        </p:spPr>
      </p:pic>
      <p:pic>
        <p:nvPicPr>
          <p:cNvPr id="52" name="1 6">
            <a:extLst>
              <a:ext uri="{FF2B5EF4-FFF2-40B4-BE49-F238E27FC236}">
                <a16:creationId xmlns:a16="http://schemas.microsoft.com/office/drawing/2014/main" id="{FE74F001-36F2-48C5-A62F-2F1A44FEE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4833918"/>
            <a:ext cx="748708" cy="1077979"/>
          </a:xfrm>
          <a:prstGeom prst="rect">
            <a:avLst/>
          </a:prstGeom>
        </p:spPr>
      </p:pic>
      <p:pic>
        <p:nvPicPr>
          <p:cNvPr id="53" name="1 3">
            <a:extLst>
              <a:ext uri="{FF2B5EF4-FFF2-40B4-BE49-F238E27FC236}">
                <a16:creationId xmlns:a16="http://schemas.microsoft.com/office/drawing/2014/main" id="{B10B5725-305B-47DD-9B4A-66442D8CAF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2288045" y="3536298"/>
            <a:ext cx="748708" cy="1077979"/>
          </a:xfrm>
          <a:prstGeom prst="rect">
            <a:avLst/>
          </a:prstGeom>
        </p:spPr>
      </p:pic>
      <p:pic>
        <p:nvPicPr>
          <p:cNvPr id="54" name="1 7">
            <a:extLst>
              <a:ext uri="{FF2B5EF4-FFF2-40B4-BE49-F238E27FC236}">
                <a16:creationId xmlns:a16="http://schemas.microsoft.com/office/drawing/2014/main" id="{166B9C1F-7299-4642-A738-751CE61660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2288045" y="4833918"/>
            <a:ext cx="748708" cy="1077979"/>
          </a:xfrm>
          <a:prstGeom prst="rect">
            <a:avLst/>
          </a:prstGeom>
        </p:spPr>
      </p:pic>
      <p:pic>
        <p:nvPicPr>
          <p:cNvPr id="55" name="1 4">
            <a:extLst>
              <a:ext uri="{FF2B5EF4-FFF2-40B4-BE49-F238E27FC236}">
                <a16:creationId xmlns:a16="http://schemas.microsoft.com/office/drawing/2014/main" id="{3E88308D-B8C5-419C-BEF9-10BA23E541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3167472" y="3536298"/>
            <a:ext cx="748708" cy="1077979"/>
          </a:xfrm>
          <a:prstGeom prst="rect">
            <a:avLst/>
          </a:prstGeom>
        </p:spPr>
      </p:pic>
      <p:pic>
        <p:nvPicPr>
          <p:cNvPr id="56" name="1 8">
            <a:extLst>
              <a:ext uri="{FF2B5EF4-FFF2-40B4-BE49-F238E27FC236}">
                <a16:creationId xmlns:a16="http://schemas.microsoft.com/office/drawing/2014/main" id="{430CEB0F-314F-4230-9BE2-AD470C080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3167472" y="4833918"/>
            <a:ext cx="748708" cy="1077979"/>
          </a:xfrm>
          <a:prstGeom prst="rect">
            <a:avLst/>
          </a:prstGeom>
        </p:spPr>
      </p:pic>
      <p:pic>
        <p:nvPicPr>
          <p:cNvPr id="3" name="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2327" y="3529766"/>
            <a:ext cx="1080015" cy="3217056"/>
          </a:xfrm>
          <a:prstGeom prst="rect">
            <a:avLst/>
          </a:prstGeom>
        </p:spPr>
      </p:pic>
      <p:sp>
        <p:nvSpPr>
          <p:cNvPr id="29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9AEA15B2-4B51-4BBD-97DA-48C1FC255DEF}"/>
              </a:ext>
            </a:extLst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7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30" name="7">
            <a:extLst>
              <a:ext uri="{FF2B5EF4-FFF2-40B4-BE49-F238E27FC236}">
                <a16:creationId xmlns:a16="http://schemas.microsoft.com/office/drawing/2014/main" id="{EA9DA294-A49C-47EC-B0A4-AA0C5A326F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32" b="3321"/>
          <a:stretch/>
        </p:blipFill>
        <p:spPr>
          <a:xfrm>
            <a:off x="7471619" y="1717268"/>
            <a:ext cx="1527303" cy="49502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AE0DF7-67C2-4011-90E4-709E745BE4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r="30748"/>
          <a:stretch/>
        </p:blipFill>
        <p:spPr>
          <a:xfrm>
            <a:off x="60639" y="118825"/>
            <a:ext cx="2276301" cy="3071857"/>
          </a:xfrm>
          <a:prstGeom prst="rect">
            <a:avLst/>
          </a:prstGeom>
        </p:spPr>
      </p:pic>
      <p:sp>
        <p:nvSpPr>
          <p:cNvPr id="17" name="Rounded Rectangular Callout 18">
            <a:extLst>
              <a:ext uri="{FF2B5EF4-FFF2-40B4-BE49-F238E27FC236}">
                <a16:creationId xmlns:a16="http://schemas.microsoft.com/office/drawing/2014/main" id="{C2E11198-9E52-4178-9F4D-13DF2113E56C}"/>
              </a:ext>
            </a:extLst>
          </p:cNvPr>
          <p:cNvSpPr/>
          <p:nvPr/>
        </p:nvSpPr>
        <p:spPr>
          <a:xfrm>
            <a:off x="2441714" y="596093"/>
            <a:ext cx="3501885" cy="1585371"/>
          </a:xfrm>
          <a:prstGeom prst="wedgeRoundRectCallout">
            <a:avLst>
              <a:gd name="adj1" fmla="val -52851"/>
              <a:gd name="adj2" fmla="val -22122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Can you count how many ones you can see?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Which </a:t>
            </a:r>
            <a:r>
              <a:rPr lang="en-GB" dirty="0" err="1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Numberblock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do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you think this will make?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D83FC8-3A25-4930-A22B-46B853C34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r="30748"/>
          <a:stretch/>
        </p:blipFill>
        <p:spPr>
          <a:xfrm>
            <a:off x="60639" y="118825"/>
            <a:ext cx="2276301" cy="3071857"/>
          </a:xfrm>
          <a:prstGeom prst="rect">
            <a:avLst/>
          </a:prstGeom>
        </p:spPr>
      </p:pic>
      <p:sp>
        <p:nvSpPr>
          <p:cNvPr id="19" name="Rounded Rectangular Callout 10">
            <a:extLst>
              <a:ext uri="{FF2B5EF4-FFF2-40B4-BE49-F238E27FC236}">
                <a16:creationId xmlns:a16="http://schemas.microsoft.com/office/drawing/2014/main" id="{80044AE4-DC4E-4BF3-996A-8FADA8E674B9}"/>
              </a:ext>
            </a:extLst>
          </p:cNvPr>
          <p:cNvSpPr/>
          <p:nvPr/>
        </p:nvSpPr>
        <p:spPr>
          <a:xfrm>
            <a:off x="1609501" y="593478"/>
            <a:ext cx="3980222" cy="1035974"/>
          </a:xfrm>
          <a:prstGeom prst="wedgeRoundRectCallout">
            <a:avLst>
              <a:gd name="adj1" fmla="val -8064"/>
              <a:gd name="adj2" fmla="val 59025"/>
              <a:gd name="adj3" fmla="val 16667"/>
            </a:avLst>
          </a:prstGeom>
          <a:solidFill>
            <a:schemeClr val="bg1"/>
          </a:solidFill>
          <a:ln w="38100">
            <a:solidFill>
              <a:srgbClr val="F13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That’s right! I’m made of </a:t>
            </a:r>
            <a:r>
              <a:rPr lang="en-GB" b="1" dirty="0">
                <a:solidFill>
                  <a:schemeClr val="tx1"/>
                </a:solidFill>
                <a:latin typeface="Numberlings" pitchFamily="2" charset="0"/>
                <a:ea typeface="Roboto" panose="02000000000000000000" pitchFamily="2" charset="0"/>
              </a:rPr>
              <a:t>8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ones. Can you count them with me?</a:t>
            </a:r>
          </a:p>
        </p:txBody>
      </p:sp>
      <p:pic>
        <p:nvPicPr>
          <p:cNvPr id="41" name="1number1">
            <a:extLst>
              <a:ext uri="{FF2B5EF4-FFF2-40B4-BE49-F238E27FC236}">
                <a16:creationId xmlns:a16="http://schemas.microsoft.com/office/drawing/2014/main" id="{D11CFA83-690B-4787-B074-189BC76736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15119" y="2178182"/>
            <a:ext cx="794382" cy="805609"/>
          </a:xfrm>
          <a:prstGeom prst="rect">
            <a:avLst/>
          </a:prstGeom>
        </p:spPr>
      </p:pic>
      <p:pic>
        <p:nvPicPr>
          <p:cNvPr id="44" name="2number1">
            <a:extLst>
              <a:ext uri="{FF2B5EF4-FFF2-40B4-BE49-F238E27FC236}">
                <a16:creationId xmlns:a16="http://schemas.microsoft.com/office/drawing/2014/main" id="{CAA2ED55-EB3A-4DC8-9130-47DCA41E5A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15119" y="2683903"/>
            <a:ext cx="794382" cy="805609"/>
          </a:xfrm>
          <a:prstGeom prst="rect">
            <a:avLst/>
          </a:prstGeom>
        </p:spPr>
      </p:pic>
      <p:pic>
        <p:nvPicPr>
          <p:cNvPr id="22" name="3number1">
            <a:extLst>
              <a:ext uri="{FF2B5EF4-FFF2-40B4-BE49-F238E27FC236}">
                <a16:creationId xmlns:a16="http://schemas.microsoft.com/office/drawing/2014/main" id="{71A7CCBB-B909-4FB6-AD31-38183BE90C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15119" y="3189624"/>
            <a:ext cx="794382" cy="805609"/>
          </a:xfrm>
          <a:prstGeom prst="rect">
            <a:avLst/>
          </a:prstGeom>
        </p:spPr>
      </p:pic>
      <p:pic>
        <p:nvPicPr>
          <p:cNvPr id="23" name="4number1">
            <a:extLst>
              <a:ext uri="{FF2B5EF4-FFF2-40B4-BE49-F238E27FC236}">
                <a16:creationId xmlns:a16="http://schemas.microsoft.com/office/drawing/2014/main" id="{6FA12CE8-922A-4AA4-9290-A8FE52B1B0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24000" y="3698424"/>
            <a:ext cx="794382" cy="805609"/>
          </a:xfrm>
          <a:prstGeom prst="rect">
            <a:avLst/>
          </a:prstGeom>
        </p:spPr>
      </p:pic>
      <p:pic>
        <p:nvPicPr>
          <p:cNvPr id="24" name="5number1">
            <a:extLst>
              <a:ext uri="{FF2B5EF4-FFF2-40B4-BE49-F238E27FC236}">
                <a16:creationId xmlns:a16="http://schemas.microsoft.com/office/drawing/2014/main" id="{CE303292-4C2F-4982-8071-5DAFBC713B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15119" y="4209944"/>
            <a:ext cx="794382" cy="805609"/>
          </a:xfrm>
          <a:prstGeom prst="rect">
            <a:avLst/>
          </a:prstGeom>
        </p:spPr>
      </p:pic>
      <p:pic>
        <p:nvPicPr>
          <p:cNvPr id="25" name="6number1">
            <a:extLst>
              <a:ext uri="{FF2B5EF4-FFF2-40B4-BE49-F238E27FC236}">
                <a16:creationId xmlns:a16="http://schemas.microsoft.com/office/drawing/2014/main" id="{C1054711-6E2D-427B-B83D-7C46E3E650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15119" y="4715665"/>
            <a:ext cx="794382" cy="805609"/>
          </a:xfrm>
          <a:prstGeom prst="rect">
            <a:avLst/>
          </a:prstGeom>
        </p:spPr>
      </p:pic>
      <p:pic>
        <p:nvPicPr>
          <p:cNvPr id="26" name="7number1">
            <a:extLst>
              <a:ext uri="{FF2B5EF4-FFF2-40B4-BE49-F238E27FC236}">
                <a16:creationId xmlns:a16="http://schemas.microsoft.com/office/drawing/2014/main" id="{26174E47-A3B2-47C0-BD92-D427C15660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15118" y="5221386"/>
            <a:ext cx="794382" cy="805609"/>
          </a:xfrm>
          <a:prstGeom prst="rect">
            <a:avLst/>
          </a:prstGeom>
        </p:spPr>
      </p:pic>
      <p:pic>
        <p:nvPicPr>
          <p:cNvPr id="27" name="8number1">
            <a:extLst>
              <a:ext uri="{FF2B5EF4-FFF2-40B4-BE49-F238E27FC236}">
                <a16:creationId xmlns:a16="http://schemas.microsoft.com/office/drawing/2014/main" id="{571F76F6-ED26-4458-9ACF-996A8E3294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15119" y="5727105"/>
            <a:ext cx="794382" cy="805609"/>
          </a:xfrm>
          <a:prstGeom prst="rect">
            <a:avLst/>
          </a:prstGeom>
        </p:spPr>
      </p:pic>
      <p:pic>
        <p:nvPicPr>
          <p:cNvPr id="2" name="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6896" y="1691389"/>
            <a:ext cx="1527303" cy="5115298"/>
          </a:xfrm>
          <a:prstGeom prst="rect">
            <a:avLst/>
          </a:prstGeom>
        </p:spPr>
      </p:pic>
      <p:pic>
        <p:nvPicPr>
          <p:cNvPr id="5" name="8-2">
            <a:extLst>
              <a:ext uri="{FF2B5EF4-FFF2-40B4-BE49-F238E27FC236}">
                <a16:creationId xmlns:a16="http://schemas.microsoft.com/office/drawing/2014/main" id="{64D5B26D-42DD-4630-B91E-2EBA3C6D09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2" r="40727"/>
          <a:stretch/>
        </p:blipFill>
        <p:spPr>
          <a:xfrm>
            <a:off x="3878869" y="1447800"/>
            <a:ext cx="1881966" cy="54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03577 -0.18773 C -0.04323 -0.23009 -0.05434 -0.25231 -0.0658 -0.25231 C -0.07917 -0.25231 -0.08959 -0.23009 -0.09723 -0.18773 L -0.1323 -4.44444E-6 " pathEditMode="relative" rAng="0" ptsTypes="AAAAA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2222E-6 -2.96296E-6 L 0.4507 -0.22569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-1129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72222E-6 -2.96296E-6 L 0.34496 -0.1719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-86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96296E-6 L 0.24132 -0.09421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66" y="-472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-2.96296E-6 L 0.14514 -0.0196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99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2222E-6 -3.33333E-6 L 0.43369 -0.1270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4" y="-636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72222E-6 -3.33333E-6 L 0.3375 -0.0532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26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3.33333E-6 L 0.24132 0.0217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66" y="108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-3.33333E-6 L 0.14514 0.09468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1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2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3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4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6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7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8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3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5">
            <a:extLst>
              <a:ext uri="{FF2B5EF4-FFF2-40B4-BE49-F238E27FC236}">
                <a16:creationId xmlns:a16="http://schemas.microsoft.com/office/drawing/2014/main" id="{646BE9AA-DC3B-4E4E-A7D6-38BA9968CB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1366" y="2960951"/>
            <a:ext cx="1791395" cy="3795980"/>
          </a:xfrm>
          <a:prstGeom prst="rect">
            <a:avLst/>
          </a:prstGeom>
        </p:spPr>
      </p:pic>
      <p:sp>
        <p:nvSpPr>
          <p:cNvPr id="16" name="Rounded Rectangular Callout 18">
            <a:extLst>
              <a:ext uri="{FF2B5EF4-FFF2-40B4-BE49-F238E27FC236}">
                <a16:creationId xmlns:a16="http://schemas.microsoft.com/office/drawing/2014/main" id="{B3B0CAC2-E53E-46E8-B41B-A370D6F91AC4}"/>
              </a:ext>
            </a:extLst>
          </p:cNvPr>
          <p:cNvSpPr/>
          <p:nvPr/>
        </p:nvSpPr>
        <p:spPr>
          <a:xfrm>
            <a:off x="2441714" y="596093"/>
            <a:ext cx="3501885" cy="1585371"/>
          </a:xfrm>
          <a:prstGeom prst="wedgeRoundRectCallout">
            <a:avLst>
              <a:gd name="adj1" fmla="val -52851"/>
              <a:gd name="adj2" fmla="val -22122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Can you count how many ones you can see?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Which </a:t>
            </a:r>
            <a:r>
              <a:rPr lang="en-GB" dirty="0" err="1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Numberblock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do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you think this will make?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12D3FA-11E9-4D3C-B59A-4823F3F223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r="30748"/>
          <a:stretch/>
        </p:blipFill>
        <p:spPr>
          <a:xfrm>
            <a:off x="60639" y="118825"/>
            <a:ext cx="2276301" cy="307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B4DF87-EADC-4D7B-9809-D93922A150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7" t="6064" r="39910" b="4979"/>
          <a:stretch/>
        </p:blipFill>
        <p:spPr>
          <a:xfrm>
            <a:off x="6378623" y="4250471"/>
            <a:ext cx="904435" cy="2225860"/>
          </a:xfrm>
          <a:prstGeom prst="rect">
            <a:avLst/>
          </a:prstGeom>
        </p:spPr>
      </p:pic>
      <p:pic>
        <p:nvPicPr>
          <p:cNvPr id="30" name="4">
            <a:hlinkClick r:id="rId5" action="ppaction://hlinksldjump"/>
            <a:extLst>
              <a:ext uri="{FF2B5EF4-FFF2-40B4-BE49-F238E27FC236}">
                <a16:creationId xmlns:a16="http://schemas.microsoft.com/office/drawing/2014/main" id="{4807EFB1-2935-448B-B8B6-740E2EE467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7679" y="3365784"/>
            <a:ext cx="1135480" cy="3382270"/>
          </a:xfrm>
          <a:prstGeom prst="rect">
            <a:avLst/>
          </a:prstGeom>
        </p:spPr>
      </p:pic>
      <p:pic>
        <p:nvPicPr>
          <p:cNvPr id="11" name="1 1">
            <a:extLst>
              <a:ext uri="{FF2B5EF4-FFF2-40B4-BE49-F238E27FC236}">
                <a16:creationId xmlns:a16="http://schemas.microsoft.com/office/drawing/2014/main" id="{0F7C50B4-FCFC-4262-988E-788239616C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3536298"/>
            <a:ext cx="748708" cy="1077979"/>
          </a:xfrm>
          <a:prstGeom prst="rect">
            <a:avLst/>
          </a:prstGeom>
        </p:spPr>
      </p:pic>
      <p:pic>
        <p:nvPicPr>
          <p:cNvPr id="12" name="1 2">
            <a:extLst>
              <a:ext uri="{FF2B5EF4-FFF2-40B4-BE49-F238E27FC236}">
                <a16:creationId xmlns:a16="http://schemas.microsoft.com/office/drawing/2014/main" id="{BFC21D8A-49B4-4AFB-9232-F33499AF95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3536298"/>
            <a:ext cx="748708" cy="1077979"/>
          </a:xfrm>
          <a:prstGeom prst="rect">
            <a:avLst/>
          </a:prstGeom>
        </p:spPr>
      </p:pic>
      <p:pic>
        <p:nvPicPr>
          <p:cNvPr id="13" name="1 5">
            <a:extLst>
              <a:ext uri="{FF2B5EF4-FFF2-40B4-BE49-F238E27FC236}">
                <a16:creationId xmlns:a16="http://schemas.microsoft.com/office/drawing/2014/main" id="{7EB76B06-08B5-405C-9FAA-91B16D459E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4833918"/>
            <a:ext cx="748708" cy="1077979"/>
          </a:xfrm>
          <a:prstGeom prst="rect">
            <a:avLst/>
          </a:prstGeom>
        </p:spPr>
      </p:pic>
      <p:pic>
        <p:nvPicPr>
          <p:cNvPr id="14" name="1 6">
            <a:extLst>
              <a:ext uri="{FF2B5EF4-FFF2-40B4-BE49-F238E27FC236}">
                <a16:creationId xmlns:a16="http://schemas.microsoft.com/office/drawing/2014/main" id="{CACA6614-B6C8-490D-B57E-0B65C4148D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4833918"/>
            <a:ext cx="748708" cy="10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">
            <a:hlinkClick r:id="rId2" action="ppaction://hlinksldjump"/>
            <a:extLst>
              <a:ext uri="{FF2B5EF4-FFF2-40B4-BE49-F238E27FC236}">
                <a16:creationId xmlns:a16="http://schemas.microsoft.com/office/drawing/2014/main" id="{E5528B5F-57BB-43EB-AA68-3436A0B20646}"/>
              </a:ext>
            </a:extLst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7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15" name="5">
            <a:extLst>
              <a:ext uri="{FF2B5EF4-FFF2-40B4-BE49-F238E27FC236}">
                <a16:creationId xmlns:a16="http://schemas.microsoft.com/office/drawing/2014/main" id="{646BE9AA-DC3B-4E4E-A7D6-38BA9968CB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1366" y="2969829"/>
            <a:ext cx="1791395" cy="3795980"/>
          </a:xfrm>
          <a:prstGeom prst="rect">
            <a:avLst/>
          </a:prstGeom>
        </p:spPr>
      </p:pic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65E88ECE-19EE-47EF-811C-D1CBB242B5F3}"/>
              </a:ext>
            </a:extLst>
          </p:cNvPr>
          <p:cNvSpPr/>
          <p:nvPr/>
        </p:nvSpPr>
        <p:spPr>
          <a:xfrm>
            <a:off x="2441714" y="596093"/>
            <a:ext cx="3501885" cy="1585371"/>
          </a:xfrm>
          <a:prstGeom prst="wedgeRoundRectCallout">
            <a:avLst>
              <a:gd name="adj1" fmla="val -52851"/>
              <a:gd name="adj2" fmla="val -22122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Can you count how many ones you can see?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Which </a:t>
            </a:r>
            <a:r>
              <a:rPr lang="en-GB" dirty="0" err="1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Numberblock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do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you think this will make?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9EC803-2B3D-4DDE-8576-6741EB1148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r="30748"/>
          <a:stretch/>
        </p:blipFill>
        <p:spPr>
          <a:xfrm>
            <a:off x="60639" y="118825"/>
            <a:ext cx="2276301" cy="3071857"/>
          </a:xfrm>
          <a:prstGeom prst="rect">
            <a:avLst/>
          </a:prstGeom>
        </p:spPr>
      </p:pic>
      <p:sp>
        <p:nvSpPr>
          <p:cNvPr id="22" name="Rounded Rectangular Callout 10">
            <a:extLst>
              <a:ext uri="{FF2B5EF4-FFF2-40B4-BE49-F238E27FC236}">
                <a16:creationId xmlns:a16="http://schemas.microsoft.com/office/drawing/2014/main" id="{1BB8297E-955D-49A5-B634-DEFE9197BDD6}"/>
              </a:ext>
            </a:extLst>
          </p:cNvPr>
          <p:cNvSpPr/>
          <p:nvPr/>
        </p:nvSpPr>
        <p:spPr>
          <a:xfrm>
            <a:off x="2590681" y="1195364"/>
            <a:ext cx="4138591" cy="1035974"/>
          </a:xfrm>
          <a:prstGeom prst="wedgeRoundRectCallout">
            <a:avLst>
              <a:gd name="adj1" fmla="val -8064"/>
              <a:gd name="adj2" fmla="val 59025"/>
              <a:gd name="adj3" fmla="val 16667"/>
            </a:avLst>
          </a:prstGeom>
          <a:solidFill>
            <a:schemeClr val="bg1"/>
          </a:solidFill>
          <a:ln w="38100">
            <a:solidFill>
              <a:srgbClr val="45D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That’s right! I’m made of </a:t>
            </a:r>
            <a:r>
              <a:rPr lang="en-GB" b="1" dirty="0">
                <a:solidFill>
                  <a:schemeClr val="tx1"/>
                </a:solidFill>
                <a:latin typeface="Numberlings" pitchFamily="2" charset="0"/>
                <a:ea typeface="Roboto" panose="02000000000000000000" pitchFamily="2" charset="0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ones. Can you count them with me?</a:t>
            </a:r>
          </a:p>
        </p:txBody>
      </p:sp>
      <p:pic>
        <p:nvPicPr>
          <p:cNvPr id="23" name="1number1">
            <a:extLst>
              <a:ext uri="{FF2B5EF4-FFF2-40B4-BE49-F238E27FC236}">
                <a16:creationId xmlns:a16="http://schemas.microsoft.com/office/drawing/2014/main" id="{39BFA2EE-EB85-4EF7-A6D6-30B724C1CC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014302" y="2963030"/>
            <a:ext cx="838226" cy="850073"/>
          </a:xfrm>
          <a:prstGeom prst="rect">
            <a:avLst/>
          </a:prstGeom>
        </p:spPr>
      </p:pic>
      <p:pic>
        <p:nvPicPr>
          <p:cNvPr id="29" name="2number1">
            <a:extLst>
              <a:ext uri="{FF2B5EF4-FFF2-40B4-BE49-F238E27FC236}">
                <a16:creationId xmlns:a16="http://schemas.microsoft.com/office/drawing/2014/main" id="{0CB2785A-3B81-4A78-BCBD-8660F1CCDA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014302" y="3500445"/>
            <a:ext cx="838226" cy="850073"/>
          </a:xfrm>
          <a:prstGeom prst="rect">
            <a:avLst/>
          </a:prstGeom>
        </p:spPr>
      </p:pic>
      <p:pic>
        <p:nvPicPr>
          <p:cNvPr id="30" name="3number1">
            <a:extLst>
              <a:ext uri="{FF2B5EF4-FFF2-40B4-BE49-F238E27FC236}">
                <a16:creationId xmlns:a16="http://schemas.microsoft.com/office/drawing/2014/main" id="{0394CED0-280F-4E8E-8F62-BD03758FC7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014302" y="4037860"/>
            <a:ext cx="838226" cy="850073"/>
          </a:xfrm>
          <a:prstGeom prst="rect">
            <a:avLst/>
          </a:prstGeom>
        </p:spPr>
      </p:pic>
      <p:pic>
        <p:nvPicPr>
          <p:cNvPr id="31" name="4number1">
            <a:extLst>
              <a:ext uri="{FF2B5EF4-FFF2-40B4-BE49-F238E27FC236}">
                <a16:creationId xmlns:a16="http://schemas.microsoft.com/office/drawing/2014/main" id="{CB7959FC-4E67-45EC-B9C8-DE96A854B8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011833" y="4575275"/>
            <a:ext cx="838226" cy="850073"/>
          </a:xfrm>
          <a:prstGeom prst="rect">
            <a:avLst/>
          </a:prstGeom>
        </p:spPr>
      </p:pic>
      <p:pic>
        <p:nvPicPr>
          <p:cNvPr id="32" name="3">
            <a:extLst>
              <a:ext uri="{FF2B5EF4-FFF2-40B4-BE49-F238E27FC236}">
                <a16:creationId xmlns:a16="http://schemas.microsoft.com/office/drawing/2014/main" id="{ECBCAA56-1575-46D3-B95E-20B0036A31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7" t="6064" r="39910" b="4979"/>
          <a:stretch/>
        </p:blipFill>
        <p:spPr>
          <a:xfrm>
            <a:off x="6378623" y="4250471"/>
            <a:ext cx="904435" cy="2225860"/>
          </a:xfrm>
          <a:prstGeom prst="rect">
            <a:avLst/>
          </a:prstGeom>
        </p:spPr>
      </p:pic>
      <p:pic>
        <p:nvPicPr>
          <p:cNvPr id="26" name="1">
            <a:extLst>
              <a:ext uri="{FF2B5EF4-FFF2-40B4-BE49-F238E27FC236}">
                <a16:creationId xmlns:a16="http://schemas.microsoft.com/office/drawing/2014/main" id="{7B82644C-F6C8-4E0B-869B-78EC4A224B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3536298"/>
            <a:ext cx="748708" cy="1077979"/>
          </a:xfrm>
          <a:prstGeom prst="rect">
            <a:avLst/>
          </a:prstGeom>
        </p:spPr>
      </p:pic>
      <p:pic>
        <p:nvPicPr>
          <p:cNvPr id="27" name="1 5">
            <a:extLst>
              <a:ext uri="{FF2B5EF4-FFF2-40B4-BE49-F238E27FC236}">
                <a16:creationId xmlns:a16="http://schemas.microsoft.com/office/drawing/2014/main" id="{CC369A40-8508-4127-B0E0-C196A7ED36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4833918"/>
            <a:ext cx="748708" cy="1077979"/>
          </a:xfrm>
          <a:prstGeom prst="rect">
            <a:avLst/>
          </a:prstGeom>
        </p:spPr>
      </p:pic>
      <p:pic>
        <p:nvPicPr>
          <p:cNvPr id="33" name="1 2">
            <a:extLst>
              <a:ext uri="{FF2B5EF4-FFF2-40B4-BE49-F238E27FC236}">
                <a16:creationId xmlns:a16="http://schemas.microsoft.com/office/drawing/2014/main" id="{67A9B2F3-5982-4E4A-B0CB-52ADBD0DF6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3536298"/>
            <a:ext cx="748708" cy="1077979"/>
          </a:xfrm>
          <a:prstGeom prst="rect">
            <a:avLst/>
          </a:prstGeom>
        </p:spPr>
      </p:pic>
      <p:pic>
        <p:nvPicPr>
          <p:cNvPr id="34" name="1 6">
            <a:extLst>
              <a:ext uri="{FF2B5EF4-FFF2-40B4-BE49-F238E27FC236}">
                <a16:creationId xmlns:a16="http://schemas.microsoft.com/office/drawing/2014/main" id="{24B93AC8-6E2A-45AA-B827-5B5CDD2B13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4833918"/>
            <a:ext cx="748708" cy="1077979"/>
          </a:xfrm>
          <a:prstGeom prst="rect">
            <a:avLst/>
          </a:prstGeom>
        </p:spPr>
      </p:pic>
      <p:pic>
        <p:nvPicPr>
          <p:cNvPr id="28" name="4">
            <a:extLst>
              <a:ext uri="{FF2B5EF4-FFF2-40B4-BE49-F238E27FC236}">
                <a16:creationId xmlns:a16="http://schemas.microsoft.com/office/drawing/2014/main" id="{2EFEB2CC-EF65-4DF0-83FC-CC17B731A1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7679" y="3365784"/>
            <a:ext cx="1135480" cy="33822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65DBF6-5DE3-4DE3-B849-7237DAE4216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1" t="5081" r="40582" b="7411"/>
          <a:stretch/>
        </p:blipFill>
        <p:spPr>
          <a:xfrm>
            <a:off x="3874852" y="2400098"/>
            <a:ext cx="1139330" cy="315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04896 -0.18056 C 0.06077 -0.2206 0.05886 -0.2507 0.04618 -0.26505 C 0.03177 -0.28218 0.01007 -0.2794 -0.0184 -0.2588 L -0.14479 -0.16783 " pathEditMode="relative" rAng="2460000" ptsTypes="AAAAA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7 -0.00092 L 0.39375 -0.1238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9" y="-615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2934 -0.0506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0" y="-25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28958 -0.0784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-393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38299 -0.1511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9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1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3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8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6F76CB-E7B3-47D4-B71E-A156921ED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6928" r="19131" b="4213"/>
          <a:stretch/>
        </p:blipFill>
        <p:spPr>
          <a:xfrm>
            <a:off x="436852" y="423147"/>
            <a:ext cx="8270297" cy="5994288"/>
          </a:xfrm>
          <a:custGeom>
            <a:avLst/>
            <a:gdLst>
              <a:gd name="connsiteX0" fmla="*/ 157824 w 8220075"/>
              <a:gd name="connsiteY0" fmla="*/ 0 h 5957887"/>
              <a:gd name="connsiteX1" fmla="*/ 8062251 w 8220075"/>
              <a:gd name="connsiteY1" fmla="*/ 0 h 5957887"/>
              <a:gd name="connsiteX2" fmla="*/ 8220075 w 8220075"/>
              <a:gd name="connsiteY2" fmla="*/ 157824 h 5957887"/>
              <a:gd name="connsiteX3" fmla="*/ 8220075 w 8220075"/>
              <a:gd name="connsiteY3" fmla="*/ 5800063 h 5957887"/>
              <a:gd name="connsiteX4" fmla="*/ 8062251 w 8220075"/>
              <a:gd name="connsiteY4" fmla="*/ 5957887 h 5957887"/>
              <a:gd name="connsiteX5" fmla="*/ 157824 w 8220075"/>
              <a:gd name="connsiteY5" fmla="*/ 5957887 h 5957887"/>
              <a:gd name="connsiteX6" fmla="*/ 0 w 8220075"/>
              <a:gd name="connsiteY6" fmla="*/ 5800063 h 5957887"/>
              <a:gd name="connsiteX7" fmla="*/ 0 w 8220075"/>
              <a:gd name="connsiteY7" fmla="*/ 157824 h 5957887"/>
              <a:gd name="connsiteX8" fmla="*/ 157824 w 8220075"/>
              <a:gd name="connsiteY8" fmla="*/ 0 h 5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075" h="5957887">
                <a:moveTo>
                  <a:pt x="157824" y="0"/>
                </a:moveTo>
                <a:lnTo>
                  <a:pt x="8062251" y="0"/>
                </a:lnTo>
                <a:cubicBezTo>
                  <a:pt x="8149415" y="0"/>
                  <a:pt x="8220075" y="70660"/>
                  <a:pt x="8220075" y="157824"/>
                </a:cubicBezTo>
                <a:lnTo>
                  <a:pt x="8220075" y="5800063"/>
                </a:lnTo>
                <a:cubicBezTo>
                  <a:pt x="8220075" y="5887227"/>
                  <a:pt x="8149415" y="5957887"/>
                  <a:pt x="8062251" y="5957887"/>
                </a:cubicBezTo>
                <a:lnTo>
                  <a:pt x="157824" y="5957887"/>
                </a:lnTo>
                <a:cubicBezTo>
                  <a:pt x="70660" y="5957887"/>
                  <a:pt x="0" y="5887227"/>
                  <a:pt x="0" y="5800063"/>
                </a:cubicBezTo>
                <a:lnTo>
                  <a:pt x="0" y="157824"/>
                </a:lnTo>
                <a:cubicBezTo>
                  <a:pt x="0" y="70660"/>
                  <a:pt x="70660" y="0"/>
                  <a:pt x="157824" y="0"/>
                </a:cubicBez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205" y="2956560"/>
            <a:ext cx="2109355" cy="29832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3149" y="2956560"/>
            <a:ext cx="2109355" cy="29832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093" y="2909118"/>
            <a:ext cx="2109355" cy="2983231"/>
          </a:xfrm>
          <a:prstGeom prst="rect">
            <a:avLst/>
          </a:prstGeom>
        </p:spPr>
      </p:pic>
      <p:sp>
        <p:nvSpPr>
          <p:cNvPr id="8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441278EE-4DBA-4454-A673-748965C48267}"/>
              </a:ext>
            </a:extLst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7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sp>
        <p:nvSpPr>
          <p:cNvPr id="11" name="Rounded Rectangular Callout 18">
            <a:extLst>
              <a:ext uri="{FF2B5EF4-FFF2-40B4-BE49-F238E27FC236}">
                <a16:creationId xmlns:a16="http://schemas.microsoft.com/office/drawing/2014/main" id="{B36D6E70-657B-4E7A-9B89-DED2D777D39E}"/>
              </a:ext>
            </a:extLst>
          </p:cNvPr>
          <p:cNvSpPr/>
          <p:nvPr/>
        </p:nvSpPr>
        <p:spPr>
          <a:xfrm>
            <a:off x="2002971" y="677630"/>
            <a:ext cx="4602685" cy="1473388"/>
          </a:xfrm>
          <a:prstGeom prst="wedgeRoundRectCallout">
            <a:avLst>
              <a:gd name="adj1" fmla="val 52390"/>
              <a:gd name="adj2" fmla="val -9170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Can you count how many ones you can see? Which </a:t>
            </a:r>
            <a:r>
              <a:rPr lang="en-GB" dirty="0" err="1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Numberblock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do you think this will make? Let’s check!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9F8CB-CB8E-4283-9A5F-7241F0C55C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8" r="35905" b="3905"/>
          <a:stretch/>
        </p:blipFill>
        <p:spPr>
          <a:xfrm>
            <a:off x="6950275" y="959107"/>
            <a:ext cx="1923775" cy="29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3298</TotalTime>
  <Words>407</Words>
  <Application>Microsoft Office PowerPoint</Application>
  <PresentationFormat>On-screen Show (4:3)</PresentationFormat>
  <Paragraphs>37</Paragraphs>
  <Slides>18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Heinemann Roman</vt:lpstr>
      <vt:lpstr>Twinkl</vt:lpstr>
      <vt:lpstr>Calibri</vt:lpstr>
      <vt:lpstr>Arial</vt:lpstr>
      <vt:lpstr>VAG Rounded</vt:lpstr>
      <vt:lpstr>Numberlings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Miss E HESKETH</cp:lastModifiedBy>
  <cp:revision>188</cp:revision>
  <dcterms:created xsi:type="dcterms:W3CDTF">2020-07-02T07:30:45Z</dcterms:created>
  <dcterms:modified xsi:type="dcterms:W3CDTF">2021-01-20T11:43:38Z</dcterms:modified>
</cp:coreProperties>
</file>