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8" r:id="rId2"/>
    <p:sldId id="366" r:id="rId3"/>
    <p:sldId id="370" r:id="rId4"/>
    <p:sldId id="371" r:id="rId5"/>
    <p:sldId id="372" r:id="rId6"/>
    <p:sldId id="367" r:id="rId7"/>
    <p:sldId id="373" r:id="rId8"/>
    <p:sldId id="374" r:id="rId9"/>
    <p:sldId id="375" r:id="rId10"/>
    <p:sldId id="368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267" r:id="rId5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Sassoon Infant Md" panose="02000603050000020003" charset="0"/>
      <p:regular r:id="rId58"/>
    </p:embeddedFont>
    <p:embeddedFont>
      <p:font typeface="Sassoon Infant Rg" panose="02000503030000020003" charset="0"/>
      <p:regular r:id="rId59"/>
      <p:bold r:id="rId60"/>
      <p:italic r:id="rId61"/>
    </p:embeddedFont>
    <p:embeddedFont>
      <p:font typeface="Twinkl" panose="020B0604020202020204" charset="0"/>
      <p:regular r:id="rId62"/>
      <p:bold r:id="rId6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803050000020003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6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6192F2-1BBF-8F6C-1E91-633FB5329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0F9D1-8BD8-85BD-8F4C-4CF7777DC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DB5F84-912E-DA4B-A8A7-AE9AF783739C}" type="datetimeFigureOut">
              <a:rPr lang="en-GB"/>
              <a:pPr>
                <a:defRPr/>
              </a:pPr>
              <a:t>22/05/2026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73555-53D2-6E3D-38F0-A5A9D1BDA5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52B80-1F9A-96C5-946A-663576A9B0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DA6BEAB-9CB6-FB4F-A9E0-C0261D9702D6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FB5059-80BD-51FC-C1BE-4AC6FD830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BFB4A-C76E-E96B-4B2B-B87DDF58B0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AA44D-F383-9C43-9503-9BCF21A3465C}" type="datetimeFigureOut">
              <a:rPr lang="en-GB"/>
              <a:pPr>
                <a:defRPr/>
              </a:pPr>
              <a:t>22/05/2026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916570-97D7-43A7-8700-0C06C31FA4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0AE46B5-FF28-3892-0797-F5DE5EAB3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ADE93-882A-9EAD-A81D-F757ECE0C4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61894-547B-C38A-03BF-C47FACC00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3F5FD53-94DD-7945-ADBF-99A571587F76}" type="slidenum">
              <a:rPr lang="en-GB" altLang="pt-PT"/>
              <a:pPr/>
              <a:t>‹#›</a:t>
            </a:fld>
            <a:endParaRPr lang="en-GB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38BF89C-C5D3-E376-18A9-5CE266FD236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26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C519067-DC6C-99AE-4ABB-D60EB61FB73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78A3A93-59D4-F6A8-E02E-71A91A551FE7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8C7A275-3F09-29C0-EA9D-C9581ED74876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781F489-369B-28F0-0BBD-DE0F30FD4E85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26AC200-31C6-48C4-5A62-82164FFAFA0E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0995E9A-0057-F8F9-F89D-BBDA570653E6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5C36D501-A924-3B2E-BA79-CBB28AD3363A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8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081638B-28D4-EA50-E57E-30E24419B10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64F77-B186-BC84-7D06-3FF79D94AC8E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BC98D-FA8F-2476-BD78-04C9AFF695AD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613A66-BD29-22D8-2693-E7A4C0E914CF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20A5D86-267C-E3D0-EA9A-FF1850C69A03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5B0B1-6328-FAB9-EB6D-C92948127B64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343C67-0F41-53C5-4CB3-6CFBE1EEAC61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57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CDA6F4B-C7B3-E311-8D43-A808696A05E2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73AE28F-B245-4027-A94A-CBB9F59460E4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4BFC4B-8B09-7ED2-6254-CF2F618AAB15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527F45-2CB9-999C-AFFE-15B5695FD43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06E976B-6AB8-5062-1E36-5BCD7B0136B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28966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8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54C7321-2EDD-E7C2-AA02-A10C85ACE9C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92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2B2FE2B-BF29-E1ED-BC90-D8ACCCAD0EE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0750D-5F02-C530-E39D-DEF55CDE8483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66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1EBA09F-1AFF-3C1C-AABF-58B6E729D4E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328819-B3C4-362F-A621-38ED823E6072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48A4E48-C2EB-3917-6FDE-F84D984B00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1CC398-CD44-FCCE-B567-D9FC7356082B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5CFB8E-3AE1-F587-0FAA-33B70E945BF7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B3AFF14-B659-F4FF-60F4-F3D27895A2FC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F96E3A-1BB4-8934-99A4-7C2E34617321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79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5138538-109A-09A6-1C7B-2F603981DEF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B66710-FEFB-D1FA-0BB9-FFB3BEC80A25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A80B29-921D-3DCD-715F-9CBC1D24A4D4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7961B4-95D6-F433-C3CC-9558C8D5F81B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DA132F4-73DC-C361-80D5-F5D2ED947530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6758CA9-9926-3EBA-F2FC-3CFF8FCCCA8E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73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DFA8EFA-9811-6BE7-952D-30B5D07D450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9CFADC-4809-A720-69AE-87799ADE1994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B7255A-CA82-63FF-6D1A-11D0024EF27F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CEB823-2F89-31EF-722C-883AB5325B2D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90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5B86DB1-4B01-23BE-E636-D1E9CE33BF6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3377F7-A9BB-CEB3-7DD8-92E26454C9E7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506BD4-B528-E875-86DC-03DED3D42458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6C455B-3F05-A1CA-0FEB-E7EEBDB368D4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CE6545-2965-3243-468E-ABE0241BE08B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19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A856239-50EA-BFC2-CD36-B02425C2702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4E6420-1235-DEF1-D615-67CAA76E17BF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7D51F6-DF04-B8F8-D9ED-3160CD718631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45D69-0B6D-8AF8-9145-8CA74D071B67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4598D2C-7110-2749-E352-7E3291E67B54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87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7DDB878-B86C-2AB4-5DAD-16F6BCA6310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73FC49-BFC8-EA50-30FB-BD6E173B9436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20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98723DF-BF08-664C-B6C9-CC300D367B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079C45-AD3E-E9CD-F8B0-35E329A9E3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6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phonic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>
            <a:extLst>
              <a:ext uri="{FF2B5EF4-FFF2-40B4-BE49-F238E27FC236}">
                <a16:creationId xmlns:a16="http://schemas.microsoft.com/office/drawing/2014/main" id="{6497D28F-9413-1019-037B-186208CBE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293938"/>
            <a:ext cx="8283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" panose="02000000000000000000" pitchFamily="2" charset="77"/>
              </a:rPr>
              <a:t>Mock Screening Check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Twinkl" panose="02000000000000000000" pitchFamily="2" charset="77"/>
              </a:rPr>
              <a:t>Week 1</a:t>
            </a:r>
          </a:p>
        </p:txBody>
      </p:sp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7837C652-113D-EC0D-45A7-3E89879B84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2345C0BB-63CD-9A61-53E6-71468DB09A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20">
            <a:extLst>
              <a:ext uri="{FF2B5EF4-FFF2-40B4-BE49-F238E27FC236}">
                <a16:creationId xmlns:a16="http://schemas.microsoft.com/office/drawing/2014/main" id="{545E44CF-4A5F-B9F6-F809-AA37AB388D33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25604" name="Group 5">
            <a:extLst>
              <a:ext uri="{FF2B5EF4-FFF2-40B4-BE49-F238E27FC236}">
                <a16:creationId xmlns:a16="http://schemas.microsoft.com/office/drawing/2014/main" id="{3C848E0D-76CA-FDE6-05BE-43FBA51669EA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F127BFD-94B8-34FD-EF61-80D501D9A22E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608" name="Text Box 2">
              <a:extLst>
                <a:ext uri="{FF2B5EF4-FFF2-40B4-BE49-F238E27FC236}">
                  <a16:creationId xmlns:a16="http://schemas.microsoft.com/office/drawing/2014/main" id="{596C4ACE-9ADC-7BA0-EFCC-F034FA05D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5" name="Title 20">
            <a:extLst>
              <a:ext uri="{FF2B5EF4-FFF2-40B4-BE49-F238E27FC236}">
                <a16:creationId xmlns:a16="http://schemas.microsoft.com/office/drawing/2014/main" id="{F658B262-3766-C758-01AE-D220CB83DF49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heem</a:t>
            </a:r>
          </a:p>
        </p:txBody>
      </p:sp>
      <p:pic>
        <p:nvPicPr>
          <p:cNvPr id="25606" name="Picture 9">
            <a:extLst>
              <a:ext uri="{FF2B5EF4-FFF2-40B4-BE49-F238E27FC236}">
                <a16:creationId xmlns:a16="http://schemas.microsoft.com/office/drawing/2014/main" id="{F07A2E7C-85EF-75AB-F1B0-55B3A5C85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268788"/>
            <a:ext cx="1430338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B5C912F6-8F11-2998-68BA-E43DAD595E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20">
            <a:extLst>
              <a:ext uri="{FF2B5EF4-FFF2-40B4-BE49-F238E27FC236}">
                <a16:creationId xmlns:a16="http://schemas.microsoft.com/office/drawing/2014/main" id="{9072F51A-80AB-EEA8-F317-011CC3F2AF13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26628" name="Group 5">
            <a:extLst>
              <a:ext uri="{FF2B5EF4-FFF2-40B4-BE49-F238E27FC236}">
                <a16:creationId xmlns:a16="http://schemas.microsoft.com/office/drawing/2014/main" id="{D6BC1EAB-7E80-F213-9B8B-18E3F8481EDC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4D06EDB-079D-D40E-6361-0DF9703ACD81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632" name="Text Box 2">
              <a:extLst>
                <a:ext uri="{FF2B5EF4-FFF2-40B4-BE49-F238E27FC236}">
                  <a16:creationId xmlns:a16="http://schemas.microsoft.com/office/drawing/2014/main" id="{C02D1D03-F0DF-7058-CF25-05D48B831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629" name="Title 20">
            <a:extLst>
              <a:ext uri="{FF2B5EF4-FFF2-40B4-BE49-F238E27FC236}">
                <a16:creationId xmlns:a16="http://schemas.microsoft.com/office/drawing/2014/main" id="{2806A51D-7363-3389-61DF-7E47A35BB00A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righ</a:t>
            </a:r>
          </a:p>
        </p:txBody>
      </p:sp>
      <p:pic>
        <p:nvPicPr>
          <p:cNvPr id="26630" name="Picture 10">
            <a:extLst>
              <a:ext uri="{FF2B5EF4-FFF2-40B4-BE49-F238E27FC236}">
                <a16:creationId xmlns:a16="http://schemas.microsoft.com/office/drawing/2014/main" id="{75711106-6731-7729-34C0-249443E5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4295775"/>
            <a:ext cx="1304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6B1A6BB9-1429-E18F-38AC-A7FA1779A8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20">
            <a:extLst>
              <a:ext uri="{FF2B5EF4-FFF2-40B4-BE49-F238E27FC236}">
                <a16:creationId xmlns:a16="http://schemas.microsoft.com/office/drawing/2014/main" id="{A6828342-ACC1-397B-785B-77D99009DE29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27652" name="Group 5">
            <a:extLst>
              <a:ext uri="{FF2B5EF4-FFF2-40B4-BE49-F238E27FC236}">
                <a16:creationId xmlns:a16="http://schemas.microsoft.com/office/drawing/2014/main" id="{286A439E-1314-1AE6-769C-1179905989F0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72B8057-E69E-0112-43A9-4A594D58C492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56" name="Text Box 2">
              <a:extLst>
                <a:ext uri="{FF2B5EF4-FFF2-40B4-BE49-F238E27FC236}">
                  <a16:creationId xmlns:a16="http://schemas.microsoft.com/office/drawing/2014/main" id="{2C0B99B0-8BD0-8657-80A0-17B249FB4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653" name="Title 20">
            <a:extLst>
              <a:ext uri="{FF2B5EF4-FFF2-40B4-BE49-F238E27FC236}">
                <a16:creationId xmlns:a16="http://schemas.microsoft.com/office/drawing/2014/main" id="{7A94D5CC-9C31-7905-1772-778CC43D9BB7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zaim</a:t>
            </a:r>
          </a:p>
        </p:txBody>
      </p:sp>
      <p:pic>
        <p:nvPicPr>
          <p:cNvPr id="27654" name="Picture 9">
            <a:extLst>
              <a:ext uri="{FF2B5EF4-FFF2-40B4-BE49-F238E27FC236}">
                <a16:creationId xmlns:a16="http://schemas.microsoft.com/office/drawing/2014/main" id="{7ABC54C8-0D71-7988-BD34-8549313F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4432300"/>
            <a:ext cx="17113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64B99E6A-8E88-1E02-BA81-B3FE38D488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20">
            <a:extLst>
              <a:ext uri="{FF2B5EF4-FFF2-40B4-BE49-F238E27FC236}">
                <a16:creationId xmlns:a16="http://schemas.microsoft.com/office/drawing/2014/main" id="{3B35A810-997E-7515-3196-6AC601C68F34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28676" name="Group 5">
            <a:extLst>
              <a:ext uri="{FF2B5EF4-FFF2-40B4-BE49-F238E27FC236}">
                <a16:creationId xmlns:a16="http://schemas.microsoft.com/office/drawing/2014/main" id="{C1B30927-29B6-BD15-BE4C-C8E1E3BD12D1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B4ACEBC-9A3B-6F2C-E09F-B974FAC28C69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680" name="Text Box 2">
              <a:extLst>
                <a:ext uri="{FF2B5EF4-FFF2-40B4-BE49-F238E27FC236}">
                  <a16:creationId xmlns:a16="http://schemas.microsoft.com/office/drawing/2014/main" id="{10C9EECD-C2B7-23A6-00DF-093D33D1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77" name="Title 20">
            <a:extLst>
              <a:ext uri="{FF2B5EF4-FFF2-40B4-BE49-F238E27FC236}">
                <a16:creationId xmlns:a16="http://schemas.microsoft.com/office/drawing/2014/main" id="{47581F15-C261-5B1D-270F-BE6567FC7552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plick</a:t>
            </a:r>
          </a:p>
        </p:txBody>
      </p:sp>
      <p:pic>
        <p:nvPicPr>
          <p:cNvPr id="28678" name="Picture 10">
            <a:extLst>
              <a:ext uri="{FF2B5EF4-FFF2-40B4-BE49-F238E27FC236}">
                <a16:creationId xmlns:a16="http://schemas.microsoft.com/office/drawing/2014/main" id="{CED9A8CE-1F8D-14B3-F7E5-DFD1286D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238625"/>
            <a:ext cx="1700212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A6B207E3-5784-1DF1-08D9-992C2F769E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20">
            <a:extLst>
              <a:ext uri="{FF2B5EF4-FFF2-40B4-BE49-F238E27FC236}">
                <a16:creationId xmlns:a16="http://schemas.microsoft.com/office/drawing/2014/main" id="{7DF7CC91-3F71-A4A9-7978-80E76E4EAECA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29700" name="Group 5">
            <a:extLst>
              <a:ext uri="{FF2B5EF4-FFF2-40B4-BE49-F238E27FC236}">
                <a16:creationId xmlns:a16="http://schemas.microsoft.com/office/drawing/2014/main" id="{BE189F31-1375-F25C-6D40-C71521F438D1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F4A7B8C-B4BD-8EC6-1C2E-0AECE5E687C9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704" name="Text Box 2">
              <a:extLst>
                <a:ext uri="{FF2B5EF4-FFF2-40B4-BE49-F238E27FC236}">
                  <a16:creationId xmlns:a16="http://schemas.microsoft.com/office/drawing/2014/main" id="{CF366D74-82B7-C33D-1E6E-743EBF74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701" name="Title 20">
            <a:extLst>
              <a:ext uri="{FF2B5EF4-FFF2-40B4-BE49-F238E27FC236}">
                <a16:creationId xmlns:a16="http://schemas.microsoft.com/office/drawing/2014/main" id="{5B83FE5C-741B-6C2F-CF05-44DC451FC46D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jout</a:t>
            </a:r>
          </a:p>
        </p:txBody>
      </p:sp>
      <p:pic>
        <p:nvPicPr>
          <p:cNvPr id="29702" name="Picture 9">
            <a:extLst>
              <a:ext uri="{FF2B5EF4-FFF2-40B4-BE49-F238E27FC236}">
                <a16:creationId xmlns:a16="http://schemas.microsoft.com/office/drawing/2014/main" id="{14F132F2-71BE-FE28-7960-51DBCC70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389438"/>
            <a:ext cx="18669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43F7999A-E5DE-7594-D0FE-AA8AB801F0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20">
            <a:extLst>
              <a:ext uri="{FF2B5EF4-FFF2-40B4-BE49-F238E27FC236}">
                <a16:creationId xmlns:a16="http://schemas.microsoft.com/office/drawing/2014/main" id="{E7025AC4-4CB9-B32E-26A5-A9071B8B9E74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0724" name="Group 5">
            <a:extLst>
              <a:ext uri="{FF2B5EF4-FFF2-40B4-BE49-F238E27FC236}">
                <a16:creationId xmlns:a16="http://schemas.microsoft.com/office/drawing/2014/main" id="{291ABA5F-3AAB-F326-CB73-93FACA35A247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F31D015-D3DD-92C8-9919-7BD2620293B5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28" name="Text Box 2">
              <a:extLst>
                <a:ext uri="{FF2B5EF4-FFF2-40B4-BE49-F238E27FC236}">
                  <a16:creationId xmlns:a16="http://schemas.microsoft.com/office/drawing/2014/main" id="{0EB697E9-5AAE-411B-86FC-92990B320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25" name="Title 20">
            <a:extLst>
              <a:ext uri="{FF2B5EF4-FFF2-40B4-BE49-F238E27FC236}">
                <a16:creationId xmlns:a16="http://schemas.microsoft.com/office/drawing/2014/main" id="{0BE30ABF-9C2B-0D2E-4FAF-89909431B85D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zeek</a:t>
            </a:r>
          </a:p>
        </p:txBody>
      </p:sp>
      <p:pic>
        <p:nvPicPr>
          <p:cNvPr id="30726" name="Picture 10">
            <a:extLst>
              <a:ext uri="{FF2B5EF4-FFF2-40B4-BE49-F238E27FC236}">
                <a16:creationId xmlns:a16="http://schemas.microsoft.com/office/drawing/2014/main" id="{1F8F905F-6D99-1AF1-4910-54C20C5E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187825"/>
            <a:ext cx="131921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9A92DFF6-E306-A2FD-9DC5-A8B1A5BEED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20">
            <a:extLst>
              <a:ext uri="{FF2B5EF4-FFF2-40B4-BE49-F238E27FC236}">
                <a16:creationId xmlns:a16="http://schemas.microsoft.com/office/drawing/2014/main" id="{5B523014-484D-4472-0AAD-3ECF5FF687F9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1748" name="Group 5">
            <a:extLst>
              <a:ext uri="{FF2B5EF4-FFF2-40B4-BE49-F238E27FC236}">
                <a16:creationId xmlns:a16="http://schemas.microsoft.com/office/drawing/2014/main" id="{05B7E193-A189-30F6-E272-F9459EE020A7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D336F3-69EE-4504-79E2-1E3EC47C8217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752" name="Text Box 2">
              <a:extLst>
                <a:ext uri="{FF2B5EF4-FFF2-40B4-BE49-F238E27FC236}">
                  <a16:creationId xmlns:a16="http://schemas.microsoft.com/office/drawing/2014/main" id="{7142A194-81B1-B317-6307-8B3D07AED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49" name="Title 20">
            <a:extLst>
              <a:ext uri="{FF2B5EF4-FFF2-40B4-BE49-F238E27FC236}">
                <a16:creationId xmlns:a16="http://schemas.microsoft.com/office/drawing/2014/main" id="{D0B1078A-7F21-23C9-17EE-8A8EB145CE1E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lirt</a:t>
            </a:r>
          </a:p>
        </p:txBody>
      </p:sp>
      <p:pic>
        <p:nvPicPr>
          <p:cNvPr id="31750" name="Picture 9">
            <a:extLst>
              <a:ext uri="{FF2B5EF4-FFF2-40B4-BE49-F238E27FC236}">
                <a16:creationId xmlns:a16="http://schemas.microsoft.com/office/drawing/2014/main" id="{7B8769A3-82F7-8BD3-53B0-0951538A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4138613"/>
            <a:ext cx="174148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E91C2228-9F1E-84DC-80B6-B655A7E992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20">
            <a:extLst>
              <a:ext uri="{FF2B5EF4-FFF2-40B4-BE49-F238E27FC236}">
                <a16:creationId xmlns:a16="http://schemas.microsoft.com/office/drawing/2014/main" id="{E2E29FE5-8AF9-14AC-54D4-26CF940FC1FC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2772" name="Group 5">
            <a:extLst>
              <a:ext uri="{FF2B5EF4-FFF2-40B4-BE49-F238E27FC236}">
                <a16:creationId xmlns:a16="http://schemas.microsoft.com/office/drawing/2014/main" id="{3736B889-A5C7-CEF9-0679-BD2C76ED12BE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C72D639-E3F9-7845-ED58-50829CECBFE3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6" name="Text Box 2">
              <a:extLst>
                <a:ext uri="{FF2B5EF4-FFF2-40B4-BE49-F238E27FC236}">
                  <a16:creationId xmlns:a16="http://schemas.microsoft.com/office/drawing/2014/main" id="{253D0CEA-7D99-31D6-DD6C-62B6DF338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773" name="Title 20">
            <a:extLst>
              <a:ext uri="{FF2B5EF4-FFF2-40B4-BE49-F238E27FC236}">
                <a16:creationId xmlns:a16="http://schemas.microsoft.com/office/drawing/2014/main" id="{8429EBC3-0C44-7B54-A802-1F6900DA717C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faip</a:t>
            </a:r>
          </a:p>
        </p:txBody>
      </p:sp>
      <p:pic>
        <p:nvPicPr>
          <p:cNvPr id="32774" name="Picture 10">
            <a:extLst>
              <a:ext uri="{FF2B5EF4-FFF2-40B4-BE49-F238E27FC236}">
                <a16:creationId xmlns:a16="http://schemas.microsoft.com/office/drawing/2014/main" id="{260023C2-6FFC-3FD6-40CF-A73BAAE3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414838"/>
            <a:ext cx="20129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7B0279BE-FD65-3F75-F6C2-340F32F8FE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20">
            <a:extLst>
              <a:ext uri="{FF2B5EF4-FFF2-40B4-BE49-F238E27FC236}">
                <a16:creationId xmlns:a16="http://schemas.microsoft.com/office/drawing/2014/main" id="{7276CB18-E75C-C16F-C7F6-C5129B79B590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3796" name="Group 5">
            <a:extLst>
              <a:ext uri="{FF2B5EF4-FFF2-40B4-BE49-F238E27FC236}">
                <a16:creationId xmlns:a16="http://schemas.microsoft.com/office/drawing/2014/main" id="{B76DABC3-2125-9058-5470-21C7D99D6EE2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D55E33F-B329-A46A-E6D7-6E758150067F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800" name="Text Box 2">
              <a:extLst>
                <a:ext uri="{FF2B5EF4-FFF2-40B4-BE49-F238E27FC236}">
                  <a16:creationId xmlns:a16="http://schemas.microsoft.com/office/drawing/2014/main" id="{5A7F022F-A416-09AE-D0A0-D77A31E52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797" name="Title 20">
            <a:extLst>
              <a:ext uri="{FF2B5EF4-FFF2-40B4-BE49-F238E27FC236}">
                <a16:creationId xmlns:a16="http://schemas.microsoft.com/office/drawing/2014/main" id="{6A6A914C-67C9-F280-F10D-A56AD6658E2D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0">
                <a:latin typeface="Sassoon Infant Md" pitchFamily="50" charset="0"/>
              </a:rPr>
              <a:t>thoat</a:t>
            </a:r>
          </a:p>
        </p:txBody>
      </p:sp>
      <p:pic>
        <p:nvPicPr>
          <p:cNvPr id="33798" name="Picture 9">
            <a:extLst>
              <a:ext uri="{FF2B5EF4-FFF2-40B4-BE49-F238E27FC236}">
                <a16:creationId xmlns:a16="http://schemas.microsoft.com/office/drawing/2014/main" id="{1D2A1836-283B-7912-447C-C23518F5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370388"/>
            <a:ext cx="14874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C38AF0E6-F927-63DB-5E6A-D64435DD8F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20">
            <a:extLst>
              <a:ext uri="{FF2B5EF4-FFF2-40B4-BE49-F238E27FC236}">
                <a16:creationId xmlns:a16="http://schemas.microsoft.com/office/drawing/2014/main" id="{DCE59ECE-CA11-5462-8E97-19D38A4611C5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4820" name="Group 5">
            <a:extLst>
              <a:ext uri="{FF2B5EF4-FFF2-40B4-BE49-F238E27FC236}">
                <a16:creationId xmlns:a16="http://schemas.microsoft.com/office/drawing/2014/main" id="{052A6540-08CB-461F-3544-F8057EECAB21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408AD7B-396A-1A5F-5A43-F90F7B4AD2E9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824" name="Text Box 2">
              <a:extLst>
                <a:ext uri="{FF2B5EF4-FFF2-40B4-BE49-F238E27FC236}">
                  <a16:creationId xmlns:a16="http://schemas.microsoft.com/office/drawing/2014/main" id="{57612016-898C-094C-B5C1-5F511247D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821" name="Title 20">
            <a:extLst>
              <a:ext uri="{FF2B5EF4-FFF2-40B4-BE49-F238E27FC236}">
                <a16:creationId xmlns:a16="http://schemas.microsoft.com/office/drawing/2014/main" id="{C8DFEF5B-1557-1E66-06FE-EB0B363D3DA9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0">
                <a:latin typeface="Sassoon Infant Md" pitchFamily="50" charset="0"/>
              </a:rPr>
              <a:t>pheem</a:t>
            </a:r>
          </a:p>
        </p:txBody>
      </p:sp>
      <p:pic>
        <p:nvPicPr>
          <p:cNvPr id="34822" name="Picture 9">
            <a:extLst>
              <a:ext uri="{FF2B5EF4-FFF2-40B4-BE49-F238E27FC236}">
                <a16:creationId xmlns:a16="http://schemas.microsoft.com/office/drawing/2014/main" id="{21CB901B-6D74-40C7-61C0-DAC35BB7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124325"/>
            <a:ext cx="16510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88126525-4CE6-6029-A8F2-8073953204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20">
            <a:extLst>
              <a:ext uri="{FF2B5EF4-FFF2-40B4-BE49-F238E27FC236}">
                <a16:creationId xmlns:a16="http://schemas.microsoft.com/office/drawing/2014/main" id="{C0C68B9B-7820-3537-C582-17E49C7DA26C}"/>
              </a:ext>
            </a:extLst>
          </p:cNvPr>
          <p:cNvSpPr>
            <a:spLocks/>
          </p:cNvSpPr>
          <p:nvPr/>
        </p:nvSpPr>
        <p:spPr bwMode="auto">
          <a:xfrm>
            <a:off x="265113" y="159226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at</a:t>
            </a:r>
          </a:p>
        </p:txBody>
      </p:sp>
      <p:grpSp>
        <p:nvGrpSpPr>
          <p:cNvPr id="17412" name="Group 4">
            <a:extLst>
              <a:ext uri="{FF2B5EF4-FFF2-40B4-BE49-F238E27FC236}">
                <a16:creationId xmlns:a16="http://schemas.microsoft.com/office/drawing/2014/main" id="{D2366477-A6A5-C4BB-6B98-7E069D96BAC4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41300"/>
            <a:ext cx="3243262" cy="555625"/>
            <a:chOff x="0" y="0"/>
            <a:chExt cx="3243943" cy="55517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90BBE48-BA9D-77AC-EFC7-B84050EB507C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414" name="Text Box 2">
              <a:extLst>
                <a:ext uri="{FF2B5EF4-FFF2-40B4-BE49-F238E27FC236}">
                  <a16:creationId xmlns:a16="http://schemas.microsoft.com/office/drawing/2014/main" id="{52DB5D0B-5D2C-5AA4-C03E-3F6E28EF1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" y="99060"/>
              <a:ext cx="30295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Practice sheet: real words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9121E866-EE43-1F44-E2D2-871207F974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0">
            <a:extLst>
              <a:ext uri="{FF2B5EF4-FFF2-40B4-BE49-F238E27FC236}">
                <a16:creationId xmlns:a16="http://schemas.microsoft.com/office/drawing/2014/main" id="{3CA9424C-A827-57EE-9DB0-A037F8902B00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5844" name="Group 5">
            <a:extLst>
              <a:ext uri="{FF2B5EF4-FFF2-40B4-BE49-F238E27FC236}">
                <a16:creationId xmlns:a16="http://schemas.microsoft.com/office/drawing/2014/main" id="{3E6B194B-A328-1F75-69F9-CC2D34FAC424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A7DC942-07C1-53C1-07C6-A43570A8F713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848" name="Text Box 2">
              <a:extLst>
                <a:ext uri="{FF2B5EF4-FFF2-40B4-BE49-F238E27FC236}">
                  <a16:creationId xmlns:a16="http://schemas.microsoft.com/office/drawing/2014/main" id="{E824E9B0-7F2C-8072-0F55-644BCF479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845" name="Title 20">
            <a:extLst>
              <a:ext uri="{FF2B5EF4-FFF2-40B4-BE49-F238E27FC236}">
                <a16:creationId xmlns:a16="http://schemas.microsoft.com/office/drawing/2014/main" id="{FFC9FBEB-D1FD-82FB-26E4-8097DA1F7858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0">
                <a:latin typeface="Sassoon Infant Md" pitchFamily="50" charset="0"/>
              </a:rPr>
              <a:t>rouph</a:t>
            </a:r>
          </a:p>
        </p:txBody>
      </p:sp>
      <p:pic>
        <p:nvPicPr>
          <p:cNvPr id="35846" name="Picture 9">
            <a:extLst>
              <a:ext uri="{FF2B5EF4-FFF2-40B4-BE49-F238E27FC236}">
                <a16:creationId xmlns:a16="http://schemas.microsoft.com/office/drawing/2014/main" id="{40BD05F0-7C56-EDC0-10FF-ED7E02E0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292600"/>
            <a:ext cx="18335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E3C8112F-6E00-86AE-7E86-B5E7AF036C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20">
            <a:extLst>
              <a:ext uri="{FF2B5EF4-FFF2-40B4-BE49-F238E27FC236}">
                <a16:creationId xmlns:a16="http://schemas.microsoft.com/office/drawing/2014/main" id="{09E142F3-08F0-CF02-EBE9-77D43C3D182B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6868" name="Group 5">
            <a:extLst>
              <a:ext uri="{FF2B5EF4-FFF2-40B4-BE49-F238E27FC236}">
                <a16:creationId xmlns:a16="http://schemas.microsoft.com/office/drawing/2014/main" id="{B95019E5-C66D-1721-EB74-83BCB94F75C3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E5212FF-320F-F82A-6EB4-374382A74618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72" name="Text Box 2">
              <a:extLst>
                <a:ext uri="{FF2B5EF4-FFF2-40B4-BE49-F238E27FC236}">
                  <a16:creationId xmlns:a16="http://schemas.microsoft.com/office/drawing/2014/main" id="{90C916B2-0CD4-FC9D-DD5A-4742E9C0F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869" name="Title 20">
            <a:extLst>
              <a:ext uri="{FF2B5EF4-FFF2-40B4-BE49-F238E27FC236}">
                <a16:creationId xmlns:a16="http://schemas.microsoft.com/office/drawing/2014/main" id="{730A2942-3C7F-E07E-CA20-B8AA301D39C1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waim</a:t>
            </a:r>
          </a:p>
        </p:txBody>
      </p:sp>
      <p:pic>
        <p:nvPicPr>
          <p:cNvPr id="36870" name="Picture 9">
            <a:extLst>
              <a:ext uri="{FF2B5EF4-FFF2-40B4-BE49-F238E27FC236}">
                <a16:creationId xmlns:a16="http://schemas.microsoft.com/office/drawing/2014/main" id="{0FFD55E4-047F-5F3A-F760-364FE2E4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243388"/>
            <a:ext cx="17526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56710A0B-1496-33AF-A879-94B17ABE71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20">
            <a:extLst>
              <a:ext uri="{FF2B5EF4-FFF2-40B4-BE49-F238E27FC236}">
                <a16:creationId xmlns:a16="http://schemas.microsoft.com/office/drawing/2014/main" id="{E24CA368-9E91-0D4F-246C-01757F835521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7892" name="Group 5">
            <a:extLst>
              <a:ext uri="{FF2B5EF4-FFF2-40B4-BE49-F238E27FC236}">
                <a16:creationId xmlns:a16="http://schemas.microsoft.com/office/drawing/2014/main" id="{D45A63AF-30C3-960D-78CD-0A6D3EA2A1D7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019E47B-2E5E-D034-CB68-0DB17E7299D6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895" name="Text Box 2">
              <a:extLst>
                <a:ext uri="{FF2B5EF4-FFF2-40B4-BE49-F238E27FC236}">
                  <a16:creationId xmlns:a16="http://schemas.microsoft.com/office/drawing/2014/main" id="{1CB0849C-28E3-E9B1-C800-8B58A20B3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893" name="Title 20">
            <a:extLst>
              <a:ext uri="{FF2B5EF4-FFF2-40B4-BE49-F238E27FC236}">
                <a16:creationId xmlns:a16="http://schemas.microsoft.com/office/drawing/2014/main" id="{6BF688DB-0570-1467-BF33-202E24256FB2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bee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49C32EF2-ED72-7603-7F0F-2D913A133E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20">
            <a:extLst>
              <a:ext uri="{FF2B5EF4-FFF2-40B4-BE49-F238E27FC236}">
                <a16:creationId xmlns:a16="http://schemas.microsoft.com/office/drawing/2014/main" id="{DD50E565-D4C7-7DDF-6B88-B96DD44D079E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8916" name="Group 5">
            <a:extLst>
              <a:ext uri="{FF2B5EF4-FFF2-40B4-BE49-F238E27FC236}">
                <a16:creationId xmlns:a16="http://schemas.microsoft.com/office/drawing/2014/main" id="{9339B340-F5D3-0225-D14E-BC50AFC8A3A2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EE10D52-8F3D-4FD7-4D28-B6A7AA7BCD44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919" name="Text Box 2">
              <a:extLst>
                <a:ext uri="{FF2B5EF4-FFF2-40B4-BE49-F238E27FC236}">
                  <a16:creationId xmlns:a16="http://schemas.microsoft.com/office/drawing/2014/main" id="{296CA4DA-CDFC-038F-EE14-C31133881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917" name="Title 20">
            <a:extLst>
              <a:ext uri="{FF2B5EF4-FFF2-40B4-BE49-F238E27FC236}">
                <a16:creationId xmlns:a16="http://schemas.microsoft.com/office/drawing/2014/main" id="{F2B2E7D6-3726-B925-0C36-DB447A9DD965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train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37DBC69D-E655-39A6-BAF8-930B54CD9E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20">
            <a:extLst>
              <a:ext uri="{FF2B5EF4-FFF2-40B4-BE49-F238E27FC236}">
                <a16:creationId xmlns:a16="http://schemas.microsoft.com/office/drawing/2014/main" id="{2FFDF4F4-F9FB-4108-3034-087CE8B3BA41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39940" name="Group 5">
            <a:extLst>
              <a:ext uri="{FF2B5EF4-FFF2-40B4-BE49-F238E27FC236}">
                <a16:creationId xmlns:a16="http://schemas.microsoft.com/office/drawing/2014/main" id="{C6649184-579E-D5B2-20AA-C06073D9B7E3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3CC370-1D88-0CFB-D19D-1EE90920C645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943" name="Text Box 2">
              <a:extLst>
                <a:ext uri="{FF2B5EF4-FFF2-40B4-BE49-F238E27FC236}">
                  <a16:creationId xmlns:a16="http://schemas.microsoft.com/office/drawing/2014/main" id="{A648F238-24A1-105C-55EF-42414604A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941" name="Title 20">
            <a:extLst>
              <a:ext uri="{FF2B5EF4-FFF2-40B4-BE49-F238E27FC236}">
                <a16:creationId xmlns:a16="http://schemas.microsoft.com/office/drawing/2014/main" id="{B3228711-73AE-4191-3B6C-1EBB96427473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that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AD4BBEFE-EC5E-9C29-6450-47861AA630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20">
            <a:extLst>
              <a:ext uri="{FF2B5EF4-FFF2-40B4-BE49-F238E27FC236}">
                <a16:creationId xmlns:a16="http://schemas.microsoft.com/office/drawing/2014/main" id="{ED4A9B3E-3A24-8E1D-0E19-0B30CF0583E6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40964" name="Group 5">
            <a:extLst>
              <a:ext uri="{FF2B5EF4-FFF2-40B4-BE49-F238E27FC236}">
                <a16:creationId xmlns:a16="http://schemas.microsoft.com/office/drawing/2014/main" id="{AEAC9061-2A74-41A9-898D-60CCE70096D7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026CC28-7FAF-2B46-AD7B-36940EB8482F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967" name="Text Box 2">
              <a:extLst>
                <a:ext uri="{FF2B5EF4-FFF2-40B4-BE49-F238E27FC236}">
                  <a16:creationId xmlns:a16="http://schemas.microsoft.com/office/drawing/2014/main" id="{B7FD099E-569A-2490-3FD5-9343F7D7A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65" name="Title 20">
            <a:extLst>
              <a:ext uri="{FF2B5EF4-FFF2-40B4-BE49-F238E27FC236}">
                <a16:creationId xmlns:a16="http://schemas.microsoft.com/office/drawing/2014/main" id="{619752A8-7F15-EACA-0481-DD91D39D74B3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duck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B79AE91D-5240-29EC-2E60-49EA398D7D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20">
            <a:extLst>
              <a:ext uri="{FF2B5EF4-FFF2-40B4-BE49-F238E27FC236}">
                <a16:creationId xmlns:a16="http://schemas.microsoft.com/office/drawing/2014/main" id="{5B400A45-19F2-B63D-8BD1-F94DE89D7A44}"/>
              </a:ext>
            </a:extLst>
          </p:cNvPr>
          <p:cNvSpPr>
            <a:spLocks/>
          </p:cNvSpPr>
          <p:nvPr/>
        </p:nvSpPr>
        <p:spPr bwMode="auto">
          <a:xfrm>
            <a:off x="1119188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41988" name="Group 5">
            <a:extLst>
              <a:ext uri="{FF2B5EF4-FFF2-40B4-BE49-F238E27FC236}">
                <a16:creationId xmlns:a16="http://schemas.microsoft.com/office/drawing/2014/main" id="{FC931A74-3A2F-C3AE-9EC9-96D47AB0CCB5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F618926-88EB-2E41-BFCF-173D9E85AC31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991" name="Text Box 2">
              <a:extLst>
                <a:ext uri="{FF2B5EF4-FFF2-40B4-BE49-F238E27FC236}">
                  <a16:creationId xmlns:a16="http://schemas.microsoft.com/office/drawing/2014/main" id="{B6BF86E1-629A-045D-4228-6801682B8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989" name="Title 20">
            <a:extLst>
              <a:ext uri="{FF2B5EF4-FFF2-40B4-BE49-F238E27FC236}">
                <a16:creationId xmlns:a16="http://schemas.microsoft.com/office/drawing/2014/main" id="{8F87B812-0F0E-5071-0E6B-467227CD5D0C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mint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8AA24A2C-EB99-E926-3201-F59023AF94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20">
            <a:extLst>
              <a:ext uri="{FF2B5EF4-FFF2-40B4-BE49-F238E27FC236}">
                <a16:creationId xmlns:a16="http://schemas.microsoft.com/office/drawing/2014/main" id="{BF07B966-11D7-A256-F77F-1224ACF698E1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43012" name="Group 5">
            <a:extLst>
              <a:ext uri="{FF2B5EF4-FFF2-40B4-BE49-F238E27FC236}">
                <a16:creationId xmlns:a16="http://schemas.microsoft.com/office/drawing/2014/main" id="{079B07F2-6BAA-1875-FE1B-12C74CA17CA5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8202C16-9602-753F-6B59-8ABDF15F6D27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3015" name="Text Box 2">
              <a:extLst>
                <a:ext uri="{FF2B5EF4-FFF2-40B4-BE49-F238E27FC236}">
                  <a16:creationId xmlns:a16="http://schemas.microsoft.com/office/drawing/2014/main" id="{F49C3695-2E14-F119-4857-3EA8DBF8E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013" name="Title 20">
            <a:extLst>
              <a:ext uri="{FF2B5EF4-FFF2-40B4-BE49-F238E27FC236}">
                <a16:creationId xmlns:a16="http://schemas.microsoft.com/office/drawing/2014/main" id="{EE19C32F-7DBA-3E62-C3F3-DF402C9B1700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0">
                <a:latin typeface="Sassoon Infant Md" pitchFamily="50" charset="0"/>
              </a:rPr>
              <a:t>proud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97E1580C-9358-D116-39D8-F0BEAD2E16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20">
            <a:extLst>
              <a:ext uri="{FF2B5EF4-FFF2-40B4-BE49-F238E27FC236}">
                <a16:creationId xmlns:a16="http://schemas.microsoft.com/office/drawing/2014/main" id="{FC1F621F-75E5-DA64-F72D-EBE70BD0A2E9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44036" name="Group 5">
            <a:extLst>
              <a:ext uri="{FF2B5EF4-FFF2-40B4-BE49-F238E27FC236}">
                <a16:creationId xmlns:a16="http://schemas.microsoft.com/office/drawing/2014/main" id="{81FE5B30-B820-756C-CAD9-A83D9CB90417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39EC3DA-D64F-C763-3746-BEDB8D382BDE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4039" name="Text Box 2">
              <a:extLst>
                <a:ext uri="{FF2B5EF4-FFF2-40B4-BE49-F238E27FC236}">
                  <a16:creationId xmlns:a16="http://schemas.microsoft.com/office/drawing/2014/main" id="{BB629AF6-5721-A6D4-8591-B3E35D49A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037" name="Title 20">
            <a:extLst>
              <a:ext uri="{FF2B5EF4-FFF2-40B4-BE49-F238E27FC236}">
                <a16:creationId xmlns:a16="http://schemas.microsoft.com/office/drawing/2014/main" id="{F998E1B0-4340-5449-115B-0AA70905DF16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skirt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2FBA76F4-AF36-65A7-89B9-5BCE270565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20">
            <a:extLst>
              <a:ext uri="{FF2B5EF4-FFF2-40B4-BE49-F238E27FC236}">
                <a16:creationId xmlns:a16="http://schemas.microsoft.com/office/drawing/2014/main" id="{EAE359AF-1FF7-5655-404F-98E802212235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45060" name="Group 5">
            <a:extLst>
              <a:ext uri="{FF2B5EF4-FFF2-40B4-BE49-F238E27FC236}">
                <a16:creationId xmlns:a16="http://schemas.microsoft.com/office/drawing/2014/main" id="{084943B6-93F6-E247-6AA6-B93A7B93BA64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F11FE24-8214-8FD9-28D0-BA6E4DB943F7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5063" name="Text Box 2">
              <a:extLst>
                <a:ext uri="{FF2B5EF4-FFF2-40B4-BE49-F238E27FC236}">
                  <a16:creationId xmlns:a16="http://schemas.microsoft.com/office/drawing/2014/main" id="{605F54EF-EB73-71AC-19D9-6B7D35C84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1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061" name="Title 20">
            <a:extLst>
              <a:ext uri="{FF2B5EF4-FFF2-40B4-BE49-F238E27FC236}">
                <a16:creationId xmlns:a16="http://schemas.microsoft.com/office/drawing/2014/main" id="{6021910C-64FD-CE43-35B0-55B8355097E9}"/>
              </a:ext>
            </a:extLst>
          </p:cNvPr>
          <p:cNvSpPr>
            <a:spLocks/>
          </p:cNvSpPr>
          <p:nvPr/>
        </p:nvSpPr>
        <p:spPr bwMode="auto">
          <a:xfrm>
            <a:off x="541338" y="18510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0">
                <a:latin typeface="Sassoon Infant Md" pitchFamily="50" charset="0"/>
              </a:rPr>
              <a:t>phonics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785E1205-47F4-F246-2D2F-9D0BB655F8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20">
            <a:extLst>
              <a:ext uri="{FF2B5EF4-FFF2-40B4-BE49-F238E27FC236}">
                <a16:creationId xmlns:a16="http://schemas.microsoft.com/office/drawing/2014/main" id="{E1AC0AE6-32DF-2425-365C-872AC3068F8D}"/>
              </a:ext>
            </a:extLst>
          </p:cNvPr>
          <p:cNvSpPr>
            <a:spLocks/>
          </p:cNvSpPr>
          <p:nvPr/>
        </p:nvSpPr>
        <p:spPr bwMode="auto">
          <a:xfrm>
            <a:off x="265113" y="159226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net</a:t>
            </a:r>
          </a:p>
        </p:txBody>
      </p:sp>
      <p:grpSp>
        <p:nvGrpSpPr>
          <p:cNvPr id="18436" name="Group 4">
            <a:extLst>
              <a:ext uri="{FF2B5EF4-FFF2-40B4-BE49-F238E27FC236}">
                <a16:creationId xmlns:a16="http://schemas.microsoft.com/office/drawing/2014/main" id="{CA255D5C-F0D7-C418-6B8E-BEF8F1961BFC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41300"/>
            <a:ext cx="3243262" cy="555625"/>
            <a:chOff x="0" y="0"/>
            <a:chExt cx="3243943" cy="55517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F00E1C-504F-FE7F-A90C-E695568CE6E6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438" name="Text Box 2">
              <a:extLst>
                <a:ext uri="{FF2B5EF4-FFF2-40B4-BE49-F238E27FC236}">
                  <a16:creationId xmlns:a16="http://schemas.microsoft.com/office/drawing/2014/main" id="{EEFBDF5D-430E-9B68-1505-A0A6BB4BB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" y="99060"/>
              <a:ext cx="30295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Practice sheet: real words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99FCA410-9C47-D3A2-D9EB-E7D41F0D7D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20">
            <a:extLst>
              <a:ext uri="{FF2B5EF4-FFF2-40B4-BE49-F238E27FC236}">
                <a16:creationId xmlns:a16="http://schemas.microsoft.com/office/drawing/2014/main" id="{F09C7808-4B39-BAFE-6338-E403B50614FC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gaid</a:t>
            </a:r>
          </a:p>
        </p:txBody>
      </p:sp>
      <p:pic>
        <p:nvPicPr>
          <p:cNvPr id="46084" name="Picture 7">
            <a:extLst>
              <a:ext uri="{FF2B5EF4-FFF2-40B4-BE49-F238E27FC236}">
                <a16:creationId xmlns:a16="http://schemas.microsoft.com/office/drawing/2014/main" id="{0FCDBAFA-CD60-5BE9-A5E3-0C69B757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364038"/>
            <a:ext cx="17811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Group 8">
            <a:extLst>
              <a:ext uri="{FF2B5EF4-FFF2-40B4-BE49-F238E27FC236}">
                <a16:creationId xmlns:a16="http://schemas.microsoft.com/office/drawing/2014/main" id="{E732B093-DBC9-5A49-BAFC-CAE8FCF66371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360363"/>
            <a:ext cx="3243262" cy="555625"/>
            <a:chOff x="0" y="0"/>
            <a:chExt cx="3243943" cy="55517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EF1F168-C70E-0615-004A-60A3B460F538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6087" name="Text Box 2">
              <a:extLst>
                <a:ext uri="{FF2B5EF4-FFF2-40B4-BE49-F238E27FC236}">
                  <a16:creationId xmlns:a16="http://schemas.microsoft.com/office/drawing/2014/main" id="{1A488611-6E8E-55BA-EBD4-69544C537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" y="9906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522334A4-0F1C-3F49-D46C-1DEB4BF05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20">
            <a:extLst>
              <a:ext uri="{FF2B5EF4-FFF2-40B4-BE49-F238E27FC236}">
                <a16:creationId xmlns:a16="http://schemas.microsoft.com/office/drawing/2014/main" id="{6F31C356-812E-81BD-507D-8A0B2A143DF3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phirt</a:t>
            </a: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5739D28D-7E64-0983-0612-22DB48AA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213225"/>
            <a:ext cx="12842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9" name="Group 7">
            <a:extLst>
              <a:ext uri="{FF2B5EF4-FFF2-40B4-BE49-F238E27FC236}">
                <a16:creationId xmlns:a16="http://schemas.microsoft.com/office/drawing/2014/main" id="{8B8A14A2-5978-F005-F562-71A4159DC03F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360363"/>
            <a:ext cx="3243262" cy="555625"/>
            <a:chOff x="0" y="0"/>
            <a:chExt cx="3243943" cy="55517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FCBAC09-A927-8518-899E-F4C11F51CF02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7111" name="Text Box 2">
              <a:extLst>
                <a:ext uri="{FF2B5EF4-FFF2-40B4-BE49-F238E27FC236}">
                  <a16:creationId xmlns:a16="http://schemas.microsoft.com/office/drawing/2014/main" id="{6E41728A-2910-7E0B-B5F5-DA5C2657E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" y="9906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EBB44461-6D6F-AF57-2DCF-92039AF976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20">
            <a:extLst>
              <a:ext uri="{FF2B5EF4-FFF2-40B4-BE49-F238E27FC236}">
                <a16:creationId xmlns:a16="http://schemas.microsoft.com/office/drawing/2014/main" id="{F5BB5F74-FBB7-6033-BB7D-34A58E7CE1C1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deeb</a:t>
            </a:r>
          </a:p>
        </p:txBody>
      </p:sp>
      <p:pic>
        <p:nvPicPr>
          <p:cNvPr id="48132" name="Picture 7">
            <a:extLst>
              <a:ext uri="{FF2B5EF4-FFF2-40B4-BE49-F238E27FC236}">
                <a16:creationId xmlns:a16="http://schemas.microsoft.com/office/drawing/2014/main" id="{3B669A15-9D53-8CCC-AB90-3796FDB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343400"/>
            <a:ext cx="171608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Group 8">
            <a:extLst>
              <a:ext uri="{FF2B5EF4-FFF2-40B4-BE49-F238E27FC236}">
                <a16:creationId xmlns:a16="http://schemas.microsoft.com/office/drawing/2014/main" id="{6B5A7F9F-8371-CA56-250D-1F169CA0A031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360363"/>
            <a:ext cx="3243262" cy="555625"/>
            <a:chOff x="0" y="0"/>
            <a:chExt cx="3243943" cy="55517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769C794-2750-1F0B-2B6A-14DC20AB94C4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8135" name="Text Box 2">
              <a:extLst>
                <a:ext uri="{FF2B5EF4-FFF2-40B4-BE49-F238E27FC236}">
                  <a16:creationId xmlns:a16="http://schemas.microsoft.com/office/drawing/2014/main" id="{C53B8A87-CB00-B591-3D31-111FA0EE2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" y="9906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A4DEF1AC-35C3-664B-EF1B-C4DA257A99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itle 20">
            <a:extLst>
              <a:ext uri="{FF2B5EF4-FFF2-40B4-BE49-F238E27FC236}">
                <a16:creationId xmlns:a16="http://schemas.microsoft.com/office/drawing/2014/main" id="{1AD04A03-8803-2ABE-BA2C-604DEB96047A}"/>
              </a:ext>
            </a:extLst>
          </p:cNvPr>
          <p:cNvSpPr>
            <a:spLocks/>
          </p:cNvSpPr>
          <p:nvPr/>
        </p:nvSpPr>
        <p:spPr bwMode="auto">
          <a:xfrm>
            <a:off x="628650" y="655638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poug</a:t>
            </a:r>
          </a:p>
        </p:txBody>
      </p:sp>
      <p:pic>
        <p:nvPicPr>
          <p:cNvPr id="49156" name="Picture 8">
            <a:extLst>
              <a:ext uri="{FF2B5EF4-FFF2-40B4-BE49-F238E27FC236}">
                <a16:creationId xmlns:a16="http://schemas.microsoft.com/office/drawing/2014/main" id="{F1152B8F-0498-3996-67C3-3C4D2F1E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4633913"/>
            <a:ext cx="19192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7">
            <a:extLst>
              <a:ext uri="{FF2B5EF4-FFF2-40B4-BE49-F238E27FC236}">
                <a16:creationId xmlns:a16="http://schemas.microsoft.com/office/drawing/2014/main" id="{EDC3BA9D-C7E2-29A8-F8B4-5207AF03F8F8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360363"/>
            <a:ext cx="3243262" cy="555625"/>
            <a:chOff x="0" y="0"/>
            <a:chExt cx="3243943" cy="55517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83ACA97-3FC1-9300-C394-74A04838F835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9159" name="Text Box 2">
              <a:extLst>
                <a:ext uri="{FF2B5EF4-FFF2-40B4-BE49-F238E27FC236}">
                  <a16:creationId xmlns:a16="http://schemas.microsoft.com/office/drawing/2014/main" id="{51EAFAAD-9108-7240-6C46-5E2804A74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" y="9906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2F320BF5-0A74-4DC9-7BE4-43D906C60A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20">
            <a:extLst>
              <a:ext uri="{FF2B5EF4-FFF2-40B4-BE49-F238E27FC236}">
                <a16:creationId xmlns:a16="http://schemas.microsoft.com/office/drawing/2014/main" id="{1D571749-0267-9B56-8C68-AA2A203ECD9E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0180" name="Group 5">
            <a:extLst>
              <a:ext uri="{FF2B5EF4-FFF2-40B4-BE49-F238E27FC236}">
                <a16:creationId xmlns:a16="http://schemas.microsoft.com/office/drawing/2014/main" id="{D6085F00-101A-C023-6C60-30B7103F5200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616406A-6A2B-0B84-3E85-D504A8F16A9D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0184" name="Text Box 2">
              <a:extLst>
                <a:ext uri="{FF2B5EF4-FFF2-40B4-BE49-F238E27FC236}">
                  <a16:creationId xmlns:a16="http://schemas.microsoft.com/office/drawing/2014/main" id="{DE1DBD0E-5A47-E79A-9901-3CFB4FF2C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181" name="Title 20">
            <a:extLst>
              <a:ext uri="{FF2B5EF4-FFF2-40B4-BE49-F238E27FC236}">
                <a16:creationId xmlns:a16="http://schemas.microsoft.com/office/drawing/2014/main" id="{EEB61EAF-B698-91CE-1C3B-2DFA342AA19B}"/>
              </a:ext>
            </a:extLst>
          </p:cNvPr>
          <p:cNvSpPr>
            <a:spLocks/>
          </p:cNvSpPr>
          <p:nvPr/>
        </p:nvSpPr>
        <p:spPr bwMode="auto">
          <a:xfrm>
            <a:off x="307975" y="1011238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shirf</a:t>
            </a:r>
          </a:p>
        </p:txBody>
      </p:sp>
      <p:pic>
        <p:nvPicPr>
          <p:cNvPr id="50182" name="Picture 9">
            <a:extLst>
              <a:ext uri="{FF2B5EF4-FFF2-40B4-BE49-F238E27FC236}">
                <a16:creationId xmlns:a16="http://schemas.microsoft.com/office/drawing/2014/main" id="{D9724450-A2B6-BE0F-6D01-2E42AA83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4210050"/>
            <a:ext cx="14303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58F6366F-3DAB-AAB6-FF68-F69F748C03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20">
            <a:extLst>
              <a:ext uri="{FF2B5EF4-FFF2-40B4-BE49-F238E27FC236}">
                <a16:creationId xmlns:a16="http://schemas.microsoft.com/office/drawing/2014/main" id="{337F6BB6-8994-0B64-295F-8B402458F6AD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1204" name="Group 5">
            <a:extLst>
              <a:ext uri="{FF2B5EF4-FFF2-40B4-BE49-F238E27FC236}">
                <a16:creationId xmlns:a16="http://schemas.microsoft.com/office/drawing/2014/main" id="{064BB82E-5363-C214-73E4-92B6EF93853F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10DCA4C-8E44-2E22-A8AA-C979723E9CCE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1208" name="Text Box 2">
              <a:extLst>
                <a:ext uri="{FF2B5EF4-FFF2-40B4-BE49-F238E27FC236}">
                  <a16:creationId xmlns:a16="http://schemas.microsoft.com/office/drawing/2014/main" id="{6FB70333-ECA0-93FB-302E-6DF48B32C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205" name="Title 20">
            <a:extLst>
              <a:ext uri="{FF2B5EF4-FFF2-40B4-BE49-F238E27FC236}">
                <a16:creationId xmlns:a16="http://schemas.microsoft.com/office/drawing/2014/main" id="{7250A744-2E64-3A7D-3F50-8D8D321AC7F0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juck</a:t>
            </a:r>
          </a:p>
        </p:txBody>
      </p:sp>
      <p:pic>
        <p:nvPicPr>
          <p:cNvPr id="51206" name="Picture 10">
            <a:extLst>
              <a:ext uri="{FF2B5EF4-FFF2-40B4-BE49-F238E27FC236}">
                <a16:creationId xmlns:a16="http://schemas.microsoft.com/office/drawing/2014/main" id="{07A0596E-80E9-3562-D11F-769B5EC3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4295775"/>
            <a:ext cx="1304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599A4C9F-E59C-6E00-C817-21E3185FB0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20">
            <a:extLst>
              <a:ext uri="{FF2B5EF4-FFF2-40B4-BE49-F238E27FC236}">
                <a16:creationId xmlns:a16="http://schemas.microsoft.com/office/drawing/2014/main" id="{FAFFF312-CBE7-86EC-77A7-25F3AD3919A1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2228" name="Group 5">
            <a:extLst>
              <a:ext uri="{FF2B5EF4-FFF2-40B4-BE49-F238E27FC236}">
                <a16:creationId xmlns:a16="http://schemas.microsoft.com/office/drawing/2014/main" id="{AAC1BF3D-B3B5-876B-3006-AB419D70ED9E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D1619C1-457E-2DA8-5255-14D5353C2CF5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2232" name="Text Box 2">
              <a:extLst>
                <a:ext uri="{FF2B5EF4-FFF2-40B4-BE49-F238E27FC236}">
                  <a16:creationId xmlns:a16="http://schemas.microsoft.com/office/drawing/2014/main" id="{9CA29401-98C7-A0B3-FF02-E2EB5E731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229" name="Title 20">
            <a:extLst>
              <a:ext uri="{FF2B5EF4-FFF2-40B4-BE49-F238E27FC236}">
                <a16:creationId xmlns:a16="http://schemas.microsoft.com/office/drawing/2014/main" id="{DD113934-FA03-4F76-D83B-745FD2F88375}"/>
              </a:ext>
            </a:extLst>
          </p:cNvPr>
          <p:cNvSpPr>
            <a:spLocks/>
          </p:cNvSpPr>
          <p:nvPr/>
        </p:nvSpPr>
        <p:spPr bwMode="auto">
          <a:xfrm>
            <a:off x="539750" y="1454150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0">
                <a:latin typeface="Sassoon Infant Md" pitchFamily="50" charset="0"/>
              </a:rPr>
              <a:t>meech</a:t>
            </a:r>
          </a:p>
        </p:txBody>
      </p:sp>
      <p:pic>
        <p:nvPicPr>
          <p:cNvPr id="52230" name="Picture 9">
            <a:extLst>
              <a:ext uri="{FF2B5EF4-FFF2-40B4-BE49-F238E27FC236}">
                <a16:creationId xmlns:a16="http://schemas.microsoft.com/office/drawing/2014/main" id="{8732A52B-8BE7-1EF6-7608-048C7891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4432300"/>
            <a:ext cx="17113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37B21F93-C944-B6AF-9173-A8DB3C51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20">
            <a:extLst>
              <a:ext uri="{FF2B5EF4-FFF2-40B4-BE49-F238E27FC236}">
                <a16:creationId xmlns:a16="http://schemas.microsoft.com/office/drawing/2014/main" id="{3EA0073B-3272-9811-8967-EE4434F2A540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3252" name="Group 5">
            <a:extLst>
              <a:ext uri="{FF2B5EF4-FFF2-40B4-BE49-F238E27FC236}">
                <a16:creationId xmlns:a16="http://schemas.microsoft.com/office/drawing/2014/main" id="{B3BC8054-CF4E-E505-4529-C6396D52C3C0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5B2B14A-C4F3-92AB-A0D4-EF31B57E78B5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3256" name="Text Box 2">
              <a:extLst>
                <a:ext uri="{FF2B5EF4-FFF2-40B4-BE49-F238E27FC236}">
                  <a16:creationId xmlns:a16="http://schemas.microsoft.com/office/drawing/2014/main" id="{416063BC-A74C-BC37-9EFD-AAF8070B3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253" name="Title 20">
            <a:extLst>
              <a:ext uri="{FF2B5EF4-FFF2-40B4-BE49-F238E27FC236}">
                <a16:creationId xmlns:a16="http://schemas.microsoft.com/office/drawing/2014/main" id="{7D1C1394-6E7A-72F4-B212-0E22000F6A68}"/>
              </a:ext>
            </a:extLst>
          </p:cNvPr>
          <p:cNvSpPr>
            <a:spLocks/>
          </p:cNvSpPr>
          <p:nvPr/>
        </p:nvSpPr>
        <p:spPr bwMode="auto">
          <a:xfrm>
            <a:off x="654050" y="869950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chaip</a:t>
            </a:r>
          </a:p>
        </p:txBody>
      </p:sp>
      <p:pic>
        <p:nvPicPr>
          <p:cNvPr id="53254" name="Picture 10">
            <a:extLst>
              <a:ext uri="{FF2B5EF4-FFF2-40B4-BE49-F238E27FC236}">
                <a16:creationId xmlns:a16="http://schemas.microsoft.com/office/drawing/2014/main" id="{58FDC121-1397-EBDC-7646-1CEA82D7F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4598988"/>
            <a:ext cx="1698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C451023A-5E2D-D6A9-E966-4A3086EC1B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le 20">
            <a:extLst>
              <a:ext uri="{FF2B5EF4-FFF2-40B4-BE49-F238E27FC236}">
                <a16:creationId xmlns:a16="http://schemas.microsoft.com/office/drawing/2014/main" id="{20709741-C91A-96DC-D197-D93BC98DC870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4276" name="Group 5">
            <a:extLst>
              <a:ext uri="{FF2B5EF4-FFF2-40B4-BE49-F238E27FC236}">
                <a16:creationId xmlns:a16="http://schemas.microsoft.com/office/drawing/2014/main" id="{0D3BF403-72D1-E556-ACB2-26237F2E5DF9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C0EC9F3-B2FE-9FFA-220B-3DA8B64803EB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279" name="Text Box 2">
              <a:extLst>
                <a:ext uri="{FF2B5EF4-FFF2-40B4-BE49-F238E27FC236}">
                  <a16:creationId xmlns:a16="http://schemas.microsoft.com/office/drawing/2014/main" id="{2C7454B3-B2F8-3B89-CF24-3FF12AD26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277" name="Title 20">
            <a:extLst>
              <a:ext uri="{FF2B5EF4-FFF2-40B4-BE49-F238E27FC236}">
                <a16:creationId xmlns:a16="http://schemas.microsoft.com/office/drawing/2014/main" id="{7C88C69A-55AB-5B86-FF77-74CECE6CE2E6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bait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C1955043-3A0E-078A-5893-BEE1CBFC64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20">
            <a:extLst>
              <a:ext uri="{FF2B5EF4-FFF2-40B4-BE49-F238E27FC236}">
                <a16:creationId xmlns:a16="http://schemas.microsoft.com/office/drawing/2014/main" id="{15D36C4A-7BE0-84A7-4F04-3D6729EF8D7B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5300" name="Group 5">
            <a:extLst>
              <a:ext uri="{FF2B5EF4-FFF2-40B4-BE49-F238E27FC236}">
                <a16:creationId xmlns:a16="http://schemas.microsoft.com/office/drawing/2014/main" id="{BF8E9F1C-E018-F46E-5C31-629333E9DCB7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073366B-C1BC-483E-875B-3DBF1E70D05A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5303" name="Text Box 2">
              <a:extLst>
                <a:ext uri="{FF2B5EF4-FFF2-40B4-BE49-F238E27FC236}">
                  <a16:creationId xmlns:a16="http://schemas.microsoft.com/office/drawing/2014/main" id="{A6B111B2-F751-D0B5-B573-FB0DE47C6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301" name="Title 20">
            <a:extLst>
              <a:ext uri="{FF2B5EF4-FFF2-40B4-BE49-F238E27FC236}">
                <a16:creationId xmlns:a16="http://schemas.microsoft.com/office/drawing/2014/main" id="{0261FD45-88FF-B1D3-30C6-50E24C3483FA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seem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1B0AF874-BA10-3682-B652-319BBA5E74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20">
            <a:extLst>
              <a:ext uri="{FF2B5EF4-FFF2-40B4-BE49-F238E27FC236}">
                <a16:creationId xmlns:a16="http://schemas.microsoft.com/office/drawing/2014/main" id="{4CE86D37-40AE-F5B7-4DF4-4521B3B17B7B}"/>
              </a:ext>
            </a:extLst>
          </p:cNvPr>
          <p:cNvSpPr>
            <a:spLocks/>
          </p:cNvSpPr>
          <p:nvPr/>
        </p:nvSpPr>
        <p:spPr bwMode="auto">
          <a:xfrm>
            <a:off x="557213" y="1517650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pig</a:t>
            </a:r>
          </a:p>
        </p:txBody>
      </p:sp>
      <p:grpSp>
        <p:nvGrpSpPr>
          <p:cNvPr id="19460" name="Group 4">
            <a:extLst>
              <a:ext uri="{FF2B5EF4-FFF2-40B4-BE49-F238E27FC236}">
                <a16:creationId xmlns:a16="http://schemas.microsoft.com/office/drawing/2014/main" id="{A55C2F46-F8A9-7A2B-6A7B-28803E02C345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41300"/>
            <a:ext cx="3243262" cy="555625"/>
            <a:chOff x="0" y="0"/>
            <a:chExt cx="3243943" cy="55517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7C3341A-65DE-EB36-6862-D399F4469EA5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462" name="Text Box 2">
              <a:extLst>
                <a:ext uri="{FF2B5EF4-FFF2-40B4-BE49-F238E27FC236}">
                  <a16:creationId xmlns:a16="http://schemas.microsoft.com/office/drawing/2014/main" id="{8C95375F-6EAE-116C-3FBC-0C9E05AA2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" y="99060"/>
              <a:ext cx="30295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Practice sheet: real words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2F5C046A-67C3-CFBF-8F93-7CB4AF1765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20">
            <a:extLst>
              <a:ext uri="{FF2B5EF4-FFF2-40B4-BE49-F238E27FC236}">
                <a16:creationId xmlns:a16="http://schemas.microsoft.com/office/drawing/2014/main" id="{F26D8FF1-0B1F-54A4-85F4-1019AB0EA52D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6324" name="Group 5">
            <a:extLst>
              <a:ext uri="{FF2B5EF4-FFF2-40B4-BE49-F238E27FC236}">
                <a16:creationId xmlns:a16="http://schemas.microsoft.com/office/drawing/2014/main" id="{29EFAAD0-327E-5A91-0F17-9B4A6B5F70EA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79C32A-8928-49D3-C8E3-BDEC50F90BC3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327" name="Text Box 2">
              <a:extLst>
                <a:ext uri="{FF2B5EF4-FFF2-40B4-BE49-F238E27FC236}">
                  <a16:creationId xmlns:a16="http://schemas.microsoft.com/office/drawing/2014/main" id="{8B48B2D5-C298-1026-131C-EB5A86BDE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325" name="Title 20">
            <a:extLst>
              <a:ext uri="{FF2B5EF4-FFF2-40B4-BE49-F238E27FC236}">
                <a16:creationId xmlns:a16="http://schemas.microsoft.com/office/drawing/2014/main" id="{A85198AD-5692-89A3-A212-DA073EAD3229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first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AAE333F4-179D-52E5-9022-4101F2CFE2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20">
            <a:extLst>
              <a:ext uri="{FF2B5EF4-FFF2-40B4-BE49-F238E27FC236}">
                <a16:creationId xmlns:a16="http://schemas.microsoft.com/office/drawing/2014/main" id="{30EDAB01-9A52-7B0D-2533-BD20CC9C358E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7348" name="Group 5">
            <a:extLst>
              <a:ext uri="{FF2B5EF4-FFF2-40B4-BE49-F238E27FC236}">
                <a16:creationId xmlns:a16="http://schemas.microsoft.com/office/drawing/2014/main" id="{D171323F-D121-1A4C-CF6E-7C2775C7C7D0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B382D36-0405-7309-4798-717D905595EA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351" name="Text Box 2">
              <a:extLst>
                <a:ext uri="{FF2B5EF4-FFF2-40B4-BE49-F238E27FC236}">
                  <a16:creationId xmlns:a16="http://schemas.microsoft.com/office/drawing/2014/main" id="{ABA0AA70-DA44-9058-0610-051FF45B3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349" name="Title 20">
            <a:extLst>
              <a:ext uri="{FF2B5EF4-FFF2-40B4-BE49-F238E27FC236}">
                <a16:creationId xmlns:a16="http://schemas.microsoft.com/office/drawing/2014/main" id="{61A0767E-D1FC-6973-4CB9-EA19312EBE88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scout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7BBC1AAA-7F94-89D3-0920-DE5BD64482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20">
            <a:extLst>
              <a:ext uri="{FF2B5EF4-FFF2-40B4-BE49-F238E27FC236}">
                <a16:creationId xmlns:a16="http://schemas.microsoft.com/office/drawing/2014/main" id="{256F2AD8-3E5A-0D14-E638-5C7F59BE06A0}"/>
              </a:ext>
            </a:extLst>
          </p:cNvPr>
          <p:cNvSpPr>
            <a:spLocks/>
          </p:cNvSpPr>
          <p:nvPr/>
        </p:nvSpPr>
        <p:spPr bwMode="auto">
          <a:xfrm>
            <a:off x="1119188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8372" name="Group 5">
            <a:extLst>
              <a:ext uri="{FF2B5EF4-FFF2-40B4-BE49-F238E27FC236}">
                <a16:creationId xmlns:a16="http://schemas.microsoft.com/office/drawing/2014/main" id="{F7F85812-E44F-0467-DC9C-A491EBB40CCB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FF5ED46-F1E3-B235-060D-1AFD1348BAA5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8375" name="Text Box 2">
              <a:extLst>
                <a:ext uri="{FF2B5EF4-FFF2-40B4-BE49-F238E27FC236}">
                  <a16:creationId xmlns:a16="http://schemas.microsoft.com/office/drawing/2014/main" id="{0E86CF17-3FF1-6D4E-679B-527953481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373" name="Title 20">
            <a:extLst>
              <a:ext uri="{FF2B5EF4-FFF2-40B4-BE49-F238E27FC236}">
                <a16:creationId xmlns:a16="http://schemas.microsoft.com/office/drawing/2014/main" id="{AEFB2200-0D48-E8B3-1EDD-1ED523BA2808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sail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E311DFA4-A2AF-4626-F5EF-68E1CA13B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20">
            <a:extLst>
              <a:ext uri="{FF2B5EF4-FFF2-40B4-BE49-F238E27FC236}">
                <a16:creationId xmlns:a16="http://schemas.microsoft.com/office/drawing/2014/main" id="{C9172664-D406-F911-0188-271B8BC6D668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59396" name="Group 5">
            <a:extLst>
              <a:ext uri="{FF2B5EF4-FFF2-40B4-BE49-F238E27FC236}">
                <a16:creationId xmlns:a16="http://schemas.microsoft.com/office/drawing/2014/main" id="{3A0F8E24-A332-DEF9-232C-58A36F73C244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7B66FDC-BF88-0AE4-FFDE-EA6BE9856CD6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9399" name="Text Box 2">
              <a:extLst>
                <a:ext uri="{FF2B5EF4-FFF2-40B4-BE49-F238E27FC236}">
                  <a16:creationId xmlns:a16="http://schemas.microsoft.com/office/drawing/2014/main" id="{7EAF994F-1EE1-5EB6-798F-0DA187732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397" name="Title 20">
            <a:extLst>
              <a:ext uri="{FF2B5EF4-FFF2-40B4-BE49-F238E27FC236}">
                <a16:creationId xmlns:a16="http://schemas.microsoft.com/office/drawing/2014/main" id="{54D98E6D-D66C-DE2D-25F1-FD585CC70ADE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0">
                <a:latin typeface="Sassoon Infant Md" pitchFamily="50" charset="0"/>
              </a:rPr>
              <a:t>meet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718D998B-343C-75CC-DED2-D97BC184A6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20">
            <a:extLst>
              <a:ext uri="{FF2B5EF4-FFF2-40B4-BE49-F238E27FC236}">
                <a16:creationId xmlns:a16="http://schemas.microsoft.com/office/drawing/2014/main" id="{6FC65CBA-6C3E-3512-FB7D-181EEC13C66A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60420" name="Group 5">
            <a:extLst>
              <a:ext uri="{FF2B5EF4-FFF2-40B4-BE49-F238E27FC236}">
                <a16:creationId xmlns:a16="http://schemas.microsoft.com/office/drawing/2014/main" id="{8464611C-9DFA-180B-4E84-940851489BBC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3C4FDD9-E7EC-1650-C977-16FEA26F189C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0423" name="Text Box 2">
              <a:extLst>
                <a:ext uri="{FF2B5EF4-FFF2-40B4-BE49-F238E27FC236}">
                  <a16:creationId xmlns:a16="http://schemas.microsoft.com/office/drawing/2014/main" id="{C85A8AB6-53F4-826A-AA78-76BC3F116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421" name="Title 20">
            <a:extLst>
              <a:ext uri="{FF2B5EF4-FFF2-40B4-BE49-F238E27FC236}">
                <a16:creationId xmlns:a16="http://schemas.microsoft.com/office/drawing/2014/main" id="{664E9305-7CF2-7693-9073-860A97DCF18A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ticket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F293ACB0-332D-7E80-0D85-E2C82D519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itle 20">
            <a:extLst>
              <a:ext uri="{FF2B5EF4-FFF2-40B4-BE49-F238E27FC236}">
                <a16:creationId xmlns:a16="http://schemas.microsoft.com/office/drawing/2014/main" id="{55C18868-4923-5077-FD9B-DB75BA57F8BC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61444" name="Group 5">
            <a:extLst>
              <a:ext uri="{FF2B5EF4-FFF2-40B4-BE49-F238E27FC236}">
                <a16:creationId xmlns:a16="http://schemas.microsoft.com/office/drawing/2014/main" id="{521D6DA0-109B-775F-903D-84F994E088F1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B2D6EAD-84EE-F32E-2D94-F6F5998D7255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447" name="Text Box 2">
              <a:extLst>
                <a:ext uri="{FF2B5EF4-FFF2-40B4-BE49-F238E27FC236}">
                  <a16:creationId xmlns:a16="http://schemas.microsoft.com/office/drawing/2014/main" id="{C718B6E0-834C-9D11-D28D-1BA807BFB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445" name="Title 20">
            <a:extLst>
              <a:ext uri="{FF2B5EF4-FFF2-40B4-BE49-F238E27FC236}">
                <a16:creationId xmlns:a16="http://schemas.microsoft.com/office/drawing/2014/main" id="{53837094-D637-58C3-1ED4-904CFB767C63}"/>
              </a:ext>
            </a:extLst>
          </p:cNvPr>
          <p:cNvSpPr>
            <a:spLocks/>
          </p:cNvSpPr>
          <p:nvPr/>
        </p:nvSpPr>
        <p:spPr bwMode="auto">
          <a:xfrm>
            <a:off x="541338" y="18510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week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1E3B658B-C255-0E6D-7EDA-151890BD99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le 20">
            <a:extLst>
              <a:ext uri="{FF2B5EF4-FFF2-40B4-BE49-F238E27FC236}">
                <a16:creationId xmlns:a16="http://schemas.microsoft.com/office/drawing/2014/main" id="{BEC26F4A-C717-4B96-4458-C546F06A2EB5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62468" name="Group 5">
            <a:extLst>
              <a:ext uri="{FF2B5EF4-FFF2-40B4-BE49-F238E27FC236}">
                <a16:creationId xmlns:a16="http://schemas.microsoft.com/office/drawing/2014/main" id="{9D800C78-25C6-3720-F349-76A827CC8A1E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42E7E01-9681-4F52-2A25-4D165E8AFBE2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2471" name="Text Box 2">
              <a:extLst>
                <a:ext uri="{FF2B5EF4-FFF2-40B4-BE49-F238E27FC236}">
                  <a16:creationId xmlns:a16="http://schemas.microsoft.com/office/drawing/2014/main" id="{DB738588-1F95-EECF-870C-E16951367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469" name="Title 20">
            <a:extLst>
              <a:ext uri="{FF2B5EF4-FFF2-40B4-BE49-F238E27FC236}">
                <a16:creationId xmlns:a16="http://schemas.microsoft.com/office/drawing/2014/main" id="{FDF5C3D9-7DAB-2B10-845E-1E175F3904C9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moth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E8C84AA9-695F-DB01-268B-39D4AA3D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20">
            <a:extLst>
              <a:ext uri="{FF2B5EF4-FFF2-40B4-BE49-F238E27FC236}">
                <a16:creationId xmlns:a16="http://schemas.microsoft.com/office/drawing/2014/main" id="{4F8837B0-0EC1-9A5F-1E79-120CFAD1F3C1}"/>
              </a:ext>
            </a:extLst>
          </p:cNvPr>
          <p:cNvSpPr>
            <a:spLocks/>
          </p:cNvSpPr>
          <p:nvPr/>
        </p:nvSpPr>
        <p:spPr bwMode="auto">
          <a:xfrm>
            <a:off x="368300" y="1722438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63492" name="Group 5">
            <a:extLst>
              <a:ext uri="{FF2B5EF4-FFF2-40B4-BE49-F238E27FC236}">
                <a16:creationId xmlns:a16="http://schemas.microsoft.com/office/drawing/2014/main" id="{5C897EC9-78BF-4923-08BD-C39E3655EFDC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C0BBA8C-F05E-CAEE-96E3-42AA49B19EEB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3495" name="Text Box 2">
              <a:extLst>
                <a:ext uri="{FF2B5EF4-FFF2-40B4-BE49-F238E27FC236}">
                  <a16:creationId xmlns:a16="http://schemas.microsoft.com/office/drawing/2014/main" id="{1F1C09A8-36D6-192A-07CE-D6AF8DB5A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493" name="Title 20">
            <a:extLst>
              <a:ext uri="{FF2B5EF4-FFF2-40B4-BE49-F238E27FC236}">
                <a16:creationId xmlns:a16="http://schemas.microsoft.com/office/drawing/2014/main" id="{DA2D01EA-9A4C-A782-CCE8-77DD221262B8}"/>
              </a:ext>
            </a:extLst>
          </p:cNvPr>
          <p:cNvSpPr>
            <a:spLocks/>
          </p:cNvSpPr>
          <p:nvPr/>
        </p:nvSpPr>
        <p:spPr bwMode="auto">
          <a:xfrm>
            <a:off x="265113" y="1722438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0">
                <a:latin typeface="Sassoon Infant Md" pitchFamily="50" charset="0"/>
              </a:rPr>
              <a:t>loudest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AE893BC1-1B38-F869-D9D9-6F410CEA7C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20">
            <a:extLst>
              <a:ext uri="{FF2B5EF4-FFF2-40B4-BE49-F238E27FC236}">
                <a16:creationId xmlns:a16="http://schemas.microsoft.com/office/drawing/2014/main" id="{98DA23B7-7143-5F22-E4A7-800820BD3173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64516" name="Group 5">
            <a:extLst>
              <a:ext uri="{FF2B5EF4-FFF2-40B4-BE49-F238E27FC236}">
                <a16:creationId xmlns:a16="http://schemas.microsoft.com/office/drawing/2014/main" id="{E47F9852-1764-9007-0913-F5BEC582C5C7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47F9E5C-8822-A8C0-6FE5-80E1ED24E511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519" name="Text Box 2">
              <a:extLst>
                <a:ext uri="{FF2B5EF4-FFF2-40B4-BE49-F238E27FC236}">
                  <a16:creationId xmlns:a16="http://schemas.microsoft.com/office/drawing/2014/main" id="{56B6FDB3-19B8-655F-8B88-4101B151F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517" name="Title 20">
            <a:extLst>
              <a:ext uri="{FF2B5EF4-FFF2-40B4-BE49-F238E27FC236}">
                <a16:creationId xmlns:a16="http://schemas.microsoft.com/office/drawing/2014/main" id="{5FDF7D99-5F15-B8A4-A97E-DA75BB9A0A1E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0">
                <a:latin typeface="Sassoon Infant Md" pitchFamily="50" charset="0"/>
              </a:rPr>
              <a:t>sphinx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2CF3D564-69EB-E375-8D5B-88CA9076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20">
            <a:extLst>
              <a:ext uri="{FF2B5EF4-FFF2-40B4-BE49-F238E27FC236}">
                <a16:creationId xmlns:a16="http://schemas.microsoft.com/office/drawing/2014/main" id="{AB4B9B6F-60B8-C1A8-FE01-D6CA9DB3D0DC}"/>
              </a:ext>
            </a:extLst>
          </p:cNvPr>
          <p:cNvSpPr>
            <a:spLocks/>
          </p:cNvSpPr>
          <p:nvPr/>
        </p:nvSpPr>
        <p:spPr bwMode="auto">
          <a:xfrm>
            <a:off x="1152525" y="1152525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0">
              <a:latin typeface="Sassoon Infant Md" pitchFamily="50" charset="0"/>
            </a:endParaRPr>
          </a:p>
        </p:txBody>
      </p:sp>
      <p:grpSp>
        <p:nvGrpSpPr>
          <p:cNvPr id="65540" name="Group 5">
            <a:extLst>
              <a:ext uri="{FF2B5EF4-FFF2-40B4-BE49-F238E27FC236}">
                <a16:creationId xmlns:a16="http://schemas.microsoft.com/office/drawing/2014/main" id="{63718778-CFE1-4448-11F6-ED0CDE524091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96863"/>
            <a:ext cx="3243262" cy="554037"/>
            <a:chOff x="0" y="0"/>
            <a:chExt cx="3243943" cy="5551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9F8FB4B-1D27-DEC0-3CE8-D1FD99B6D612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543" name="Text Box 2">
              <a:extLst>
                <a:ext uri="{FF2B5EF4-FFF2-40B4-BE49-F238E27FC236}">
                  <a16:creationId xmlns:a16="http://schemas.microsoft.com/office/drawing/2014/main" id="{0B7B534E-88CA-3E68-7DAD-7263B20B7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" y="9144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Section 2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541" name="Title 20">
            <a:extLst>
              <a:ext uri="{FF2B5EF4-FFF2-40B4-BE49-F238E27FC236}">
                <a16:creationId xmlns:a16="http://schemas.microsoft.com/office/drawing/2014/main" id="{E492E1C2-AEB8-64D3-8878-D097AEB9A0BC}"/>
              </a:ext>
            </a:extLst>
          </p:cNvPr>
          <p:cNvSpPr>
            <a:spLocks/>
          </p:cNvSpPr>
          <p:nvPr/>
        </p:nvSpPr>
        <p:spPr bwMode="auto">
          <a:xfrm>
            <a:off x="461963" y="19542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0">
                <a:latin typeface="Sassoon Infant Md" pitchFamily="50" charset="0"/>
              </a:rPr>
              <a:t>thirteen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C6650526-A408-050B-27C9-349817B9FB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20">
            <a:extLst>
              <a:ext uri="{FF2B5EF4-FFF2-40B4-BE49-F238E27FC236}">
                <a16:creationId xmlns:a16="http://schemas.microsoft.com/office/drawing/2014/main" id="{54669F3B-236C-456A-53C6-D8871366FE61}"/>
              </a:ext>
            </a:extLst>
          </p:cNvPr>
          <p:cNvSpPr>
            <a:spLocks/>
          </p:cNvSpPr>
          <p:nvPr/>
        </p:nvSpPr>
        <p:spPr bwMode="auto">
          <a:xfrm>
            <a:off x="461963" y="159226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hen</a:t>
            </a:r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8BA25EA0-450B-D9E4-5501-93624AB3D74A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241300"/>
            <a:ext cx="3243262" cy="555625"/>
            <a:chOff x="0" y="0"/>
            <a:chExt cx="3243943" cy="55517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21320E3-0DD0-C346-0B1E-640F4599A19D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486" name="Text Box 2">
              <a:extLst>
                <a:ext uri="{FF2B5EF4-FFF2-40B4-BE49-F238E27FC236}">
                  <a16:creationId xmlns:a16="http://schemas.microsoft.com/office/drawing/2014/main" id="{684ED4CB-960C-32B6-47A4-1C3B72DBF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" y="99060"/>
              <a:ext cx="30295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Practice sheet: real words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25180B44-84C3-EB3A-E0CB-DD09DA112D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20">
            <a:extLst>
              <a:ext uri="{FF2B5EF4-FFF2-40B4-BE49-F238E27FC236}">
                <a16:creationId xmlns:a16="http://schemas.microsoft.com/office/drawing/2014/main" id="{0723CEAD-4921-5C5C-8EAB-419237FE49AE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ost</a:t>
            </a:r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2A108ABC-4046-D979-641D-9EC1E6021496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339725"/>
            <a:ext cx="3243262" cy="554038"/>
            <a:chOff x="0" y="0"/>
            <a:chExt cx="3243943" cy="55517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552D34D-B2A2-550A-1829-E0089334A945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511" name="Text Box 2">
              <a:extLst>
                <a:ext uri="{FF2B5EF4-FFF2-40B4-BE49-F238E27FC236}">
                  <a16:creationId xmlns:a16="http://schemas.microsoft.com/office/drawing/2014/main" id="{2FCCEEE4-FE4D-D2C4-AA77-E396FC38F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" y="11430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Practice sheet: pseudo-words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509" name="Picture 7">
            <a:extLst>
              <a:ext uri="{FF2B5EF4-FFF2-40B4-BE49-F238E27FC236}">
                <a16:creationId xmlns:a16="http://schemas.microsoft.com/office/drawing/2014/main" id="{524BF826-B4AC-387D-76CC-85E52922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364038"/>
            <a:ext cx="17811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2A6F9806-8EF7-4837-89DF-94D021D569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20">
            <a:extLst>
              <a:ext uri="{FF2B5EF4-FFF2-40B4-BE49-F238E27FC236}">
                <a16:creationId xmlns:a16="http://schemas.microsoft.com/office/drawing/2014/main" id="{5A187DB2-CE5E-F0FB-9C4D-3FF3D11B34A1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pid</a:t>
            </a:r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id="{2AC6EE3F-1A97-7700-3EC0-40298D62AAE0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339725"/>
            <a:ext cx="3243262" cy="554038"/>
            <a:chOff x="0" y="0"/>
            <a:chExt cx="3243943" cy="55517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8519B09-D231-0D95-DEB8-E3F3621144EF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535" name="Text Box 2">
              <a:extLst>
                <a:ext uri="{FF2B5EF4-FFF2-40B4-BE49-F238E27FC236}">
                  <a16:creationId xmlns:a16="http://schemas.microsoft.com/office/drawing/2014/main" id="{CF898E3C-D4A6-7012-C40B-6A4AF4181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" y="11430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Practice sheet: pseudo-words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3" name="Picture 8">
            <a:extLst>
              <a:ext uri="{FF2B5EF4-FFF2-40B4-BE49-F238E27FC236}">
                <a16:creationId xmlns:a16="http://schemas.microsoft.com/office/drawing/2014/main" id="{02AC0A65-BCCB-1FB4-A8E3-1F9AE67C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213225"/>
            <a:ext cx="12842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8082AB24-B48D-9536-E3B7-4ED414CE4F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20">
            <a:extLst>
              <a:ext uri="{FF2B5EF4-FFF2-40B4-BE49-F238E27FC236}">
                <a16:creationId xmlns:a16="http://schemas.microsoft.com/office/drawing/2014/main" id="{74B48CA0-BBBC-0B5E-CE12-6865EC612FF4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nud</a:t>
            </a:r>
          </a:p>
        </p:txBody>
      </p:sp>
      <p:grpSp>
        <p:nvGrpSpPr>
          <p:cNvPr id="23556" name="Group 4">
            <a:extLst>
              <a:ext uri="{FF2B5EF4-FFF2-40B4-BE49-F238E27FC236}">
                <a16:creationId xmlns:a16="http://schemas.microsoft.com/office/drawing/2014/main" id="{76C0E5BC-2D77-A0A2-61F7-3E7E95B6A5A4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339725"/>
            <a:ext cx="3243262" cy="554038"/>
            <a:chOff x="0" y="0"/>
            <a:chExt cx="3243943" cy="55517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F99656E-E018-5873-0551-0707BF93F7C0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559" name="Text Box 2">
              <a:extLst>
                <a:ext uri="{FF2B5EF4-FFF2-40B4-BE49-F238E27FC236}">
                  <a16:creationId xmlns:a16="http://schemas.microsoft.com/office/drawing/2014/main" id="{6FB6DAA5-F876-9A2A-EFBD-F07D83DFA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" y="11430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Practice sheet: pseudo-words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557" name="Picture 7">
            <a:extLst>
              <a:ext uri="{FF2B5EF4-FFF2-40B4-BE49-F238E27FC236}">
                <a16:creationId xmlns:a16="http://schemas.microsoft.com/office/drawing/2014/main" id="{44920C34-27C7-C632-FBDC-49DAC4C98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343400"/>
            <a:ext cx="171608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>
            <a:hlinkClick r:id="rId3"/>
            <a:extLst>
              <a:ext uri="{FF2B5EF4-FFF2-40B4-BE49-F238E27FC236}">
                <a16:creationId xmlns:a16="http://schemas.microsoft.com/office/drawing/2014/main" id="{A8CF64B5-C7D6-CE77-CDC0-DC1693172E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599113"/>
            <a:ext cx="64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20">
            <a:extLst>
              <a:ext uri="{FF2B5EF4-FFF2-40B4-BE49-F238E27FC236}">
                <a16:creationId xmlns:a16="http://schemas.microsoft.com/office/drawing/2014/main" id="{49621030-C63D-9DA7-3B8E-EB713294C741}"/>
              </a:ext>
            </a:extLst>
          </p:cNvPr>
          <p:cNvSpPr>
            <a:spLocks/>
          </p:cNvSpPr>
          <p:nvPr/>
        </p:nvSpPr>
        <p:spPr bwMode="auto">
          <a:xfrm>
            <a:off x="566738" y="1230313"/>
            <a:ext cx="8220075" cy="42862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0">
                <a:latin typeface="Sassoon Infant Md" pitchFamily="50" charset="0"/>
              </a:rPr>
              <a:t>hiff</a:t>
            </a:r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005B4439-BFB3-F847-389C-FD3CD0A138DB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339725"/>
            <a:ext cx="3243262" cy="554038"/>
            <a:chOff x="0" y="0"/>
            <a:chExt cx="3243943" cy="55517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87499BE-8745-4637-286C-F7A8DA100F47}"/>
                </a:ext>
              </a:extLst>
            </p:cNvPr>
            <p:cNvSpPr/>
            <p:nvPr/>
          </p:nvSpPr>
          <p:spPr>
            <a:xfrm>
              <a:off x="0" y="0"/>
              <a:ext cx="3243943" cy="5551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583" name="Text Box 2">
              <a:extLst>
                <a:ext uri="{FF2B5EF4-FFF2-40B4-BE49-F238E27FC236}">
                  <a16:creationId xmlns:a16="http://schemas.microsoft.com/office/drawing/2014/main" id="{55D7E533-9271-F784-42A0-8F480498C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" y="114300"/>
              <a:ext cx="3105785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803050000020003" pitchFamily="2" charset="0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GB" altLang="en-US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Practice sheet: pseudo-words</a:t>
              </a:r>
              <a:endParaRPr lang="en-GB" altLang="en-US" sz="1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581" name="Picture 8">
            <a:extLst>
              <a:ext uri="{FF2B5EF4-FFF2-40B4-BE49-F238E27FC236}">
                <a16:creationId xmlns:a16="http://schemas.microsoft.com/office/drawing/2014/main" id="{93B995F9-587A-317A-D966-A7E5DDFE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664075"/>
            <a:ext cx="191928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2568</TotalTime>
  <Words>169</Words>
  <Application>Microsoft Office PowerPoint</Application>
  <PresentationFormat>On-screen Show (4:3)</PresentationFormat>
  <Paragraphs>98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Sassoon Infant Md</vt:lpstr>
      <vt:lpstr>Times New Roman</vt:lpstr>
      <vt:lpstr>Twinkl</vt:lpstr>
      <vt:lpstr>Sassoon Infant Rg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 PLATT</cp:lastModifiedBy>
  <cp:revision>138</cp:revision>
  <dcterms:created xsi:type="dcterms:W3CDTF">2014-10-01T16:09:27Z</dcterms:created>
  <dcterms:modified xsi:type="dcterms:W3CDTF">2026-05-22T12:32:59Z</dcterms:modified>
</cp:coreProperties>
</file>