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C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69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6A54E-8357-41B3-A530-07AAD132D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29" y="2665562"/>
            <a:ext cx="3205525" cy="3338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7ED89-8515-4B53-B16F-EBD9C4437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5" y="2752578"/>
            <a:ext cx="2956252" cy="38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48640"/>
            <a:ext cx="8065007" cy="5760720"/>
          </a:xfrm>
          <a:prstGeom prst="roundRect">
            <a:avLst>
              <a:gd name="adj" fmla="val 2558"/>
            </a:avLst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BAEA82E-1124-44EB-B5B0-132499623B78}"/>
              </a:ext>
            </a:extLst>
          </p:cNvPr>
          <p:cNvSpPr/>
          <p:nvPr/>
        </p:nvSpPr>
        <p:spPr>
          <a:xfrm>
            <a:off x="946298" y="1690577"/>
            <a:ext cx="1329069" cy="78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775AE36-C961-4503-9179-05015DD1FE87}"/>
              </a:ext>
            </a:extLst>
          </p:cNvPr>
          <p:cNvSpPr/>
          <p:nvPr/>
        </p:nvSpPr>
        <p:spPr>
          <a:xfrm>
            <a:off x="539750" y="3700130"/>
            <a:ext cx="661729" cy="78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547502F0-7AAC-47B6-9E73-310F8DFB34EF}"/>
              </a:ext>
            </a:extLst>
          </p:cNvPr>
          <p:cNvSpPr/>
          <p:nvPr/>
        </p:nvSpPr>
        <p:spPr>
          <a:xfrm>
            <a:off x="4710223" y="2073349"/>
            <a:ext cx="2753833" cy="10100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:a16="http://schemas.microsoft.com/office/drawing/2014/main" id="{D184917A-A9D2-42B2-BB21-EEC41B24028C}"/>
              </a:ext>
            </a:extLst>
          </p:cNvPr>
          <p:cNvSpPr/>
          <p:nvPr/>
        </p:nvSpPr>
        <p:spPr>
          <a:xfrm>
            <a:off x="3785191" y="2700670"/>
            <a:ext cx="1392865" cy="29558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D06EE708-7864-4BF1-B500-05D94AD04D5E}"/>
              </a:ext>
            </a:extLst>
          </p:cNvPr>
          <p:cNvSpPr/>
          <p:nvPr/>
        </p:nvSpPr>
        <p:spPr>
          <a:xfrm>
            <a:off x="5741581" y="3429000"/>
            <a:ext cx="2862669" cy="1408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6F881CBE-629E-47F9-A3A8-E86D6549906D}"/>
              </a:ext>
            </a:extLst>
          </p:cNvPr>
          <p:cNvSpPr/>
          <p:nvPr/>
        </p:nvSpPr>
        <p:spPr>
          <a:xfrm>
            <a:off x="3221666" y="1052623"/>
            <a:ext cx="1488557" cy="88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1F478704-8026-4664-82F8-AC938AEA77D0}"/>
              </a:ext>
            </a:extLst>
          </p:cNvPr>
          <p:cNvSpPr/>
          <p:nvPr/>
        </p:nvSpPr>
        <p:spPr>
          <a:xfrm>
            <a:off x="7081284" y="765175"/>
            <a:ext cx="1201479" cy="1169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A90C5-4EE9-4AA5-A8BC-AA41E05A5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888274"/>
            <a:ext cx="3954927" cy="51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39CFE-CE8E-45FC-B9F0-175E5AB99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35673"/>
            <a:ext cx="7652312" cy="41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9136D-05AA-44D9-8D60-B6339DDFE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9" y="2418742"/>
            <a:ext cx="7561062" cy="18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BFF45-0B56-4E1B-B171-8DDACBE57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47" y="639762"/>
            <a:ext cx="2503432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3B527-C03F-404B-B05B-FC848057C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9" y="1448567"/>
            <a:ext cx="7926796" cy="37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CEF3A0-6D8F-403D-81ED-EE7AC90B5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0" y="1320105"/>
            <a:ext cx="6979403" cy="40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D81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D81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10802-366C-41B2-A160-BE2E55FE9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69" y="695622"/>
            <a:ext cx="5162825" cy="53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57</TotalTime>
  <Words>35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Miss E HESKETH</cp:lastModifiedBy>
  <cp:revision>7</cp:revision>
  <dcterms:created xsi:type="dcterms:W3CDTF">2019-12-04T16:07:37Z</dcterms:created>
  <dcterms:modified xsi:type="dcterms:W3CDTF">2021-02-23T17:01:28Z</dcterms:modified>
</cp:coreProperties>
</file>