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0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05535-65A8-465F-9179-8DB285F2C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D9CD2-9444-40D7-AAC0-6E12076CB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428C0-C032-42F0-9E95-AFAB5D9D0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3D5D-7C90-47E1-938A-CC47355B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0CD29-AACB-4193-9D6A-BE541CE0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42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B7CD5-F8C9-4D05-B0DD-4E054AE7E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AB6D8-DC19-43E3-AE02-9255870F3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B39DC-87C4-498C-9867-8D12F86B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7CC3F-6677-4A8F-A35D-0E5686C4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E9B88-EB26-4F40-B8A1-F4D9C50C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9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EB20A8-9540-4E49-93D2-71C428E23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E1D6F-36A8-4197-B118-D510FCBD3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65171-97E3-4682-AE4C-0FFE22A1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6B31A-10C1-44EE-B893-E67C6B97D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5FABA-E44E-46F9-A6EC-694EDF0C6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36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BCDE-035B-4C1C-9D47-CEBC62B7A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D1600-6479-45DD-BEF6-2C6303DA7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5FC22-6032-4D12-AFD5-A385C927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5B208-CE68-43FE-8D5A-9F89B5002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987E8-8933-48FF-8442-D9139C78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63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8BF3F-B80C-44A9-9FF6-3E3E2EEC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E07F5-7D35-4012-8A83-A77686BAC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A48BF-3CA1-4419-8247-3D5B6BD04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160E5-FED4-4035-B84D-F5CAE41A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7F763-F908-4075-B966-63DF7CC2C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58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69A8-C42F-4BE8-A270-BA2C19B0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33E25-08A8-4195-813E-9389AF5EB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F5641-E60A-42C1-827F-60CAF2338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B864-B033-4E0C-8F9C-DDC80864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32F67-9365-4CED-9676-9B96B790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9269B-0DBF-4C0F-B93F-3A635E8B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91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285B-811F-4B37-95E0-EC08F53D2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F797B-5CB6-4B8A-831E-161541B42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25BC5-1525-4F2E-A4F7-2C93E0B6C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C2C2F-3ABB-4FAE-9DDB-97BAA5B4E5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FDB417-9571-44C5-A823-E6BA56FF36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0E975-5D6B-4922-B0EB-D83364712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9E8F2A-6AAE-444A-8ECD-03ED8E00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DA1DD-63D1-4109-B6D8-1597526EC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7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9763A-FB72-4138-8BEA-FD60862C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5AD99-E33D-432A-99A1-3F5C9827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AE82E-82DE-44C0-8C83-869F45E7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E82F9-3AEB-4545-AAC3-F54DFBB8E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80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7B3798-A3FE-4651-A13F-28D8859C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818F42-3E53-4C8D-927C-6D87036A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EBD4E-4E1E-4B55-9B61-C4C3941B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61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259A2-D3E9-4EF6-9232-46023D317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DBA2B-FC3F-49C2-85D7-9C1A03AC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655FC-4C1A-4348-A814-6F02C1DCD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892E5-58A4-46BA-A725-DB2970B3E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5FF55-9B8A-4F1C-BC98-B57836FF8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DCAE5-1B13-47C3-8A0D-418D02D6A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69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0D94F-9EB4-4075-8331-F9E9DBD90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9F5C29-0938-416E-AEB2-BB6079B91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D417E-AE42-4CFD-8843-414681702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62B49-1D73-4665-B0F4-B750DFA60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73801-8CF6-40D9-BA5C-AAB6CE97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FB9F1-A0A0-4F7C-B5C7-981804AF3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5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E93468-8B94-43DC-BC6A-560A3005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E3EE4-980D-456E-8853-FF93D2170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01684-2451-40E7-9D2F-D2AC24F03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34B8-2651-4391-AEC0-D31908C9436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6C402-37C4-44C0-8B22-BE5101F64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5B22D-0601-4B24-B1D7-5D5BFD1F6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0BBF4-26C5-4965-8D9F-80909E454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14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474E0-5845-4434-95C4-4674024476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Peace Proms 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0EF74-1488-451A-B231-BA11982A1F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764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60BC-59DB-4A05-95E8-817C340A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895"/>
            <a:ext cx="10515600" cy="578306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</a:t>
            </a:r>
          </a:p>
        </p:txBody>
      </p:sp>
    </p:spTree>
    <p:extLst>
      <p:ext uri="{BB962C8B-B14F-4D97-AF65-F5344CB8AC3E}">
        <p14:creationId xmlns:p14="http://schemas.microsoft.com/office/powerpoint/2010/main" val="3228183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60BC-59DB-4A05-95E8-817C340A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895"/>
            <a:ext cx="10515600" cy="578306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dirty="0"/>
              <a:t>Anybody's got the power</a:t>
            </a:r>
            <a:br>
              <a:rPr lang="en-GB" sz="3600" dirty="0"/>
            </a:br>
            <a:r>
              <a:rPr lang="en-GB" sz="3600" dirty="0"/>
              <a:t>They don't see it, </a:t>
            </a:r>
            <a:r>
              <a:rPr lang="en-GB" sz="3600" dirty="0" err="1"/>
              <a:t>'cause</a:t>
            </a:r>
            <a:r>
              <a:rPr lang="en-GB" sz="3600" dirty="0"/>
              <a:t> they don't understand</a:t>
            </a:r>
            <a:br>
              <a:rPr lang="en-GB" sz="3600" dirty="0"/>
            </a:br>
            <a:r>
              <a:rPr lang="en-GB" sz="3600" dirty="0"/>
              <a:t>Spin around and 'round for hours</a:t>
            </a:r>
            <a:br>
              <a:rPr lang="en-GB" sz="3600" dirty="0"/>
            </a:br>
            <a:r>
              <a:rPr lang="en-GB" sz="3600" dirty="0"/>
              <a:t>You and me, we got the world in our hands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Every day people do everyday things, but I</a:t>
            </a:r>
            <a:br>
              <a:rPr lang="en-GB" sz="3600" dirty="0"/>
            </a:br>
            <a:r>
              <a:rPr lang="en-GB" sz="3600" dirty="0"/>
              <a:t>Can't be one of them</a:t>
            </a:r>
            <a:br>
              <a:rPr lang="en-GB" sz="3600" dirty="0"/>
            </a:br>
            <a:r>
              <a:rPr lang="en-GB" sz="3600" dirty="0"/>
              <a:t>I know you hear me now, we are a different kind</a:t>
            </a:r>
            <a:br>
              <a:rPr lang="en-GB" sz="3600" dirty="0"/>
            </a:br>
            <a:r>
              <a:rPr lang="en-GB" sz="3600" dirty="0"/>
              <a:t>We can do anything</a:t>
            </a:r>
          </a:p>
          <a:p>
            <a:pPr marL="0" indent="0" algn="ctr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3519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60BC-59DB-4A05-95E8-817C340A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895"/>
            <a:ext cx="10515600" cy="578306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</a:t>
            </a:r>
          </a:p>
        </p:txBody>
      </p:sp>
    </p:spTree>
    <p:extLst>
      <p:ext uri="{BB962C8B-B14F-4D97-AF65-F5344CB8AC3E}">
        <p14:creationId xmlns:p14="http://schemas.microsoft.com/office/powerpoint/2010/main" val="1459151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60BC-59DB-4A05-95E8-817C340A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895"/>
            <a:ext cx="10515600" cy="57830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</a:t>
            </a:r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dirty="0"/>
              <a:t>All we're looking for is love and a little light</a:t>
            </a:r>
            <a:br>
              <a:rPr lang="en-GB" sz="4000" dirty="0"/>
            </a:br>
            <a:r>
              <a:rPr lang="en-GB" dirty="0"/>
              <a:t>Love and a little light</a:t>
            </a:r>
            <a:r>
              <a:rPr lang="en-GB" sz="3200" dirty="0"/>
              <a:t>(</a:t>
            </a:r>
            <a:r>
              <a:rPr lang="en-GB" dirty="0"/>
              <a:t>We could be)</a:t>
            </a:r>
            <a:br>
              <a:rPr lang="en-GB" sz="4000" dirty="0"/>
            </a:br>
            <a:r>
              <a:rPr lang="en-GB" dirty="0"/>
              <a:t>All we're looking for is love and a little light</a:t>
            </a:r>
            <a:br>
              <a:rPr lang="en-GB" sz="4000" dirty="0"/>
            </a:br>
            <a:r>
              <a:rPr lang="en-GB" dirty="0"/>
              <a:t>Love and a little light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000" dirty="0"/>
              <a:t>We could be heroes</a:t>
            </a:r>
            <a:br>
              <a:rPr lang="en-GB" sz="4000" dirty="0"/>
            </a:br>
            <a:r>
              <a:rPr lang="en-GB" sz="4000" dirty="0"/>
              <a:t>We could be heroes, me and you</a:t>
            </a:r>
            <a:br>
              <a:rPr lang="en-GB" sz="4000" dirty="0"/>
            </a:br>
            <a:r>
              <a:rPr lang="en-GB" sz="4000" dirty="0"/>
              <a:t>We could be</a:t>
            </a:r>
          </a:p>
          <a:p>
            <a:pPr marL="0" indent="0" algn="ctr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752727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F883-4902-4C1E-BD3C-112202F9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Musical Medley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u="sng" dirty="0"/>
              <a:t>We’re all in this together</a:t>
            </a:r>
          </a:p>
          <a:p>
            <a:pPr marL="0" indent="0" algn="ctr">
              <a:buNone/>
            </a:pPr>
            <a:r>
              <a:rPr lang="en-GB" dirty="0"/>
              <a:t>Together, together, together everyone</a:t>
            </a:r>
            <a:br>
              <a:rPr lang="en-GB" dirty="0"/>
            </a:br>
            <a:r>
              <a:rPr lang="en-GB" dirty="0"/>
              <a:t>Together, together, come on lets have some fun</a:t>
            </a:r>
          </a:p>
          <a:p>
            <a:pPr marL="0" indent="0" algn="ctr">
              <a:buNone/>
            </a:pPr>
            <a:r>
              <a:rPr lang="en-GB" dirty="0"/>
              <a:t>We're all in this together</a:t>
            </a:r>
            <a:br>
              <a:rPr lang="en-GB" dirty="0"/>
            </a:br>
            <a:r>
              <a:rPr lang="en-GB" dirty="0"/>
              <a:t>Once we know, That we are</a:t>
            </a:r>
            <a:br>
              <a:rPr lang="en-GB" dirty="0"/>
            </a:br>
            <a:r>
              <a:rPr lang="en-GB" dirty="0"/>
              <a:t>We're all stars, And we see that</a:t>
            </a:r>
            <a:br>
              <a:rPr lang="en-GB" dirty="0"/>
            </a:br>
            <a:r>
              <a:rPr lang="en-GB" dirty="0"/>
              <a:t>We're all in this together, And it shows</a:t>
            </a:r>
            <a:br>
              <a:rPr lang="en-GB" dirty="0"/>
            </a:br>
            <a:r>
              <a:rPr lang="en-GB" dirty="0"/>
              <a:t>When we stand, Hand in hand</a:t>
            </a:r>
            <a:br>
              <a:rPr lang="en-GB" dirty="0"/>
            </a:br>
            <a:r>
              <a:rPr lang="en-GB" dirty="0"/>
              <a:t>Make our dreams come true</a:t>
            </a:r>
            <a:endParaRPr lang="en-GB" b="1" u="sng" dirty="0"/>
          </a:p>
          <a:p>
            <a:pPr marL="0" indent="0" algn="ctr"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636325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/>
              <a:t>Together, together, together everyone</a:t>
            </a:r>
            <a:br>
              <a:rPr lang="en-GB" sz="4000" dirty="0"/>
            </a:br>
            <a:r>
              <a:rPr lang="en-GB" sz="4000" dirty="0"/>
              <a:t>Together, together, come on lets have some fun</a:t>
            </a:r>
            <a:br>
              <a:rPr lang="en-GB" sz="4000" dirty="0"/>
            </a:br>
            <a:r>
              <a:rPr lang="en-GB" sz="4000" dirty="0"/>
              <a:t>Together, were there for each other every time</a:t>
            </a:r>
            <a:br>
              <a:rPr lang="en-GB" sz="4000" dirty="0"/>
            </a:br>
            <a:r>
              <a:rPr lang="en-GB" sz="4000" dirty="0"/>
              <a:t>Together </a:t>
            </a:r>
            <a:r>
              <a:rPr lang="en-GB" sz="4000" dirty="0" err="1"/>
              <a:t>together</a:t>
            </a:r>
            <a:r>
              <a:rPr lang="en-GB" sz="4000" dirty="0"/>
              <a:t> come on lets do this right</a:t>
            </a:r>
          </a:p>
          <a:p>
            <a:pPr marL="0" indent="0" algn="ctr">
              <a:buNone/>
            </a:pPr>
            <a:endParaRPr lang="en-GB" sz="4000" b="1" u="sng" dirty="0"/>
          </a:p>
          <a:p>
            <a:pPr marL="0" indent="0" algn="ctr">
              <a:buNone/>
            </a:pPr>
            <a:r>
              <a:rPr lang="en-GB" sz="4000" dirty="0"/>
              <a:t>Here and now its time for celebration</a:t>
            </a:r>
            <a:br>
              <a:rPr lang="en-GB" sz="4000" dirty="0"/>
            </a:br>
            <a:r>
              <a:rPr lang="en-GB" sz="4000" dirty="0"/>
              <a:t>I finally figured it out (yeah yeah)</a:t>
            </a:r>
            <a:br>
              <a:rPr lang="en-GB" sz="4000" dirty="0"/>
            </a:br>
            <a:r>
              <a:rPr lang="en-GB" sz="4000" dirty="0"/>
              <a:t>That all our dreams have no limitations</a:t>
            </a:r>
            <a:br>
              <a:rPr lang="en-GB" sz="4000" dirty="0"/>
            </a:br>
            <a:r>
              <a:rPr lang="en-GB" sz="4000" dirty="0"/>
              <a:t>That's what its all about</a:t>
            </a:r>
          </a:p>
          <a:p>
            <a:pPr marL="0" indent="0" algn="ctr"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947654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Everyone is special in their own way</a:t>
            </a:r>
            <a:br>
              <a:rPr lang="en-GB" sz="3200" dirty="0"/>
            </a:br>
            <a:r>
              <a:rPr lang="en-GB" sz="3200" dirty="0"/>
              <a:t>We make each other strong</a:t>
            </a:r>
            <a:br>
              <a:rPr lang="en-GB" sz="3200" dirty="0"/>
            </a:br>
            <a:r>
              <a:rPr lang="en-GB" sz="3200" dirty="0"/>
              <a:t>Were not the same</a:t>
            </a:r>
            <a:br>
              <a:rPr lang="en-GB" sz="3200" dirty="0"/>
            </a:br>
            <a:r>
              <a:rPr lang="en-GB" sz="3200" dirty="0"/>
              <a:t>Were different in a good way</a:t>
            </a:r>
            <a:br>
              <a:rPr lang="en-GB" sz="3200" dirty="0"/>
            </a:br>
            <a:r>
              <a:rPr lang="en-GB" sz="3200" dirty="0" err="1"/>
              <a:t>Together's</a:t>
            </a:r>
            <a:r>
              <a:rPr lang="en-GB" sz="3200" dirty="0"/>
              <a:t> where we belong</a:t>
            </a:r>
          </a:p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r>
              <a:rPr lang="en-GB" sz="3200" dirty="0"/>
              <a:t>We're all in this together</a:t>
            </a:r>
            <a:br>
              <a:rPr lang="en-GB" sz="3200" dirty="0"/>
            </a:br>
            <a:r>
              <a:rPr lang="en-GB" sz="3200" dirty="0"/>
              <a:t>Once we know, That we are</a:t>
            </a:r>
            <a:br>
              <a:rPr lang="en-GB" sz="3200" dirty="0"/>
            </a:br>
            <a:r>
              <a:rPr lang="en-GB" sz="3200" dirty="0"/>
              <a:t>We're all stars, And we see that</a:t>
            </a:r>
            <a:br>
              <a:rPr lang="en-GB" sz="3200" dirty="0"/>
            </a:br>
            <a:r>
              <a:rPr lang="en-GB" sz="3200" dirty="0"/>
              <a:t>We're all in this together, And it shows</a:t>
            </a:r>
            <a:br>
              <a:rPr lang="en-GB" sz="3200" dirty="0"/>
            </a:br>
            <a:r>
              <a:rPr lang="en-GB" sz="3200" dirty="0"/>
              <a:t>When we stand, Hand in hand</a:t>
            </a:r>
            <a:br>
              <a:rPr lang="en-GB" sz="3200" dirty="0"/>
            </a:br>
            <a:r>
              <a:rPr lang="en-GB" sz="3200" dirty="0"/>
              <a:t>Make our dreams come true</a:t>
            </a:r>
            <a:endParaRPr lang="en-GB" sz="3200" b="1" u="sng" dirty="0"/>
          </a:p>
          <a:p>
            <a:pPr marL="0" indent="0" algn="ctr"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674424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r>
              <a:rPr lang="en-GB" sz="4800" dirty="0"/>
              <a:t>We're all in this together</a:t>
            </a:r>
            <a:br>
              <a:rPr lang="en-GB" sz="4800" dirty="0"/>
            </a:br>
            <a:r>
              <a:rPr lang="en-GB" sz="4800" dirty="0"/>
              <a:t>Once we know, That we are</a:t>
            </a:r>
            <a:br>
              <a:rPr lang="en-GB" sz="4800" dirty="0"/>
            </a:br>
            <a:r>
              <a:rPr lang="en-GB" sz="4800" dirty="0"/>
              <a:t>We're all stars, And we see that</a:t>
            </a:r>
            <a:br>
              <a:rPr lang="en-GB" sz="4800" dirty="0"/>
            </a:br>
            <a:r>
              <a:rPr lang="en-GB" sz="4800" dirty="0"/>
              <a:t>We're all in this together</a:t>
            </a:r>
            <a:endParaRPr lang="en-GB" sz="4400" b="1" u="sng" dirty="0"/>
          </a:p>
        </p:txBody>
      </p:sp>
    </p:spTree>
    <p:extLst>
      <p:ext uri="{BB962C8B-B14F-4D97-AF65-F5344CB8AC3E}">
        <p14:creationId xmlns:p14="http://schemas.microsoft.com/office/powerpoint/2010/main" val="1811065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it shows when we stand hand in hand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Make our dreams come true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Wildcats everywhere, wave your hands up in the air!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That’s the way we do it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Let’s get to it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Come on everyone!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038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F883-4902-4C1E-BD3C-112202F9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Spread the Love Around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Start a conversation,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throw a celebration,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 whatever’s in you out!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Welcoming and sharing,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simply caring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that’s what life is about.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Don’t just sit on the side,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go along for the ride -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With your heart open wide as it goes!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 love’s music fill you down to your toes!</a:t>
            </a:r>
          </a:p>
        </p:txBody>
      </p:sp>
    </p:spTree>
    <p:extLst>
      <p:ext uri="{BB962C8B-B14F-4D97-AF65-F5344CB8AC3E}">
        <p14:creationId xmlns:p14="http://schemas.microsoft.com/office/powerpoint/2010/main" val="241884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024F2-72FC-4235-9017-73A490FF7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Born To be Brave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701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need a king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got my crown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need a hero to lift me off the ground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built this heart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It's beating loud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Won't let no bad times ever bring me down</a:t>
            </a:r>
          </a:p>
          <a:p>
            <a:pPr marL="0" indent="0" algn="ctr">
              <a:buNone/>
            </a:pPr>
            <a:r>
              <a:rPr lang="en-GB" dirty="0"/>
              <a:t>Keep flying higher</a:t>
            </a:r>
            <a:br>
              <a:rPr lang="en-GB" dirty="0"/>
            </a:br>
            <a:r>
              <a:rPr lang="en-GB" dirty="0"/>
              <a:t>shining brighter. Yeah,</a:t>
            </a:r>
            <a:br>
              <a:rPr lang="en-GB" dirty="0"/>
            </a:br>
            <a:r>
              <a:rPr lang="en-GB" dirty="0"/>
              <a:t>I am everything that I was meant to be</a:t>
            </a:r>
            <a:br>
              <a:rPr lang="en-GB" dirty="0"/>
            </a:br>
            <a:r>
              <a:rPr lang="en-GB" dirty="0"/>
              <a:t>A </a:t>
            </a:r>
            <a:r>
              <a:rPr lang="en-GB" dirty="0" err="1"/>
              <a:t>blazin</a:t>
            </a:r>
            <a:r>
              <a:rPr lang="en-GB" dirty="0"/>
              <a:t>' fire</a:t>
            </a:r>
            <a:br>
              <a:rPr lang="en-GB" dirty="0"/>
            </a:br>
            <a:r>
              <a:rPr lang="en-GB" dirty="0"/>
              <a:t>A strong survivor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Even the worst days won’t get the best of me</a:t>
            </a:r>
          </a:p>
        </p:txBody>
      </p:sp>
    </p:spTree>
    <p:extLst>
      <p:ext uri="{BB962C8B-B14F-4D97-AF65-F5344CB8AC3E}">
        <p14:creationId xmlns:p14="http://schemas.microsoft.com/office/powerpoint/2010/main" val="1832593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And get up! Get up and join the crowd on the floor!</a:t>
            </a:r>
          </a:p>
          <a:p>
            <a:pPr marL="0" indent="0" algn="ctr">
              <a:buNone/>
            </a:pPr>
            <a:r>
              <a:rPr lang="en-GB" sz="3200" dirty="0"/>
              <a:t>Jump in! Jump in, that’s what your spirit is for.</a:t>
            </a:r>
          </a:p>
          <a:p>
            <a:pPr marL="0" indent="0" algn="ctr">
              <a:buNone/>
            </a:pPr>
            <a:r>
              <a:rPr lang="en-GB" sz="3200" dirty="0"/>
              <a:t>Reach out! Reach out, embrace the love that you found!</a:t>
            </a:r>
          </a:p>
          <a:p>
            <a:pPr marL="0" indent="0" algn="ctr">
              <a:buNone/>
            </a:pPr>
            <a:r>
              <a:rPr lang="en-GB" sz="3200" dirty="0"/>
              <a:t>Then go ahead. Let it spread all around!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Everyone, join your hands together!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Everyone, find the common ground!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Everyone, sister and brother,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love one another, spread it around! (Repeat)</a:t>
            </a:r>
          </a:p>
        </p:txBody>
      </p:sp>
    </p:spTree>
    <p:extLst>
      <p:ext uri="{BB962C8B-B14F-4D97-AF65-F5344CB8AC3E}">
        <p14:creationId xmlns:p14="http://schemas.microsoft.com/office/powerpoint/2010/main" val="30997720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And get down! Get up and join the crowd on the floor!</a:t>
            </a:r>
          </a:p>
          <a:p>
            <a:pPr marL="0" indent="0" algn="ctr">
              <a:buNone/>
            </a:pPr>
            <a:r>
              <a:rPr lang="en-GB" sz="3200" dirty="0"/>
              <a:t> Jump in, that’s what your spirit is for.</a:t>
            </a:r>
          </a:p>
          <a:p>
            <a:pPr marL="0" indent="0" algn="ctr">
              <a:buNone/>
            </a:pPr>
            <a:r>
              <a:rPr lang="en-GB" sz="3200" dirty="0"/>
              <a:t> Reach out, embrace the love that you found!</a:t>
            </a:r>
          </a:p>
          <a:p>
            <a:pPr marL="0" indent="0" algn="ctr">
              <a:buNone/>
            </a:pPr>
            <a:r>
              <a:rPr lang="en-GB" sz="3200" dirty="0"/>
              <a:t>Then go ahead. Let it spread all around!</a:t>
            </a:r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/>
              <a:t> Get down, with all your heart and your soul!</a:t>
            </a:r>
          </a:p>
          <a:p>
            <a:pPr marL="0" indent="0" algn="ctr">
              <a:buNone/>
            </a:pPr>
            <a:r>
              <a:rPr lang="en-GB" sz="3200" dirty="0"/>
              <a:t> Dance on, become a part of the whole!</a:t>
            </a:r>
          </a:p>
          <a:p>
            <a:pPr marL="0" indent="0" algn="ctr">
              <a:buNone/>
            </a:pPr>
            <a:r>
              <a:rPr lang="en-GB" sz="3200" dirty="0"/>
              <a:t> Don’t stop, until your lost in the sound!</a:t>
            </a:r>
          </a:p>
          <a:p>
            <a:pPr marL="0" indent="0" algn="ctr">
              <a:buNone/>
            </a:pPr>
            <a:r>
              <a:rPr lang="en-GB" sz="3200" dirty="0"/>
              <a:t>Life’s only love -</a:t>
            </a:r>
          </a:p>
          <a:p>
            <a:pPr marL="0" indent="0" algn="ctr">
              <a:buNone/>
            </a:pPr>
            <a:r>
              <a:rPr lang="en-GB" sz="3200" dirty="0"/>
              <a:t>Spread the love around!</a:t>
            </a:r>
          </a:p>
          <a:p>
            <a:pPr marL="0" indent="0" algn="ctr">
              <a:buNone/>
            </a:pPr>
            <a:endParaRPr lang="en-GB" sz="3200" b="1" u="sng" dirty="0"/>
          </a:p>
        </p:txBody>
      </p:sp>
    </p:spTree>
    <p:extLst>
      <p:ext uri="{BB962C8B-B14F-4D97-AF65-F5344CB8AC3E}">
        <p14:creationId xmlns:p14="http://schemas.microsoft.com/office/powerpoint/2010/main" val="409113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endParaRPr lang="en-GB" sz="3200" b="1" u="sng" dirty="0"/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Spread the love, spread the love,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Spread the love, love, love around,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Wildcats everywhere, wave your hands up in the air!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That’s the way we do it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Let’s get to it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Come on everyone!</a:t>
            </a:r>
          </a:p>
        </p:txBody>
      </p:sp>
    </p:spTree>
    <p:extLst>
      <p:ext uri="{BB962C8B-B14F-4D97-AF65-F5344CB8AC3E}">
        <p14:creationId xmlns:p14="http://schemas.microsoft.com/office/powerpoint/2010/main" val="2272457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F883-4902-4C1E-BD3C-112202F9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Brand New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look around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there's a reason to rejoice you see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come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let's commence to singing joyfully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look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feel the hope that we've been waiting for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Everybody's glad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Because our silent fear and dread is gone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Freedom, you see, has got our hearts singing so joyfully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look about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owe it to yourself to check it out</a:t>
            </a:r>
          </a:p>
        </p:txBody>
      </p:sp>
    </p:spTree>
    <p:extLst>
      <p:ext uri="{BB962C8B-B14F-4D97-AF65-F5344CB8AC3E}">
        <p14:creationId xmlns:p14="http://schemas.microsoft.com/office/powerpoint/2010/main" val="43706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(Instrumental)</a:t>
            </a:r>
          </a:p>
        </p:txBody>
      </p:sp>
    </p:spTree>
    <p:extLst>
      <p:ext uri="{BB962C8B-B14F-4D97-AF65-F5344CB8AC3E}">
        <p14:creationId xmlns:p14="http://schemas.microsoft.com/office/powerpoint/2010/main" val="1647263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Everybody be glad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Because the sun is shining just for us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Everybody wake up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Into the morning into happiness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Hello world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It's like a different way of living now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And thank you world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We always knew that we'd be free somehow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Freedom, you see, has got our hearts singing so joyfully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Just look about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owe it to yourself to check it out</a:t>
            </a:r>
          </a:p>
        </p:txBody>
      </p:sp>
    </p:spTree>
    <p:extLst>
      <p:ext uri="{BB962C8B-B14F-4D97-AF65-F5344CB8AC3E}">
        <p14:creationId xmlns:p14="http://schemas.microsoft.com/office/powerpoint/2010/main" val="4129031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(Instrumental)</a:t>
            </a:r>
          </a:p>
        </p:txBody>
      </p:sp>
    </p:spTree>
    <p:extLst>
      <p:ext uri="{BB962C8B-B14F-4D97-AF65-F5344CB8AC3E}">
        <p14:creationId xmlns:p14="http://schemas.microsoft.com/office/powerpoint/2010/main" val="41650267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day?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Can't you feel a brand new day!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21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F883-4902-4C1E-BD3C-112202F9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You Can’t Stop the Beat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can't stop today 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As it comes speeding 'round the track 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Yesterday is history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it's never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comin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back!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tomorrow is a brand new day, and it don't know white from black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 world keeps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spinnin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round and round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my heart's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keepin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time to the speed of sound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was lost 'til I heard the drums, then I found my way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you can't stop the beat!</a:t>
            </a:r>
          </a:p>
        </p:txBody>
      </p:sp>
    </p:spTree>
    <p:extLst>
      <p:ext uri="{BB962C8B-B14F-4D97-AF65-F5344CB8AC3E}">
        <p14:creationId xmlns:p14="http://schemas.microsoft.com/office/powerpoint/2010/main" val="4027651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 since we first saw the sun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No matter what it’s nice to shimmy when the day is done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So I'm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shake and shimmy it and have some fun today!</a:t>
            </a:r>
          </a:p>
          <a:p>
            <a:pPr marL="0" indent="0" algn="ctr">
              <a:buNone/>
            </a:pP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you can't stop the motion of the ocean, or the rain from above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They can try to stop the paradise we're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dreamin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' of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But you cannot stop the rhythm of two hearts in love to stay</a:t>
            </a:r>
          </a:p>
          <a:p>
            <a:pPr marL="0" indent="0" algn="ctr">
              <a:buNone/>
            </a:pP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you can't stop the beat!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37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400" dirty="0" err="1"/>
              <a:t>'Cause</a:t>
            </a:r>
            <a:r>
              <a:rPr lang="en-GB" sz="4400" dirty="0"/>
              <a:t> I was born to be brave</a:t>
            </a:r>
            <a:br>
              <a:rPr lang="en-GB" sz="4400" dirty="0"/>
            </a:br>
            <a:r>
              <a:rPr lang="en-GB" sz="4400" dirty="0"/>
              <a:t>I know who I am inside</a:t>
            </a:r>
            <a:br>
              <a:rPr lang="en-GB" sz="4400" dirty="0"/>
            </a:br>
            <a:r>
              <a:rPr lang="en-GB" sz="4400" dirty="0"/>
              <a:t>And I won't apologize</a:t>
            </a:r>
            <a:br>
              <a:rPr lang="en-GB" sz="4400" dirty="0"/>
            </a:br>
            <a:r>
              <a:rPr lang="en-GB" sz="4400" dirty="0"/>
              <a:t>Made my mistakes</a:t>
            </a:r>
            <a:br>
              <a:rPr lang="en-GB" sz="4400" dirty="0"/>
            </a:br>
            <a:r>
              <a:rPr lang="en-GB" sz="4400" dirty="0"/>
              <a:t>And they gave me wings to fly</a:t>
            </a:r>
            <a:br>
              <a:rPr lang="en-GB" sz="4400" dirty="0"/>
            </a:br>
            <a:r>
              <a:rPr lang="en-GB" sz="4400" dirty="0"/>
              <a:t>To my castle in the sky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8408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(raising left arm)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(raising right arm)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(lower both arms slowly)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aah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055217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61E97-ACDC-4E93-A6D1-B08D7FA3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422"/>
            <a:ext cx="10515600" cy="588154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 since we first saw the sun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No matter what it’s nice to shimmy when the day is done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So I'm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shake and shimmy it and have some fun today!</a:t>
            </a:r>
          </a:p>
          <a:p>
            <a:pPr marL="0" indent="0" algn="ctr">
              <a:buNone/>
            </a:pP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you can't stop the motion of the ocean, or the rain from above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They can try to stop the paradise we're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dreamin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' of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But you cannot stop the rhythm of two hearts in love to stay</a:t>
            </a:r>
          </a:p>
          <a:p>
            <a:pPr marL="0" indent="0" algn="ctr">
              <a:buNone/>
            </a:pP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you can't stop the beat!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can't stop the beat!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can't stop the beat!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793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AE7E-E4B0-4B40-98DC-42542690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Pop Medley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Memories –Maroon 5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Here's to the ones that we got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Here’s to the wish you were here, but you're not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 dreams bring back all the memories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everything we've been through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Cheers to the ones here today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Cheers to the ones that we lost on the way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 dreams bring back all the memories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the memories bring back, memories bring back you</a:t>
            </a:r>
          </a:p>
        </p:txBody>
      </p:sp>
    </p:spTree>
    <p:extLst>
      <p:ext uri="{BB962C8B-B14F-4D97-AF65-F5344CB8AC3E}">
        <p14:creationId xmlns:p14="http://schemas.microsoft.com/office/powerpoint/2010/main" val="4018949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There's a time that I remember, when I did not know no pain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I believed in forever, and everything would stay the same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Now my heart feel like December when somebody says your name</a:t>
            </a:r>
          </a:p>
          <a:p>
            <a:pPr marL="0" indent="0" algn="ctr">
              <a:buNone/>
            </a:pP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I can't reach out to call you, but I know I will one day, yeah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Everybody hurts sometimes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Everybody hurts someday,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ayy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ayy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everything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be alright</a:t>
            </a:r>
          </a:p>
          <a:p>
            <a:pPr marL="0" indent="0" algn="ctr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Go and raise your voice and say,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ayy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384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Here's to the ones that we got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Here’s to the wish you were here, but you're not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the dreams bring back all the memories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everything we've been through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Cheers to the ones here today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Cheers to the ones that we lost on the way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the dreams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bring back all the memories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the memories bring back, memories bring back you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doo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doo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Memories bring back, memories bring back you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6329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AE7E-E4B0-4B40-98DC-42542690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Dance Monkey- Tones and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 oh my God I see the way you shine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your hand, my dear, and place them both in mine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know you stopped me dead while I was passing by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now I beg to see you dance just one more time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Ooh I see you, see you, see you every time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oh my I, I, I like your style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You, you make me, make me, make me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fly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now I beg to see you dance just one more time</a:t>
            </a:r>
          </a:p>
        </p:txBody>
      </p:sp>
    </p:spTree>
    <p:extLst>
      <p:ext uri="{BB962C8B-B14F-4D97-AF65-F5344CB8AC3E}">
        <p14:creationId xmlns:p14="http://schemas.microsoft.com/office/powerpoint/2010/main" val="1932521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Dance for me, dance for me, dance for me, oh, oh, oh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I've never seen anybody do the things you do before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 move for me, move for me, move for me, ay, ay, 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when you're done I'll make you do it all again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Ooh I see you, see you, see you every time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oh my I, I, I like your style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You, you make me, make me, make me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fly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now I beg to see you dance just one more time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243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Dance for me, dance for me, dance for me, oh, oh, oh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I've never seen anybody do the things you do before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 move for me, move for me, move for me, ay, ay, 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when you're done I'll make you do it all again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Dance for me, dance for me, dance for me, oh, oh, oh, oh, oh, oh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I've never seen anybody do the things you do before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say move for me, move for me, move for me, ay, ay, 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when you're done I'll make you do it all again. All again.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100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AE7E-E4B0-4B40-98DC-42542690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I've been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waitin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for a day like this to come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Struck like lightning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My heart's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beatin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like a drum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On the edge of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somethin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wonderful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Face to face with changes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What's it all about?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Life is crazy, I know I can work it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got you to live it with me</a:t>
            </a:r>
          </a:p>
        </p:txBody>
      </p:sp>
    </p:spTree>
    <p:extLst>
      <p:ext uri="{BB962C8B-B14F-4D97-AF65-F5344CB8AC3E}">
        <p14:creationId xmlns:p14="http://schemas.microsoft.com/office/powerpoint/2010/main" val="3287127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 feel all right, I'm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take on the world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Light up the stars, I've got some pages to turn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singin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', oh-oh-oh, oh-oh-oh-oh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I've got a ticket to the top of the sky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comin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' up, I'm on the ride of my life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singin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', oh-oh-oh, oh-oh-oh-oh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82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I used to feel</a:t>
            </a:r>
            <a:br>
              <a:rPr lang="en-GB" dirty="0"/>
            </a:br>
            <a:r>
              <a:rPr lang="en-GB" dirty="0"/>
              <a:t>Like I was lost</a:t>
            </a:r>
            <a:br>
              <a:rPr lang="en-GB" dirty="0"/>
            </a:br>
            <a:r>
              <a:rPr lang="en-GB" dirty="0"/>
              <a:t>It's like my phone's navigation was turned off</a:t>
            </a:r>
            <a:br>
              <a:rPr lang="en-GB" dirty="0"/>
            </a:br>
            <a:r>
              <a:rPr lang="en-GB" dirty="0"/>
              <a:t>But it's the road</a:t>
            </a:r>
            <a:br>
              <a:rPr lang="en-GB" dirty="0"/>
            </a:br>
            <a:r>
              <a:rPr lang="en-GB" dirty="0"/>
              <a:t>I stumbled on</a:t>
            </a:r>
            <a:br>
              <a:rPr lang="en-GB" dirty="0"/>
            </a:br>
            <a:r>
              <a:rPr lang="en-GB" dirty="0"/>
              <a:t>That led me right to the place where I belong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Keep flying higher</a:t>
            </a:r>
            <a:br>
              <a:rPr lang="en-GB" dirty="0"/>
            </a:br>
            <a:r>
              <a:rPr lang="en-GB" dirty="0"/>
              <a:t>shining brighter. Yeah,</a:t>
            </a:r>
            <a:br>
              <a:rPr lang="en-GB" dirty="0"/>
            </a:br>
            <a:r>
              <a:rPr lang="en-GB" dirty="0"/>
              <a:t>I am everything that I was meant to be</a:t>
            </a:r>
            <a:br>
              <a:rPr lang="en-GB" dirty="0"/>
            </a:br>
            <a:r>
              <a:rPr lang="en-GB" dirty="0"/>
              <a:t>A </a:t>
            </a:r>
            <a:r>
              <a:rPr lang="en-GB" dirty="0" err="1"/>
              <a:t>blazin</a:t>
            </a:r>
            <a:r>
              <a:rPr lang="en-GB" dirty="0"/>
              <a:t>' fire</a:t>
            </a:r>
            <a:br>
              <a:rPr lang="en-GB" dirty="0"/>
            </a:br>
            <a:r>
              <a:rPr lang="en-GB" dirty="0"/>
              <a:t>A strong survivor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Even the worst days won’t get the best of me</a:t>
            </a:r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3994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feel all right, 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up the stars, I've got some pages to turn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singin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', oh-oh-oh, oh-oh-oh-oh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I've got a ticket to the top of the sky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comin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up, I'm on the ride of my life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singin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', oh-oh-oh, oh-oh-oh-oh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044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Take on the world, take on the world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(Take on the world)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98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AE7E-E4B0-4B40-98DC-42542690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 and Dance- Walk the Moon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 don't you dare look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keep your eyes on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said no holding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Get up and dance with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moment is our destiny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Oooh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ooh,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 and dance with me</a:t>
            </a:r>
          </a:p>
        </p:txBody>
      </p:sp>
    </p:spTree>
    <p:extLst>
      <p:ext uri="{BB962C8B-B14F-4D97-AF65-F5344CB8AC3E}">
        <p14:creationId xmlns:p14="http://schemas.microsoft.com/office/powerpoint/2010/main" val="15100903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were victims of the night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quizzical, mystical, kryptonite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That helped us through the phase and fading light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We were bound to get together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Bound to get together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Right here right now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think I see my future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What’s done is in the past!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3375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 don't you dare look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keep your eyes on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said no holding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Get up and dance with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moment is our destiny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Oooh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ooh,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 and dance with 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(Freestyle dance!!!)</a:t>
            </a:r>
          </a:p>
        </p:txBody>
      </p:sp>
    </p:spTree>
    <p:extLst>
      <p:ext uri="{BB962C8B-B14F-4D97-AF65-F5344CB8AC3E}">
        <p14:creationId xmlns:p14="http://schemas.microsoft.com/office/powerpoint/2010/main" val="21972627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 don't you dare look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keep your eyes on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said no holding back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Get up and dance with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moment is our destiny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Oooh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ooh,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 and dance with 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Repeat</a:t>
            </a:r>
          </a:p>
        </p:txBody>
      </p:sp>
    </p:spTree>
    <p:extLst>
      <p:ext uri="{BB962C8B-B14F-4D97-AF65-F5344CB8AC3E}">
        <p14:creationId xmlns:p14="http://schemas.microsoft.com/office/powerpoint/2010/main" val="8510966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AE7E-E4B0-4B40-98DC-42542690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Paid-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Sigala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(Freestyle dance)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 should grow up some day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I got bills to pay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 think I’ll take my time, I know I’ll be just fine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And when I’ve had my fun, I know I’ll be someone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 know that day will come, but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4636260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just got paid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broke, but I'm balling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know where we're going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go in when we go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broke, but I'm balling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know where we going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go in when we go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</a:t>
            </a:r>
          </a:p>
          <a:p>
            <a:pPr marL="0" indent="0" algn="ctr"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4793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should grow up some day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got bills to pay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think I’ll take my time, I know I’ll be just fine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when I’ve had my fun, I know I’ll be someone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know that day will come, but,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just got paid, I'm broke, but I'm balling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know where we're going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go in when we go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paid, I'm broke, but I'm balling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Don't know where we going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go in when we go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</a:t>
            </a:r>
          </a:p>
          <a:p>
            <a:pPr marL="0" indent="0" algn="ctr"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8555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BEE4A-C523-453A-AD9D-C1359BE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(Dance!!!!)</a:t>
            </a:r>
          </a:p>
          <a:p>
            <a:pPr marL="0" indent="0" algn="ctr"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money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Gimme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that money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got paid</a:t>
            </a:r>
          </a:p>
        </p:txBody>
      </p:sp>
    </p:spTree>
    <p:extLst>
      <p:ext uri="{BB962C8B-B14F-4D97-AF65-F5344CB8AC3E}">
        <p14:creationId xmlns:p14="http://schemas.microsoft.com/office/powerpoint/2010/main" val="23447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400" dirty="0" err="1"/>
              <a:t>'Cause</a:t>
            </a:r>
            <a:r>
              <a:rPr lang="en-GB" sz="4400" dirty="0"/>
              <a:t> I was born to be brave</a:t>
            </a:r>
            <a:br>
              <a:rPr lang="en-GB" sz="4400" dirty="0"/>
            </a:br>
            <a:r>
              <a:rPr lang="en-GB" sz="4400" dirty="0"/>
              <a:t>I know who I am inside</a:t>
            </a:r>
            <a:br>
              <a:rPr lang="en-GB" sz="4400" dirty="0"/>
            </a:br>
            <a:r>
              <a:rPr lang="en-GB" sz="4400" dirty="0"/>
              <a:t>And I won't apologize</a:t>
            </a:r>
            <a:br>
              <a:rPr lang="en-GB" sz="4400" dirty="0"/>
            </a:br>
            <a:r>
              <a:rPr lang="en-GB" sz="4400" dirty="0"/>
              <a:t>Made my mistakes</a:t>
            </a:r>
            <a:br>
              <a:rPr lang="en-GB" sz="4400" dirty="0"/>
            </a:br>
            <a:r>
              <a:rPr lang="en-GB" sz="4400" dirty="0"/>
              <a:t>And they gave me wings to fly</a:t>
            </a:r>
            <a:br>
              <a:rPr lang="en-GB" sz="4400" dirty="0"/>
            </a:br>
            <a:r>
              <a:rPr lang="en-GB" sz="4400" dirty="0"/>
              <a:t>To my castle in the sky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327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EF32E-2019-4CC9-AC19-5E38C577D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Proud- Heather Small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look into the window of my mind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Reflections of the fears I know I've left behind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step out of the ordinary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can feel my soul ascending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on my way, can't stop me now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you can do the same, yeah</a:t>
            </a:r>
          </a:p>
        </p:txBody>
      </p:sp>
    </p:spTree>
    <p:extLst>
      <p:ext uri="{BB962C8B-B14F-4D97-AF65-F5344CB8AC3E}">
        <p14:creationId xmlns:p14="http://schemas.microsoft.com/office/powerpoint/2010/main" val="4045676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59"/>
            <a:ext cx="10515600" cy="5988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It's never too late to try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You could be so many people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If you make that break for freedom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prouder?</a:t>
            </a:r>
          </a:p>
        </p:txBody>
      </p:sp>
    </p:spTree>
    <p:extLst>
      <p:ext uri="{BB962C8B-B14F-4D97-AF65-F5344CB8AC3E}">
        <p14:creationId xmlns:p14="http://schemas.microsoft.com/office/powerpoint/2010/main" val="25494871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59"/>
            <a:ext cx="10515600" cy="5988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Still so many answers I don't know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Realize that to question is how we grow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So I step out of the ordinary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 can feel my soul ascending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I'm on my way, can't stop me now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You can do the same, yeah</a:t>
            </a:r>
          </a:p>
        </p:txBody>
      </p:sp>
    </p:spTree>
    <p:extLst>
      <p:ext uri="{BB962C8B-B14F-4D97-AF65-F5344CB8AC3E}">
        <p14:creationId xmlns:p14="http://schemas.microsoft.com/office/powerpoint/2010/main" val="25874725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59"/>
            <a:ext cx="10515600" cy="5988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It's never too late to try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You could be so many people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If you make that break for freedom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prouder?</a:t>
            </a:r>
          </a:p>
        </p:txBody>
      </p:sp>
    </p:spTree>
    <p:extLst>
      <p:ext uri="{BB962C8B-B14F-4D97-AF65-F5344CB8AC3E}">
        <p14:creationId xmlns:p14="http://schemas.microsoft.com/office/powerpoint/2010/main" val="20950275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59"/>
            <a:ext cx="10515600" cy="5988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Yeah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need a change, yeah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 it today, yeah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can feel my spirit rising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Change, yeah, we need a change, yeah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Do it today, yeah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can see a clear horizon</a:t>
            </a:r>
          </a:p>
        </p:txBody>
      </p:sp>
    </p:spTree>
    <p:extLst>
      <p:ext uri="{BB962C8B-B14F-4D97-AF65-F5344CB8AC3E}">
        <p14:creationId xmlns:p14="http://schemas.microsoft.com/office/powerpoint/2010/main" val="17954877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BF92-D074-414A-BC19-A4035375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59"/>
            <a:ext cx="10515600" cy="5988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It's never too late to try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You could be so many people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If you make that break for freedom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have you done today to make you feel proud?</a:t>
            </a:r>
          </a:p>
        </p:txBody>
      </p:sp>
    </p:spTree>
    <p:extLst>
      <p:ext uri="{BB962C8B-B14F-4D97-AF65-F5344CB8AC3E}">
        <p14:creationId xmlns:p14="http://schemas.microsoft.com/office/powerpoint/2010/main" val="25708113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939BF-F66E-4FE3-BF23-49D5B9059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Dancekids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Medley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I’ll Be There - Jess Glynn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all the tears are rolling down your face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it feels like yours was the only heart to break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 come back home and all the lights are out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you're getting used to no one else being around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4900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Oh, oh, I'll be there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 need a little love, I got a little love to share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Yeah, 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I'm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come through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You'll never be alone, I'll be there for you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I'll be there, I'll be there for you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I'll be there, I'll be there for you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Oh, I swear, I got enough love for two oh, oh, oh,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You'll never be alone, I'll be there for you</a:t>
            </a:r>
          </a:p>
        </p:txBody>
      </p:sp>
    </p:spTree>
    <p:extLst>
      <p:ext uri="{BB962C8B-B14F-4D97-AF65-F5344CB8AC3E}">
        <p14:creationId xmlns:p14="http://schemas.microsoft.com/office/powerpoint/2010/main" val="14960699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you're lost down the river, babe, I'll be there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you're lost in the darkness, I'll be there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I'll be there when your heart is breaking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You'll never be alone, I'll be there for you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I'll be there, I'll be there for you 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I'll be there, I'll be there for you 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Oh, I swear, I got enough love for two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You'll never be alone, I'll be there for you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(Freestyle dance)</a:t>
            </a:r>
          </a:p>
        </p:txBody>
      </p:sp>
    </p:spTree>
    <p:extLst>
      <p:ext uri="{BB962C8B-B14F-4D97-AF65-F5344CB8AC3E}">
        <p14:creationId xmlns:p14="http://schemas.microsoft.com/office/powerpoint/2010/main" val="2076093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Don’t Start Now – </a:t>
            </a:r>
            <a:r>
              <a:rPr lang="en-GB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Lipa</a:t>
            </a:r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don't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see me dancing with somebody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believe that anything could stop 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Did a full 180, crazy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Thinking 'bout the way I was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Did the heartbreak change me? Maybe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But look at where I ended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all good already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 moved on, it's scary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I'm not where you left me at all, so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don't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see me dancing with somebody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believe that anything could stop 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826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No more </a:t>
            </a:r>
            <a:r>
              <a:rPr lang="en-GB" dirty="0" err="1"/>
              <a:t>doubtin</a:t>
            </a:r>
            <a:r>
              <a:rPr lang="en-GB" dirty="0"/>
              <a:t>’, just let it go</a:t>
            </a:r>
          </a:p>
          <a:p>
            <a:pPr marL="0" indent="0" algn="ctr">
              <a:buNone/>
            </a:pPr>
            <a:r>
              <a:rPr lang="en-GB" dirty="0"/>
              <a:t>No more running, I run this show</a:t>
            </a:r>
            <a:br>
              <a:rPr lang="en-GB" dirty="0"/>
            </a:br>
            <a:r>
              <a:rPr lang="en-GB" dirty="0"/>
              <a:t>Way up here, yeah, the view is gold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err="1"/>
              <a:t>'Cause</a:t>
            </a:r>
            <a:r>
              <a:rPr lang="en-GB" dirty="0"/>
              <a:t> I was born to be brave</a:t>
            </a:r>
            <a:br>
              <a:rPr lang="en-GB" dirty="0"/>
            </a:br>
            <a:r>
              <a:rPr lang="en-GB" dirty="0"/>
              <a:t>Now I'm standing miles high</a:t>
            </a:r>
            <a:br>
              <a:rPr lang="en-GB" dirty="0"/>
            </a:br>
            <a:r>
              <a:rPr lang="en-GB" dirty="0"/>
              <a:t>Like castles in the sky</a:t>
            </a:r>
          </a:p>
          <a:p>
            <a:pPr marL="0" indent="0" algn="ctr">
              <a:buNone/>
            </a:pPr>
            <a:r>
              <a:rPr lang="en-GB" dirty="0"/>
              <a:t>Bosses and queens, stand up on your throne</a:t>
            </a:r>
            <a:br>
              <a:rPr lang="en-GB" dirty="0"/>
            </a:br>
            <a:r>
              <a:rPr lang="en-GB" dirty="0"/>
              <a:t>Know who you are, this is your kingdom</a:t>
            </a:r>
            <a:br>
              <a:rPr lang="en-GB" dirty="0"/>
            </a:br>
            <a:r>
              <a:rPr lang="en-GB" dirty="0"/>
              <a:t>Legends at heart, individuals</a:t>
            </a:r>
            <a:br>
              <a:rPr lang="en-GB" dirty="0"/>
            </a:br>
            <a:r>
              <a:rPr lang="en-GB" dirty="0"/>
              <a:t>Go make your mark, be original</a:t>
            </a:r>
          </a:p>
        </p:txBody>
      </p:sp>
    </p:spTree>
    <p:extLst>
      <p:ext uri="{BB962C8B-B14F-4D97-AF65-F5344CB8AC3E}">
        <p14:creationId xmlns:p14="http://schemas.microsoft.com/office/powerpoint/2010/main" val="19889198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Light It Up</a:t>
            </a:r>
          </a:p>
          <a:p>
            <a:pPr marL="0" indent="0" algn="ctr">
              <a:buNone/>
            </a:pPr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Let's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Let's see it all around us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We're one and all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fire's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guide us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Look at the sky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make it shine so bright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ready now, It's time to put your cell lights high</a:t>
            </a:r>
          </a:p>
        </p:txBody>
      </p:sp>
    </p:spTree>
    <p:extLst>
      <p:ext uri="{BB962C8B-B14F-4D97-AF65-F5344CB8AC3E}">
        <p14:creationId xmlns:p14="http://schemas.microsoft.com/office/powerpoint/2010/main" val="21598159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feel it (whoa)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Cause I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see it (whoa)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 for love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 for love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light it up, light it up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906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feel it (whoa)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Cause I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see it (whoa)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 for love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it up for love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Just light it up, light it up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light it up don’t start caring about me now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(Dance)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404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Party Rock Anthem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Party Rock!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Party rock is in the house tonight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 (yeah)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make you lose your mind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Party rock is in the house tonight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 (yeah)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make you lose your mind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just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wanna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see you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Dancin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4085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(Freestyle Dancing)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Party rock is in the house tonight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 (yeah)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' make you lose your mind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up, get down, put your hands up to the sound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up, get down, put your hands up to the sound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Get up, get down, put your hands up to the sound 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Put your hands up to the sound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Put your hands up to the sound </a:t>
            </a:r>
          </a:p>
        </p:txBody>
      </p:sp>
    </p:spTree>
    <p:extLst>
      <p:ext uri="{BB962C8B-B14F-4D97-AF65-F5344CB8AC3E}">
        <p14:creationId xmlns:p14="http://schemas.microsoft.com/office/powerpoint/2010/main" val="38802291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2218-BB88-4AB2-A80E-3EA28E5D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Party rock is in the house tonight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 (yeah)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And we </a:t>
            </a:r>
            <a:r>
              <a:rPr lang="en-GB" sz="4400" dirty="0" err="1">
                <a:latin typeface="Arial" panose="020B0604020202020204" pitchFamily="34" charset="0"/>
                <a:cs typeface="Arial" panose="020B0604020202020204" pitchFamily="34" charset="0"/>
              </a:rPr>
              <a:t>gon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' make you lose your mind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Everybody just have a good time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06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8AFD-7540-4760-B258-8C65E9BF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Think About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BB10-CBB4-448F-B4A5-548B4BA37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Though I know I love you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find it hard to see how you feel about me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 don't understand you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Oh, you are yet to learn how to speak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we first met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will never forget</a:t>
            </a:r>
          </a:p>
          <a:p>
            <a:pPr marL="0" indent="0" algn="ctr">
              <a:buNone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even though I didn't know you yet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were bound together, then and forever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I could never let you go</a:t>
            </a:r>
          </a:p>
        </p:txBody>
      </p:sp>
    </p:spTree>
    <p:extLst>
      <p:ext uri="{BB962C8B-B14F-4D97-AF65-F5344CB8AC3E}">
        <p14:creationId xmlns:p14="http://schemas.microsoft.com/office/powerpoint/2010/main" val="327621386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BB10-CBB4-448F-B4A5-548B4BA37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176"/>
            <a:ext cx="10515600" cy="5840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Baby, I can't wait to know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What do you think about things?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Believe me, I will always be there, so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You can tell me anything and I'll listen</a:t>
            </a:r>
          </a:p>
        </p:txBody>
      </p:sp>
    </p:spTree>
    <p:extLst>
      <p:ext uri="{BB962C8B-B14F-4D97-AF65-F5344CB8AC3E}">
        <p14:creationId xmlns:p14="http://schemas.microsoft.com/office/powerpoint/2010/main" val="337530497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BB10-CBB4-448F-B4A5-548B4BA37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176"/>
            <a:ext cx="10515600" cy="5840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we are together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There isn't anywhere that I would rather be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Three birds of a feather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just hope you enjoy our company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It's been some time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though hard to define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As if the stars have started to align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are bound together, now and forever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I will never let you go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6979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BB10-CBB4-448F-B4A5-548B4BA37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176"/>
            <a:ext cx="10515600" cy="5840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Baby, I can't wait to know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What do you think about things?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Believe me, I will always be there, so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You can tell me anything and I'll listen</a:t>
            </a:r>
          </a:p>
        </p:txBody>
      </p:sp>
    </p:spTree>
    <p:extLst>
      <p:ext uri="{BB962C8B-B14F-4D97-AF65-F5344CB8AC3E}">
        <p14:creationId xmlns:p14="http://schemas.microsoft.com/office/powerpoint/2010/main" val="334279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400" dirty="0" err="1"/>
              <a:t>'Cause</a:t>
            </a:r>
            <a:r>
              <a:rPr lang="en-GB" sz="4400" dirty="0"/>
              <a:t> I was born to be brave</a:t>
            </a:r>
            <a:br>
              <a:rPr lang="en-GB" sz="4400" dirty="0"/>
            </a:br>
            <a:r>
              <a:rPr lang="en-GB" sz="4400" dirty="0"/>
              <a:t>I know who I am inside</a:t>
            </a:r>
            <a:br>
              <a:rPr lang="en-GB" sz="4400" dirty="0"/>
            </a:br>
            <a:r>
              <a:rPr lang="en-GB" sz="4400" dirty="0"/>
              <a:t>And I won't apologize</a:t>
            </a:r>
            <a:br>
              <a:rPr lang="en-GB" sz="4400" dirty="0"/>
            </a:br>
            <a:r>
              <a:rPr lang="en-GB" sz="4400" dirty="0"/>
              <a:t>Made my mistakes</a:t>
            </a:r>
            <a:br>
              <a:rPr lang="en-GB" sz="4400" dirty="0"/>
            </a:br>
            <a:r>
              <a:rPr lang="en-GB" sz="4400" dirty="0"/>
              <a:t>And they gave me wings to fly</a:t>
            </a:r>
            <a:br>
              <a:rPr lang="en-GB" sz="4400" dirty="0"/>
            </a:br>
            <a:r>
              <a:rPr lang="en-GB" sz="4400" dirty="0"/>
              <a:t>To my castle in the sky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663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BB10-CBB4-448F-B4A5-548B4BA37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176"/>
            <a:ext cx="10515600" cy="5840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I might even know what to say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But either way, at least I'll be there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Baby, I can't wait to know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What do you think about things?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Believe me, I will always be there, so</a:t>
            </a:r>
          </a:p>
          <a:p>
            <a:pPr marL="0" indent="0" algn="ctr">
              <a:buNone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You can tell me anything and I'll listen</a:t>
            </a:r>
          </a:p>
        </p:txBody>
      </p:sp>
    </p:spTree>
    <p:extLst>
      <p:ext uri="{BB962C8B-B14F-4D97-AF65-F5344CB8AC3E}">
        <p14:creationId xmlns:p14="http://schemas.microsoft.com/office/powerpoint/2010/main" val="144692238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8E1C1-5DC2-46F2-A325-0D11DF8A4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the World Needs Now is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4A4A1-AF9F-4482-803B-48D56BD44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the world needs now is love, sweet love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It's the only thing that there's just too little of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the world needs now is love, sweet love</a:t>
            </a:r>
          </a:p>
          <a:p>
            <a:pPr marL="0" indent="0" algn="ctr">
              <a:buNone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No not just for some, but for everyone</a:t>
            </a:r>
          </a:p>
        </p:txBody>
      </p:sp>
    </p:spTree>
    <p:extLst>
      <p:ext uri="{BB962C8B-B14F-4D97-AF65-F5344CB8AC3E}">
        <p14:creationId xmlns:p14="http://schemas.microsoft.com/office/powerpoint/2010/main" val="22733410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A6A3-3BC6-42D8-967A-D74900788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You’re the Voice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FC5F3-1C95-4AE1-B532-D53BE7274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You're the voice, try and understand it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Make a noise and make it clear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Oh, whoa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We're not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sit in silence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We're not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live with fear</a:t>
            </a:r>
          </a:p>
          <a:p>
            <a:pPr marL="0" indent="0" algn="ctr"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Oh, whoa</a:t>
            </a:r>
          </a:p>
        </p:txBody>
      </p:sp>
    </p:spTree>
    <p:extLst>
      <p:ext uri="{BB962C8B-B14F-4D97-AF65-F5344CB8AC3E}">
        <p14:creationId xmlns:p14="http://schemas.microsoft.com/office/powerpoint/2010/main" val="1696420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70AF-4D48-4C22-8952-54F2DA87E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No more </a:t>
            </a:r>
            <a:r>
              <a:rPr lang="en-GB" sz="3600" dirty="0" err="1"/>
              <a:t>doubtin</a:t>
            </a:r>
            <a:r>
              <a:rPr lang="en-GB" sz="3600" dirty="0"/>
              <a:t>’, just let it go</a:t>
            </a:r>
          </a:p>
          <a:p>
            <a:pPr marL="0" indent="0" algn="ctr">
              <a:buNone/>
            </a:pPr>
            <a:r>
              <a:rPr lang="en-GB" sz="3600" dirty="0"/>
              <a:t>No more running, I run this show</a:t>
            </a:r>
            <a:br>
              <a:rPr lang="en-GB" sz="3600" dirty="0"/>
            </a:br>
            <a:r>
              <a:rPr lang="en-GB" sz="3600" dirty="0"/>
              <a:t>Way up here, yeah, the view is gold</a:t>
            </a:r>
          </a:p>
          <a:p>
            <a:pPr marL="0" indent="0" algn="ctr">
              <a:buNone/>
            </a:pPr>
            <a:r>
              <a:rPr lang="en-GB" sz="3600" dirty="0" err="1"/>
              <a:t>'Cause</a:t>
            </a:r>
            <a:r>
              <a:rPr lang="en-GB" sz="3600" dirty="0"/>
              <a:t> I was born to be brave</a:t>
            </a:r>
            <a:br>
              <a:rPr lang="en-GB" sz="3600" dirty="0"/>
            </a:br>
            <a:r>
              <a:rPr lang="en-GB" sz="3600" dirty="0"/>
              <a:t>Now I'm standing miles high</a:t>
            </a:r>
            <a:br>
              <a:rPr lang="en-GB" sz="3600" dirty="0"/>
            </a:br>
            <a:r>
              <a:rPr lang="en-GB" sz="3600" dirty="0"/>
              <a:t>Like castles in the sky</a:t>
            </a:r>
            <a:br>
              <a:rPr lang="en-GB" sz="3600" dirty="0"/>
            </a:br>
            <a:r>
              <a:rPr lang="en-GB" sz="3600" dirty="0"/>
              <a:t>Like castles in the sky</a:t>
            </a:r>
          </a:p>
        </p:txBody>
      </p:sp>
    </p:spTree>
    <p:extLst>
      <p:ext uri="{BB962C8B-B14F-4D97-AF65-F5344CB8AC3E}">
        <p14:creationId xmlns:p14="http://schemas.microsoft.com/office/powerpoint/2010/main" val="284856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5832-96B7-4579-A48D-52487FE07AD5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GB" dirty="0"/>
              <a:t>Heroes (We Could Be)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60BC-59DB-4A05-95E8-817C340AB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We could hide away in daylight</a:t>
            </a:r>
            <a:br>
              <a:rPr lang="en-GB" dirty="0"/>
            </a:br>
            <a:r>
              <a:rPr lang="en-GB" dirty="0"/>
              <a:t>We go undercover, wait out the sun</a:t>
            </a:r>
            <a:br>
              <a:rPr lang="en-GB" dirty="0"/>
            </a:br>
            <a:r>
              <a:rPr lang="en-GB" dirty="0"/>
              <a:t>Got a secret side in plain sight</a:t>
            </a:r>
            <a:br>
              <a:rPr lang="en-GB" dirty="0"/>
            </a:br>
            <a:r>
              <a:rPr lang="en-GB" dirty="0"/>
              <a:t>Where the streets are empty, that's where we run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Every day people do everyday things, but I</a:t>
            </a:r>
            <a:br>
              <a:rPr lang="en-GB" dirty="0"/>
            </a:br>
            <a:r>
              <a:rPr lang="en-GB" dirty="0"/>
              <a:t>Can't be one of them</a:t>
            </a:r>
            <a:br>
              <a:rPr lang="en-GB" dirty="0"/>
            </a:br>
            <a:r>
              <a:rPr lang="en-GB" dirty="0"/>
              <a:t>I know you hear me now, we are a different kind</a:t>
            </a:r>
            <a:br>
              <a:rPr lang="en-GB" dirty="0"/>
            </a:br>
            <a:r>
              <a:rPr lang="en-GB" dirty="0"/>
              <a:t>We can do anything</a:t>
            </a:r>
          </a:p>
        </p:txBody>
      </p:sp>
    </p:spTree>
    <p:extLst>
      <p:ext uri="{BB962C8B-B14F-4D97-AF65-F5344CB8AC3E}">
        <p14:creationId xmlns:p14="http://schemas.microsoft.com/office/powerpoint/2010/main" val="10553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3513</Words>
  <Application>Microsoft Office PowerPoint</Application>
  <PresentationFormat>Widescreen</PresentationFormat>
  <Paragraphs>573</Paragraphs>
  <Slides>72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6" baseType="lpstr">
      <vt:lpstr>Arial</vt:lpstr>
      <vt:lpstr>Calibri</vt:lpstr>
      <vt:lpstr>Calibri Light</vt:lpstr>
      <vt:lpstr>Office Theme</vt:lpstr>
      <vt:lpstr>Peace Proms 2022</vt:lpstr>
      <vt:lpstr>Born To be Brave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Heroes (We Could Be)</vt:lpstr>
      <vt:lpstr>PowerPoint Presentation</vt:lpstr>
      <vt:lpstr>PowerPoint Presentation</vt:lpstr>
      <vt:lpstr>PowerPoint Presentation</vt:lpstr>
      <vt:lpstr>PowerPoint Presentation</vt:lpstr>
      <vt:lpstr>Musical Medley</vt:lpstr>
      <vt:lpstr>PowerPoint Presentation</vt:lpstr>
      <vt:lpstr>PowerPoint Presentation</vt:lpstr>
      <vt:lpstr>PowerPoint Presentation</vt:lpstr>
      <vt:lpstr>PowerPoint Presentation</vt:lpstr>
      <vt:lpstr>Spread the Love Around</vt:lpstr>
      <vt:lpstr>PowerPoint Presentation</vt:lpstr>
      <vt:lpstr>PowerPoint Presentation</vt:lpstr>
      <vt:lpstr>PowerPoint Presentation</vt:lpstr>
      <vt:lpstr>Brand New Day</vt:lpstr>
      <vt:lpstr>PowerPoint Presentation</vt:lpstr>
      <vt:lpstr>PowerPoint Presentation</vt:lpstr>
      <vt:lpstr>PowerPoint Presentation</vt:lpstr>
      <vt:lpstr>PowerPoint Presentation</vt:lpstr>
      <vt:lpstr>You Can’t Stop the Beat</vt:lpstr>
      <vt:lpstr>PowerPoint Presentation</vt:lpstr>
      <vt:lpstr>PowerPoint Presentation</vt:lpstr>
      <vt:lpstr>PowerPoint Presentation</vt:lpstr>
      <vt:lpstr>Pop Medley</vt:lpstr>
      <vt:lpstr>PowerPoint Presentation</vt:lpstr>
      <vt:lpstr>PowerPoint Presentation</vt:lpstr>
      <vt:lpstr>Dance Monkey- Tones and I</vt:lpstr>
      <vt:lpstr>PowerPoint Presentation</vt:lpstr>
      <vt:lpstr>PowerPoint Presentation</vt:lpstr>
      <vt:lpstr>Take on the World </vt:lpstr>
      <vt:lpstr>PowerPoint Presentation</vt:lpstr>
      <vt:lpstr>PowerPoint Presentation</vt:lpstr>
      <vt:lpstr>PowerPoint Presentation</vt:lpstr>
      <vt:lpstr>Get Up and Dance- Walk the Moon</vt:lpstr>
      <vt:lpstr>PowerPoint Presentation</vt:lpstr>
      <vt:lpstr>PowerPoint Presentation</vt:lpstr>
      <vt:lpstr>PowerPoint Presentation</vt:lpstr>
      <vt:lpstr>I Just Got Paid- Sigala </vt:lpstr>
      <vt:lpstr>PowerPoint Presentation</vt:lpstr>
      <vt:lpstr>PowerPoint Presentation</vt:lpstr>
      <vt:lpstr>PowerPoint Presentation</vt:lpstr>
      <vt:lpstr>Proud- Heather Small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Dancekids Medley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Think About Things</vt:lpstr>
      <vt:lpstr>PowerPoint Presentation</vt:lpstr>
      <vt:lpstr>PowerPoint Presentation</vt:lpstr>
      <vt:lpstr>PowerPoint Presentation</vt:lpstr>
      <vt:lpstr>PowerPoint Presentation</vt:lpstr>
      <vt:lpstr>What the World Needs Now is Love</vt:lpstr>
      <vt:lpstr>You’re the Voice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Peace Proms 2022</dc:title>
  <dc:creator>Mr L HARDMAN</dc:creator>
  <cp:lastModifiedBy>Mr L HARDMAN</cp:lastModifiedBy>
  <cp:revision>17</cp:revision>
  <dcterms:created xsi:type="dcterms:W3CDTF">2021-10-22T14:58:03Z</dcterms:created>
  <dcterms:modified xsi:type="dcterms:W3CDTF">2021-11-02T08:05:48Z</dcterms:modified>
</cp:coreProperties>
</file>