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63" userDrawn="1">
          <p15:clr>
            <a:srgbClr val="A4A3A4"/>
          </p15:clr>
        </p15:guide>
        <p15:guide id="2" pos="4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5B4B"/>
    <a:srgbClr val="7B353A"/>
    <a:srgbClr val="0046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92"/>
    <p:restoredTop sz="95928"/>
  </p:normalViewPr>
  <p:slideViewPr>
    <p:cSldViewPr snapToGrid="0" snapToObjects="1">
      <p:cViewPr varScale="1">
        <p:scale>
          <a:sx n="59" d="100"/>
          <a:sy n="59" d="100"/>
        </p:scale>
        <p:origin x="1056" y="66"/>
      </p:cViewPr>
      <p:guideLst>
        <p:guide orient="horz" pos="2863"/>
        <p:guide pos="4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FB5501-7880-8046-83D6-9D6C66B5B87B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E14E0A-8AA9-D141-B8E3-ADB39489E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262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14E0A-8AA9-D141-B8E3-ADB39489E16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38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14E0A-8AA9-D141-B8E3-ADB39489E16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90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14E0A-8AA9-D141-B8E3-ADB39489E16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815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14E0A-8AA9-D141-B8E3-ADB39489E16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946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14E0A-8AA9-D141-B8E3-ADB39489E16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72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14E0A-8AA9-D141-B8E3-ADB39489E16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949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906FD-BE67-3140-B8CE-BCEF6CD325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9C8A4C-7C3C-CC4E-BA6D-7290C151A2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3025F7-4238-CD42-B2F8-58CED2829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2CC12-9249-D243-B9CC-6AE2240A9DC0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F7FA7-F525-064D-A1CF-A1F70AF2B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43B1F4-6516-7A4A-8D34-50939885F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3EFE2-B596-414F-B666-3AC848B58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76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63B58-FAE8-C642-9D73-2294AE584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338252-D91B-A544-AB50-91E8E524B8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2AF89D-67A4-F548-AE02-E56F3EB3E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2CC12-9249-D243-B9CC-6AE2240A9DC0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33E12-ACFA-0642-BF58-54B799C88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9A533-87A6-AA4D-88B4-107BA6D17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3EFE2-B596-414F-B666-3AC848B58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939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EF34EB-4759-FD40-B1CF-18B3E27DDA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DECCDD-96ED-0744-968F-0189D5E4B8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B3891-67B6-324A-8992-2A13A32A2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2CC12-9249-D243-B9CC-6AE2240A9DC0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09BA5-E7AA-0D4C-AF24-D15E0962A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62AC7-2B68-8942-B432-4F10902D3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3EFE2-B596-414F-B666-3AC848B58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56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3ED37-BB58-9A4B-8C3C-F762E214B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CD82A-9AD1-C848-8CC3-3A9EAC3D0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F95BB-2E53-2D42-A50D-A6158E2E9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2CC12-9249-D243-B9CC-6AE2240A9DC0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3506E-45D1-0C43-BA91-01F0A9CD1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1E93-3A31-F740-8ABE-2D92BADA1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3EFE2-B596-414F-B666-3AC848B58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7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0CE61-E557-F849-BB92-F816D056F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B29F21-1C76-D549-A6E8-5C2151103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5F8E0-A6EC-A445-8C2B-E412E3F47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2CC12-9249-D243-B9CC-6AE2240A9DC0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6AAEF-B7CB-254F-BA83-AC0E9FB06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AB4B5-5C62-A64C-A429-6C2A9576E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3EFE2-B596-414F-B666-3AC848B58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80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91780-BD49-9547-B9D9-3668C35CD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5AFE6-253F-E44D-9887-D21393E99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9308C7-C061-0F4A-80EC-986B34107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16B81-D1B5-F441-B8E3-DC6695525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2CC12-9249-D243-B9CC-6AE2240A9DC0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07BDDC-954B-1D43-BB26-966CD098B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E3EBD1-BAAA-ED4F-AB5A-927AD34DA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3EFE2-B596-414F-B666-3AC848B58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6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FE48D-8E13-BC4B-B1C1-2A2566BD4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B8951F-21E2-9743-BBF1-F5B5801F1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C49534-6DC4-F847-8A64-C8298B43B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F61E96-687E-7C42-BA91-56E5A9ECBF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1D3057-FD47-4A4B-B81A-862578EB5E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5088C7-9780-3745-BD8B-FAA6E95F3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2CC12-9249-D243-B9CC-6AE2240A9DC0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E7C665-5B3F-A748-B552-ACBA898E4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C64DA8-1338-F442-AC1E-325CE973F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3EFE2-B596-414F-B666-3AC848B58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490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458F3-870B-534D-AEED-8543AE1D9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C5C5F0-2F2D-8345-A72D-4EBA48D50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2CC12-9249-D243-B9CC-6AE2240A9DC0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2EE72E-D634-2048-8B30-1154B2855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AEA89A-4073-6845-8CC7-F34D613DE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3EFE2-B596-414F-B666-3AC848B58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747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A497D5-A6D3-1046-95A3-591139A05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2CC12-9249-D243-B9CC-6AE2240A9DC0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28C59D-D62F-2E44-A569-135851FEF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8305B7-BA6A-984B-B6C8-CA4B1E10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3EFE2-B596-414F-B666-3AC848B58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40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39882-7A75-A144-8327-C3D9877C8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E1BB2-799D-4C47-B4AD-4B755D897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070C3B-1DEA-0343-9B53-1EC3B73CF7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33BF33-83E4-384C-9A74-868327F40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2CC12-9249-D243-B9CC-6AE2240A9DC0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C267A5-53EF-1446-B143-279D56DCD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6E1A4-D7D1-BE4A-B526-449003CB7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3EFE2-B596-414F-B666-3AC848B58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447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C804D-7613-0D4D-AB31-DF4C36181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1447A3-D80D-2845-8093-490AF13A6D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441919-F93F-0640-B1F7-EEC5A16CA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9B83F6-9676-AD44-85DC-A1F2C16CB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2CC12-9249-D243-B9CC-6AE2240A9DC0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A81BFE-BD6D-8F4A-B4C5-1B06B9DB3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0A6EDF-248F-0140-AC55-C578BE20F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3EFE2-B596-414F-B666-3AC848B58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573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84C4BA-CA9B-7E4B-A1B4-B0CE6167A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088AD-04E5-7747-9AEE-F29EF4495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206D4-75A4-0940-936E-4319BC06D1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2CC12-9249-D243-B9CC-6AE2240A9DC0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FC497-7567-DD48-8D7C-3C8AD130E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F9E01-A4C8-CC42-87CF-D1EA4318D3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3EFE2-B596-414F-B666-3AC848B58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852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" Target="slide3.xml"/><Relationship Id="rId7" Type="http://schemas.openxmlformats.org/officeDocument/2006/relationships/slide" Target="slide7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audio" Target="../media/media13.m4a"/><Relationship Id="rId21" Type="http://schemas.microsoft.com/office/2007/relationships/media" Target="../media/media11.m4a"/><Relationship Id="rId42" Type="http://schemas.openxmlformats.org/officeDocument/2006/relationships/audio" Target="../media/media21.m4a"/><Relationship Id="rId47" Type="http://schemas.microsoft.com/office/2007/relationships/media" Target="../media/media24.m4a"/><Relationship Id="rId63" Type="http://schemas.microsoft.com/office/2007/relationships/media" Target="../media/media32.m4a"/><Relationship Id="rId68" Type="http://schemas.openxmlformats.org/officeDocument/2006/relationships/image" Target="../media/image3.png"/><Relationship Id="rId84" Type="http://schemas.openxmlformats.org/officeDocument/2006/relationships/image" Target="../media/image19.png"/><Relationship Id="rId89" Type="http://schemas.openxmlformats.org/officeDocument/2006/relationships/image" Target="../media/image24.png"/><Relationship Id="rId16" Type="http://schemas.openxmlformats.org/officeDocument/2006/relationships/audio" Target="../media/media8.m4a"/><Relationship Id="rId11" Type="http://schemas.microsoft.com/office/2007/relationships/media" Target="../media/media6.m4a"/><Relationship Id="rId32" Type="http://schemas.openxmlformats.org/officeDocument/2006/relationships/audio" Target="../media/media16.m4a"/><Relationship Id="rId37" Type="http://schemas.microsoft.com/office/2007/relationships/media" Target="../media/media19.m4a"/><Relationship Id="rId53" Type="http://schemas.microsoft.com/office/2007/relationships/media" Target="../media/media27.m4a"/><Relationship Id="rId58" Type="http://schemas.openxmlformats.org/officeDocument/2006/relationships/audio" Target="../media/media29.m4a"/><Relationship Id="rId74" Type="http://schemas.openxmlformats.org/officeDocument/2006/relationships/image" Target="../media/image9.png"/><Relationship Id="rId79" Type="http://schemas.openxmlformats.org/officeDocument/2006/relationships/image" Target="../media/image14.png"/><Relationship Id="rId5" Type="http://schemas.microsoft.com/office/2007/relationships/media" Target="../media/media3.m4a"/><Relationship Id="rId90" Type="http://schemas.openxmlformats.org/officeDocument/2006/relationships/image" Target="../media/image25.png"/><Relationship Id="rId95" Type="http://schemas.openxmlformats.org/officeDocument/2006/relationships/image" Target="../media/image30.png"/><Relationship Id="rId22" Type="http://schemas.openxmlformats.org/officeDocument/2006/relationships/audio" Target="../media/media11.m4a"/><Relationship Id="rId27" Type="http://schemas.microsoft.com/office/2007/relationships/media" Target="../media/media14.m4a"/><Relationship Id="rId43" Type="http://schemas.microsoft.com/office/2007/relationships/media" Target="../media/media22.m4a"/><Relationship Id="rId48" Type="http://schemas.openxmlformats.org/officeDocument/2006/relationships/audio" Target="../media/media24.m4a"/><Relationship Id="rId64" Type="http://schemas.openxmlformats.org/officeDocument/2006/relationships/audio" Target="../media/media32.m4a"/><Relationship Id="rId69" Type="http://schemas.openxmlformats.org/officeDocument/2006/relationships/image" Target="../media/image4.png"/><Relationship Id="rId80" Type="http://schemas.openxmlformats.org/officeDocument/2006/relationships/image" Target="../media/image15.png"/><Relationship Id="rId85" Type="http://schemas.openxmlformats.org/officeDocument/2006/relationships/image" Target="../media/image20.png"/><Relationship Id="rId3" Type="http://schemas.microsoft.com/office/2007/relationships/media" Target="../media/media2.m4a"/><Relationship Id="rId12" Type="http://schemas.openxmlformats.org/officeDocument/2006/relationships/audio" Target="../media/media6.m4a"/><Relationship Id="rId17" Type="http://schemas.microsoft.com/office/2007/relationships/media" Target="../media/media9.m4a"/><Relationship Id="rId25" Type="http://schemas.microsoft.com/office/2007/relationships/media" Target="../media/media13.m4a"/><Relationship Id="rId33" Type="http://schemas.microsoft.com/office/2007/relationships/media" Target="../media/media17.m4a"/><Relationship Id="rId38" Type="http://schemas.openxmlformats.org/officeDocument/2006/relationships/audio" Target="../media/media19.m4a"/><Relationship Id="rId46" Type="http://schemas.openxmlformats.org/officeDocument/2006/relationships/audio" Target="../media/media23.m4a"/><Relationship Id="rId59" Type="http://schemas.microsoft.com/office/2007/relationships/media" Target="../media/media30.m4a"/><Relationship Id="rId67" Type="http://schemas.openxmlformats.org/officeDocument/2006/relationships/image" Target="../media/image2.png"/><Relationship Id="rId20" Type="http://schemas.openxmlformats.org/officeDocument/2006/relationships/audio" Target="../media/media10.m4a"/><Relationship Id="rId41" Type="http://schemas.microsoft.com/office/2007/relationships/media" Target="../media/media21.m4a"/><Relationship Id="rId54" Type="http://schemas.openxmlformats.org/officeDocument/2006/relationships/audio" Target="../media/media27.m4a"/><Relationship Id="rId62" Type="http://schemas.openxmlformats.org/officeDocument/2006/relationships/audio" Target="../media/media31.m4a"/><Relationship Id="rId70" Type="http://schemas.openxmlformats.org/officeDocument/2006/relationships/image" Target="../media/image5.png"/><Relationship Id="rId75" Type="http://schemas.openxmlformats.org/officeDocument/2006/relationships/image" Target="../media/image10.png"/><Relationship Id="rId83" Type="http://schemas.openxmlformats.org/officeDocument/2006/relationships/image" Target="../media/image18.png"/><Relationship Id="rId88" Type="http://schemas.openxmlformats.org/officeDocument/2006/relationships/image" Target="../media/image23.png"/><Relationship Id="rId91" Type="http://schemas.openxmlformats.org/officeDocument/2006/relationships/image" Target="../media/image26.png"/><Relationship Id="rId96" Type="http://schemas.openxmlformats.org/officeDocument/2006/relationships/image" Target="../media/image31.png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5" Type="http://schemas.microsoft.com/office/2007/relationships/media" Target="../media/media8.m4a"/><Relationship Id="rId23" Type="http://schemas.microsoft.com/office/2007/relationships/media" Target="../media/media12.m4a"/><Relationship Id="rId28" Type="http://schemas.openxmlformats.org/officeDocument/2006/relationships/audio" Target="../media/media14.m4a"/><Relationship Id="rId36" Type="http://schemas.openxmlformats.org/officeDocument/2006/relationships/audio" Target="../media/media18.m4a"/><Relationship Id="rId49" Type="http://schemas.microsoft.com/office/2007/relationships/media" Target="../media/media25.m4a"/><Relationship Id="rId57" Type="http://schemas.microsoft.com/office/2007/relationships/media" Target="../media/media29.m4a"/><Relationship Id="rId10" Type="http://schemas.openxmlformats.org/officeDocument/2006/relationships/audio" Target="../media/media5.m4a"/><Relationship Id="rId31" Type="http://schemas.microsoft.com/office/2007/relationships/media" Target="../media/media16.m4a"/><Relationship Id="rId44" Type="http://schemas.openxmlformats.org/officeDocument/2006/relationships/audio" Target="../media/media22.m4a"/><Relationship Id="rId52" Type="http://schemas.openxmlformats.org/officeDocument/2006/relationships/audio" Target="../media/media26.m4a"/><Relationship Id="rId60" Type="http://schemas.openxmlformats.org/officeDocument/2006/relationships/audio" Target="../media/media30.m4a"/><Relationship Id="rId65" Type="http://schemas.openxmlformats.org/officeDocument/2006/relationships/slideLayout" Target="../slideLayouts/slideLayout1.xml"/><Relationship Id="rId73" Type="http://schemas.openxmlformats.org/officeDocument/2006/relationships/image" Target="../media/image8.png"/><Relationship Id="rId78" Type="http://schemas.openxmlformats.org/officeDocument/2006/relationships/image" Target="../media/image13.png"/><Relationship Id="rId81" Type="http://schemas.openxmlformats.org/officeDocument/2006/relationships/image" Target="../media/image16.png"/><Relationship Id="rId86" Type="http://schemas.openxmlformats.org/officeDocument/2006/relationships/image" Target="../media/image21.png"/><Relationship Id="rId94" Type="http://schemas.openxmlformats.org/officeDocument/2006/relationships/image" Target="../media/image29.png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3" Type="http://schemas.microsoft.com/office/2007/relationships/media" Target="../media/media7.m4a"/><Relationship Id="rId18" Type="http://schemas.openxmlformats.org/officeDocument/2006/relationships/audio" Target="../media/media9.m4a"/><Relationship Id="rId39" Type="http://schemas.microsoft.com/office/2007/relationships/media" Target="../media/media20.m4a"/><Relationship Id="rId34" Type="http://schemas.openxmlformats.org/officeDocument/2006/relationships/audio" Target="../media/media17.m4a"/><Relationship Id="rId50" Type="http://schemas.openxmlformats.org/officeDocument/2006/relationships/audio" Target="../media/media25.m4a"/><Relationship Id="rId55" Type="http://schemas.microsoft.com/office/2007/relationships/media" Target="../media/media28.m4a"/><Relationship Id="rId76" Type="http://schemas.openxmlformats.org/officeDocument/2006/relationships/image" Target="../media/image11.png"/><Relationship Id="rId97" Type="http://schemas.openxmlformats.org/officeDocument/2006/relationships/image" Target="../media/image32.png"/><Relationship Id="rId7" Type="http://schemas.microsoft.com/office/2007/relationships/media" Target="../media/media4.m4a"/><Relationship Id="rId71" Type="http://schemas.openxmlformats.org/officeDocument/2006/relationships/image" Target="../media/image6.png"/><Relationship Id="rId92" Type="http://schemas.openxmlformats.org/officeDocument/2006/relationships/image" Target="../media/image27.png"/><Relationship Id="rId2" Type="http://schemas.openxmlformats.org/officeDocument/2006/relationships/audio" Target="../media/media1.m4a"/><Relationship Id="rId29" Type="http://schemas.microsoft.com/office/2007/relationships/media" Target="../media/media15.m4a"/><Relationship Id="rId24" Type="http://schemas.openxmlformats.org/officeDocument/2006/relationships/audio" Target="../media/media12.m4a"/><Relationship Id="rId40" Type="http://schemas.openxmlformats.org/officeDocument/2006/relationships/audio" Target="../media/media20.m4a"/><Relationship Id="rId45" Type="http://schemas.microsoft.com/office/2007/relationships/media" Target="../media/media23.m4a"/><Relationship Id="rId66" Type="http://schemas.openxmlformats.org/officeDocument/2006/relationships/notesSlide" Target="../notesSlides/notesSlide1.xml"/><Relationship Id="rId87" Type="http://schemas.openxmlformats.org/officeDocument/2006/relationships/image" Target="../media/image22.png"/><Relationship Id="rId61" Type="http://schemas.microsoft.com/office/2007/relationships/media" Target="../media/media31.m4a"/><Relationship Id="rId82" Type="http://schemas.openxmlformats.org/officeDocument/2006/relationships/image" Target="../media/image17.png"/><Relationship Id="rId19" Type="http://schemas.microsoft.com/office/2007/relationships/media" Target="../media/media10.m4a"/><Relationship Id="rId14" Type="http://schemas.openxmlformats.org/officeDocument/2006/relationships/audio" Target="../media/media7.m4a"/><Relationship Id="rId30" Type="http://schemas.openxmlformats.org/officeDocument/2006/relationships/audio" Target="../media/media15.m4a"/><Relationship Id="rId35" Type="http://schemas.microsoft.com/office/2007/relationships/media" Target="../media/media18.m4a"/><Relationship Id="rId56" Type="http://schemas.openxmlformats.org/officeDocument/2006/relationships/audio" Target="../media/media28.m4a"/><Relationship Id="rId77" Type="http://schemas.openxmlformats.org/officeDocument/2006/relationships/image" Target="../media/image12.png"/><Relationship Id="rId8" Type="http://schemas.openxmlformats.org/officeDocument/2006/relationships/audio" Target="../media/media4.m4a"/><Relationship Id="rId51" Type="http://schemas.microsoft.com/office/2007/relationships/media" Target="../media/media26.m4a"/><Relationship Id="rId72" Type="http://schemas.openxmlformats.org/officeDocument/2006/relationships/image" Target="../media/image7.png"/><Relationship Id="rId93" Type="http://schemas.openxmlformats.org/officeDocument/2006/relationships/image" Target="../media/image28.png"/><Relationship Id="rId98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audio" Target="../media/media45.m4a"/><Relationship Id="rId21" Type="http://schemas.microsoft.com/office/2007/relationships/media" Target="../media/media43.m4a"/><Relationship Id="rId42" Type="http://schemas.openxmlformats.org/officeDocument/2006/relationships/audio" Target="../media/media53.m4a"/><Relationship Id="rId47" Type="http://schemas.microsoft.com/office/2007/relationships/media" Target="../media/media56.m4a"/><Relationship Id="rId63" Type="http://schemas.microsoft.com/office/2007/relationships/media" Target="../media/media64.m4a"/><Relationship Id="rId68" Type="http://schemas.openxmlformats.org/officeDocument/2006/relationships/image" Target="../media/image35.png"/><Relationship Id="rId84" Type="http://schemas.openxmlformats.org/officeDocument/2006/relationships/image" Target="../media/image51.png"/><Relationship Id="rId89" Type="http://schemas.openxmlformats.org/officeDocument/2006/relationships/image" Target="../media/image56.png"/><Relationship Id="rId16" Type="http://schemas.openxmlformats.org/officeDocument/2006/relationships/audio" Target="../media/media40.m4a"/><Relationship Id="rId11" Type="http://schemas.microsoft.com/office/2007/relationships/media" Target="../media/media38.m4a"/><Relationship Id="rId32" Type="http://schemas.openxmlformats.org/officeDocument/2006/relationships/audio" Target="../media/media48.m4a"/><Relationship Id="rId37" Type="http://schemas.microsoft.com/office/2007/relationships/media" Target="../media/media51.m4a"/><Relationship Id="rId53" Type="http://schemas.microsoft.com/office/2007/relationships/media" Target="../media/media59.m4a"/><Relationship Id="rId58" Type="http://schemas.openxmlformats.org/officeDocument/2006/relationships/audio" Target="../media/media61.m4a"/><Relationship Id="rId74" Type="http://schemas.openxmlformats.org/officeDocument/2006/relationships/image" Target="../media/image41.png"/><Relationship Id="rId79" Type="http://schemas.openxmlformats.org/officeDocument/2006/relationships/image" Target="../media/image46.png"/><Relationship Id="rId5" Type="http://schemas.microsoft.com/office/2007/relationships/media" Target="../media/media35.m4a"/><Relationship Id="rId90" Type="http://schemas.openxmlformats.org/officeDocument/2006/relationships/image" Target="../media/image57.png"/><Relationship Id="rId95" Type="http://schemas.openxmlformats.org/officeDocument/2006/relationships/image" Target="../media/image62.png"/><Relationship Id="rId22" Type="http://schemas.openxmlformats.org/officeDocument/2006/relationships/audio" Target="../media/media43.m4a"/><Relationship Id="rId27" Type="http://schemas.microsoft.com/office/2007/relationships/media" Target="../media/media46.m4a"/><Relationship Id="rId43" Type="http://schemas.microsoft.com/office/2007/relationships/media" Target="../media/media54.m4a"/><Relationship Id="rId48" Type="http://schemas.openxmlformats.org/officeDocument/2006/relationships/audio" Target="../media/media56.m4a"/><Relationship Id="rId64" Type="http://schemas.openxmlformats.org/officeDocument/2006/relationships/audio" Target="../media/media64.m4a"/><Relationship Id="rId69" Type="http://schemas.openxmlformats.org/officeDocument/2006/relationships/image" Target="../media/image36.png"/><Relationship Id="rId80" Type="http://schemas.openxmlformats.org/officeDocument/2006/relationships/image" Target="../media/image47.png"/><Relationship Id="rId85" Type="http://schemas.openxmlformats.org/officeDocument/2006/relationships/image" Target="../media/image52.png"/><Relationship Id="rId3" Type="http://schemas.microsoft.com/office/2007/relationships/media" Target="../media/media34.m4a"/><Relationship Id="rId12" Type="http://schemas.openxmlformats.org/officeDocument/2006/relationships/audio" Target="../media/media38.m4a"/><Relationship Id="rId17" Type="http://schemas.microsoft.com/office/2007/relationships/media" Target="../media/media41.m4a"/><Relationship Id="rId25" Type="http://schemas.microsoft.com/office/2007/relationships/media" Target="../media/media45.m4a"/><Relationship Id="rId33" Type="http://schemas.microsoft.com/office/2007/relationships/media" Target="../media/media49.m4a"/><Relationship Id="rId38" Type="http://schemas.openxmlformats.org/officeDocument/2006/relationships/audio" Target="../media/media51.m4a"/><Relationship Id="rId46" Type="http://schemas.openxmlformats.org/officeDocument/2006/relationships/audio" Target="../media/media55.m4a"/><Relationship Id="rId59" Type="http://schemas.microsoft.com/office/2007/relationships/media" Target="../media/media62.m4a"/><Relationship Id="rId67" Type="http://schemas.openxmlformats.org/officeDocument/2006/relationships/image" Target="../media/image34.png"/><Relationship Id="rId20" Type="http://schemas.openxmlformats.org/officeDocument/2006/relationships/audio" Target="../media/media42.m4a"/><Relationship Id="rId41" Type="http://schemas.microsoft.com/office/2007/relationships/media" Target="../media/media53.m4a"/><Relationship Id="rId54" Type="http://schemas.openxmlformats.org/officeDocument/2006/relationships/audio" Target="../media/media59.m4a"/><Relationship Id="rId62" Type="http://schemas.openxmlformats.org/officeDocument/2006/relationships/audio" Target="../media/media63.m4a"/><Relationship Id="rId70" Type="http://schemas.openxmlformats.org/officeDocument/2006/relationships/image" Target="../media/image37.png"/><Relationship Id="rId75" Type="http://schemas.openxmlformats.org/officeDocument/2006/relationships/image" Target="../media/image42.png"/><Relationship Id="rId83" Type="http://schemas.openxmlformats.org/officeDocument/2006/relationships/image" Target="../media/image50.png"/><Relationship Id="rId88" Type="http://schemas.openxmlformats.org/officeDocument/2006/relationships/image" Target="../media/image55.png"/><Relationship Id="rId91" Type="http://schemas.openxmlformats.org/officeDocument/2006/relationships/image" Target="../media/image58.png"/><Relationship Id="rId96" Type="http://schemas.openxmlformats.org/officeDocument/2006/relationships/image" Target="../media/image63.png"/><Relationship Id="rId1" Type="http://schemas.microsoft.com/office/2007/relationships/media" Target="../media/media33.m4a"/><Relationship Id="rId6" Type="http://schemas.openxmlformats.org/officeDocument/2006/relationships/audio" Target="../media/media35.m4a"/><Relationship Id="rId15" Type="http://schemas.microsoft.com/office/2007/relationships/media" Target="../media/media40.m4a"/><Relationship Id="rId23" Type="http://schemas.microsoft.com/office/2007/relationships/media" Target="../media/media44.m4a"/><Relationship Id="rId28" Type="http://schemas.openxmlformats.org/officeDocument/2006/relationships/audio" Target="../media/media46.m4a"/><Relationship Id="rId36" Type="http://schemas.openxmlformats.org/officeDocument/2006/relationships/audio" Target="../media/media50.m4a"/><Relationship Id="rId49" Type="http://schemas.microsoft.com/office/2007/relationships/media" Target="../media/media57.m4a"/><Relationship Id="rId57" Type="http://schemas.microsoft.com/office/2007/relationships/media" Target="../media/media61.m4a"/><Relationship Id="rId10" Type="http://schemas.openxmlformats.org/officeDocument/2006/relationships/audio" Target="../media/media37.m4a"/><Relationship Id="rId31" Type="http://schemas.microsoft.com/office/2007/relationships/media" Target="../media/media48.m4a"/><Relationship Id="rId44" Type="http://schemas.openxmlformats.org/officeDocument/2006/relationships/audio" Target="../media/media54.m4a"/><Relationship Id="rId52" Type="http://schemas.openxmlformats.org/officeDocument/2006/relationships/audio" Target="../media/media58.m4a"/><Relationship Id="rId60" Type="http://schemas.openxmlformats.org/officeDocument/2006/relationships/audio" Target="../media/media62.m4a"/><Relationship Id="rId65" Type="http://schemas.openxmlformats.org/officeDocument/2006/relationships/slideLayout" Target="../slideLayouts/slideLayout1.xml"/><Relationship Id="rId73" Type="http://schemas.openxmlformats.org/officeDocument/2006/relationships/image" Target="../media/image40.png"/><Relationship Id="rId78" Type="http://schemas.openxmlformats.org/officeDocument/2006/relationships/image" Target="../media/image45.png"/><Relationship Id="rId81" Type="http://schemas.openxmlformats.org/officeDocument/2006/relationships/image" Target="../media/image48.png"/><Relationship Id="rId86" Type="http://schemas.openxmlformats.org/officeDocument/2006/relationships/image" Target="../media/image53.png"/><Relationship Id="rId94" Type="http://schemas.openxmlformats.org/officeDocument/2006/relationships/image" Target="../media/image61.png"/><Relationship Id="rId4" Type="http://schemas.openxmlformats.org/officeDocument/2006/relationships/audio" Target="../media/media34.m4a"/><Relationship Id="rId9" Type="http://schemas.microsoft.com/office/2007/relationships/media" Target="../media/media37.m4a"/><Relationship Id="rId13" Type="http://schemas.microsoft.com/office/2007/relationships/media" Target="../media/media39.m4a"/><Relationship Id="rId18" Type="http://schemas.openxmlformats.org/officeDocument/2006/relationships/audio" Target="../media/media41.m4a"/><Relationship Id="rId39" Type="http://schemas.microsoft.com/office/2007/relationships/media" Target="../media/media52.m4a"/><Relationship Id="rId34" Type="http://schemas.openxmlformats.org/officeDocument/2006/relationships/audio" Target="../media/media49.m4a"/><Relationship Id="rId50" Type="http://schemas.openxmlformats.org/officeDocument/2006/relationships/audio" Target="../media/media57.m4a"/><Relationship Id="rId55" Type="http://schemas.microsoft.com/office/2007/relationships/media" Target="../media/media60.m4a"/><Relationship Id="rId76" Type="http://schemas.openxmlformats.org/officeDocument/2006/relationships/image" Target="../media/image43.png"/><Relationship Id="rId97" Type="http://schemas.openxmlformats.org/officeDocument/2006/relationships/image" Target="../media/image64.png"/><Relationship Id="rId7" Type="http://schemas.microsoft.com/office/2007/relationships/media" Target="../media/media36.m4a"/><Relationship Id="rId71" Type="http://schemas.openxmlformats.org/officeDocument/2006/relationships/image" Target="../media/image38.png"/><Relationship Id="rId92" Type="http://schemas.openxmlformats.org/officeDocument/2006/relationships/image" Target="../media/image59.png"/><Relationship Id="rId2" Type="http://schemas.openxmlformats.org/officeDocument/2006/relationships/audio" Target="../media/media33.m4a"/><Relationship Id="rId29" Type="http://schemas.microsoft.com/office/2007/relationships/media" Target="../media/media47.m4a"/><Relationship Id="rId24" Type="http://schemas.openxmlformats.org/officeDocument/2006/relationships/audio" Target="../media/media44.m4a"/><Relationship Id="rId40" Type="http://schemas.openxmlformats.org/officeDocument/2006/relationships/audio" Target="../media/media52.m4a"/><Relationship Id="rId45" Type="http://schemas.microsoft.com/office/2007/relationships/media" Target="../media/media55.m4a"/><Relationship Id="rId66" Type="http://schemas.openxmlformats.org/officeDocument/2006/relationships/notesSlide" Target="../notesSlides/notesSlide2.xml"/><Relationship Id="rId87" Type="http://schemas.openxmlformats.org/officeDocument/2006/relationships/image" Target="../media/image54.png"/><Relationship Id="rId61" Type="http://schemas.microsoft.com/office/2007/relationships/media" Target="../media/media63.m4a"/><Relationship Id="rId82" Type="http://schemas.openxmlformats.org/officeDocument/2006/relationships/image" Target="../media/image49.png"/><Relationship Id="rId19" Type="http://schemas.microsoft.com/office/2007/relationships/media" Target="../media/media42.m4a"/><Relationship Id="rId14" Type="http://schemas.openxmlformats.org/officeDocument/2006/relationships/audio" Target="../media/media39.m4a"/><Relationship Id="rId30" Type="http://schemas.openxmlformats.org/officeDocument/2006/relationships/audio" Target="../media/media47.m4a"/><Relationship Id="rId35" Type="http://schemas.microsoft.com/office/2007/relationships/media" Target="../media/media50.m4a"/><Relationship Id="rId56" Type="http://schemas.openxmlformats.org/officeDocument/2006/relationships/audio" Target="../media/media60.m4a"/><Relationship Id="rId77" Type="http://schemas.openxmlformats.org/officeDocument/2006/relationships/image" Target="../media/image44.png"/><Relationship Id="rId8" Type="http://schemas.openxmlformats.org/officeDocument/2006/relationships/audio" Target="../media/media36.m4a"/><Relationship Id="rId51" Type="http://schemas.microsoft.com/office/2007/relationships/media" Target="../media/media58.m4a"/><Relationship Id="rId72" Type="http://schemas.openxmlformats.org/officeDocument/2006/relationships/image" Target="../media/image39.png"/><Relationship Id="rId93" Type="http://schemas.openxmlformats.org/officeDocument/2006/relationships/image" Target="../media/image60.png"/><Relationship Id="rId98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audio" Target="../media/media77.m4a"/><Relationship Id="rId21" Type="http://schemas.microsoft.com/office/2007/relationships/media" Target="../media/media75.m4a"/><Relationship Id="rId42" Type="http://schemas.openxmlformats.org/officeDocument/2006/relationships/audio" Target="../media/media85.m4a"/><Relationship Id="rId47" Type="http://schemas.microsoft.com/office/2007/relationships/media" Target="../media/media88.m4a"/><Relationship Id="rId63" Type="http://schemas.microsoft.com/office/2007/relationships/media" Target="../media/media96.m4a"/><Relationship Id="rId68" Type="http://schemas.openxmlformats.org/officeDocument/2006/relationships/image" Target="../media/image67.png"/><Relationship Id="rId84" Type="http://schemas.openxmlformats.org/officeDocument/2006/relationships/image" Target="../media/image83.png"/><Relationship Id="rId89" Type="http://schemas.openxmlformats.org/officeDocument/2006/relationships/image" Target="../media/image88.png"/><Relationship Id="rId16" Type="http://schemas.openxmlformats.org/officeDocument/2006/relationships/audio" Target="../media/media72.m4a"/><Relationship Id="rId11" Type="http://schemas.microsoft.com/office/2007/relationships/media" Target="../media/media70.m4a"/><Relationship Id="rId32" Type="http://schemas.openxmlformats.org/officeDocument/2006/relationships/audio" Target="../media/media80.m4a"/><Relationship Id="rId37" Type="http://schemas.microsoft.com/office/2007/relationships/media" Target="../media/media83.m4a"/><Relationship Id="rId53" Type="http://schemas.microsoft.com/office/2007/relationships/media" Target="../media/media91.m4a"/><Relationship Id="rId58" Type="http://schemas.openxmlformats.org/officeDocument/2006/relationships/audio" Target="../media/media93.m4a"/><Relationship Id="rId74" Type="http://schemas.openxmlformats.org/officeDocument/2006/relationships/image" Target="../media/image73.png"/><Relationship Id="rId79" Type="http://schemas.openxmlformats.org/officeDocument/2006/relationships/image" Target="../media/image78.png"/><Relationship Id="rId5" Type="http://schemas.microsoft.com/office/2007/relationships/media" Target="../media/media67.m4a"/><Relationship Id="rId90" Type="http://schemas.openxmlformats.org/officeDocument/2006/relationships/image" Target="../media/image89.png"/><Relationship Id="rId95" Type="http://schemas.openxmlformats.org/officeDocument/2006/relationships/image" Target="../media/image94.png"/><Relationship Id="rId22" Type="http://schemas.openxmlformats.org/officeDocument/2006/relationships/audio" Target="../media/media75.m4a"/><Relationship Id="rId27" Type="http://schemas.microsoft.com/office/2007/relationships/media" Target="../media/media78.m4a"/><Relationship Id="rId43" Type="http://schemas.microsoft.com/office/2007/relationships/media" Target="../media/media86.m4a"/><Relationship Id="rId48" Type="http://schemas.openxmlformats.org/officeDocument/2006/relationships/audio" Target="../media/media88.m4a"/><Relationship Id="rId64" Type="http://schemas.openxmlformats.org/officeDocument/2006/relationships/audio" Target="../media/media96.m4a"/><Relationship Id="rId69" Type="http://schemas.openxmlformats.org/officeDocument/2006/relationships/image" Target="../media/image68.png"/><Relationship Id="rId80" Type="http://schemas.openxmlformats.org/officeDocument/2006/relationships/image" Target="../media/image79.png"/><Relationship Id="rId85" Type="http://schemas.openxmlformats.org/officeDocument/2006/relationships/image" Target="../media/image84.png"/><Relationship Id="rId3" Type="http://schemas.microsoft.com/office/2007/relationships/media" Target="../media/media66.m4a"/><Relationship Id="rId12" Type="http://schemas.openxmlformats.org/officeDocument/2006/relationships/audio" Target="../media/media70.m4a"/><Relationship Id="rId17" Type="http://schemas.microsoft.com/office/2007/relationships/media" Target="../media/media73.m4a"/><Relationship Id="rId25" Type="http://schemas.microsoft.com/office/2007/relationships/media" Target="../media/media77.m4a"/><Relationship Id="rId33" Type="http://schemas.microsoft.com/office/2007/relationships/media" Target="../media/media81.m4a"/><Relationship Id="rId38" Type="http://schemas.openxmlformats.org/officeDocument/2006/relationships/audio" Target="../media/media83.m4a"/><Relationship Id="rId46" Type="http://schemas.openxmlformats.org/officeDocument/2006/relationships/audio" Target="../media/media87.m4a"/><Relationship Id="rId59" Type="http://schemas.microsoft.com/office/2007/relationships/media" Target="../media/media94.m4a"/><Relationship Id="rId67" Type="http://schemas.openxmlformats.org/officeDocument/2006/relationships/image" Target="../media/image66.png"/><Relationship Id="rId20" Type="http://schemas.openxmlformats.org/officeDocument/2006/relationships/audio" Target="../media/media74.m4a"/><Relationship Id="rId41" Type="http://schemas.microsoft.com/office/2007/relationships/media" Target="../media/media85.m4a"/><Relationship Id="rId54" Type="http://schemas.openxmlformats.org/officeDocument/2006/relationships/audio" Target="../media/media91.m4a"/><Relationship Id="rId62" Type="http://schemas.openxmlformats.org/officeDocument/2006/relationships/audio" Target="../media/media95.m4a"/><Relationship Id="rId70" Type="http://schemas.openxmlformats.org/officeDocument/2006/relationships/image" Target="../media/image69.png"/><Relationship Id="rId75" Type="http://schemas.openxmlformats.org/officeDocument/2006/relationships/image" Target="../media/image74.png"/><Relationship Id="rId83" Type="http://schemas.openxmlformats.org/officeDocument/2006/relationships/image" Target="../media/image82.png"/><Relationship Id="rId88" Type="http://schemas.openxmlformats.org/officeDocument/2006/relationships/image" Target="../media/image87.png"/><Relationship Id="rId91" Type="http://schemas.openxmlformats.org/officeDocument/2006/relationships/image" Target="../media/image90.png"/><Relationship Id="rId96" Type="http://schemas.openxmlformats.org/officeDocument/2006/relationships/image" Target="../media/image95.png"/><Relationship Id="rId1" Type="http://schemas.microsoft.com/office/2007/relationships/media" Target="../media/media65.m4a"/><Relationship Id="rId6" Type="http://schemas.openxmlformats.org/officeDocument/2006/relationships/audio" Target="../media/media67.m4a"/><Relationship Id="rId15" Type="http://schemas.microsoft.com/office/2007/relationships/media" Target="../media/media72.m4a"/><Relationship Id="rId23" Type="http://schemas.microsoft.com/office/2007/relationships/media" Target="../media/media76.m4a"/><Relationship Id="rId28" Type="http://schemas.openxmlformats.org/officeDocument/2006/relationships/audio" Target="../media/media78.m4a"/><Relationship Id="rId36" Type="http://schemas.openxmlformats.org/officeDocument/2006/relationships/audio" Target="../media/media82.m4a"/><Relationship Id="rId49" Type="http://schemas.microsoft.com/office/2007/relationships/media" Target="../media/media89.m4a"/><Relationship Id="rId57" Type="http://schemas.microsoft.com/office/2007/relationships/media" Target="../media/media93.m4a"/><Relationship Id="rId10" Type="http://schemas.openxmlformats.org/officeDocument/2006/relationships/audio" Target="../media/media69.m4a"/><Relationship Id="rId31" Type="http://schemas.microsoft.com/office/2007/relationships/media" Target="../media/media80.m4a"/><Relationship Id="rId44" Type="http://schemas.openxmlformats.org/officeDocument/2006/relationships/audio" Target="../media/media86.m4a"/><Relationship Id="rId52" Type="http://schemas.openxmlformats.org/officeDocument/2006/relationships/audio" Target="../media/media90.m4a"/><Relationship Id="rId60" Type="http://schemas.openxmlformats.org/officeDocument/2006/relationships/audio" Target="../media/media94.m4a"/><Relationship Id="rId65" Type="http://schemas.openxmlformats.org/officeDocument/2006/relationships/slideLayout" Target="../slideLayouts/slideLayout1.xml"/><Relationship Id="rId73" Type="http://schemas.openxmlformats.org/officeDocument/2006/relationships/image" Target="../media/image72.png"/><Relationship Id="rId78" Type="http://schemas.openxmlformats.org/officeDocument/2006/relationships/image" Target="../media/image77.png"/><Relationship Id="rId81" Type="http://schemas.openxmlformats.org/officeDocument/2006/relationships/image" Target="../media/image80.png"/><Relationship Id="rId86" Type="http://schemas.openxmlformats.org/officeDocument/2006/relationships/image" Target="../media/image85.png"/><Relationship Id="rId94" Type="http://schemas.openxmlformats.org/officeDocument/2006/relationships/image" Target="../media/image93.png"/><Relationship Id="rId4" Type="http://schemas.openxmlformats.org/officeDocument/2006/relationships/audio" Target="../media/media66.m4a"/><Relationship Id="rId9" Type="http://schemas.microsoft.com/office/2007/relationships/media" Target="../media/media69.m4a"/><Relationship Id="rId13" Type="http://schemas.microsoft.com/office/2007/relationships/media" Target="../media/media71.m4a"/><Relationship Id="rId18" Type="http://schemas.openxmlformats.org/officeDocument/2006/relationships/audio" Target="../media/media73.m4a"/><Relationship Id="rId39" Type="http://schemas.microsoft.com/office/2007/relationships/media" Target="../media/media84.m4a"/><Relationship Id="rId34" Type="http://schemas.openxmlformats.org/officeDocument/2006/relationships/audio" Target="../media/media81.m4a"/><Relationship Id="rId50" Type="http://schemas.openxmlformats.org/officeDocument/2006/relationships/audio" Target="../media/media89.m4a"/><Relationship Id="rId55" Type="http://schemas.microsoft.com/office/2007/relationships/media" Target="../media/media92.m4a"/><Relationship Id="rId76" Type="http://schemas.openxmlformats.org/officeDocument/2006/relationships/image" Target="../media/image75.png"/><Relationship Id="rId97" Type="http://schemas.openxmlformats.org/officeDocument/2006/relationships/image" Target="../media/image96.png"/><Relationship Id="rId7" Type="http://schemas.microsoft.com/office/2007/relationships/media" Target="../media/media68.m4a"/><Relationship Id="rId71" Type="http://schemas.openxmlformats.org/officeDocument/2006/relationships/image" Target="../media/image70.png"/><Relationship Id="rId92" Type="http://schemas.openxmlformats.org/officeDocument/2006/relationships/image" Target="../media/image91.png"/><Relationship Id="rId2" Type="http://schemas.openxmlformats.org/officeDocument/2006/relationships/audio" Target="../media/media65.m4a"/><Relationship Id="rId29" Type="http://schemas.microsoft.com/office/2007/relationships/media" Target="../media/media79.m4a"/><Relationship Id="rId24" Type="http://schemas.openxmlformats.org/officeDocument/2006/relationships/audio" Target="../media/media76.m4a"/><Relationship Id="rId40" Type="http://schemas.openxmlformats.org/officeDocument/2006/relationships/audio" Target="../media/media84.m4a"/><Relationship Id="rId45" Type="http://schemas.microsoft.com/office/2007/relationships/media" Target="../media/media87.m4a"/><Relationship Id="rId66" Type="http://schemas.openxmlformats.org/officeDocument/2006/relationships/notesSlide" Target="../notesSlides/notesSlide3.xml"/><Relationship Id="rId87" Type="http://schemas.openxmlformats.org/officeDocument/2006/relationships/image" Target="../media/image86.png"/><Relationship Id="rId61" Type="http://schemas.microsoft.com/office/2007/relationships/media" Target="../media/media95.m4a"/><Relationship Id="rId82" Type="http://schemas.openxmlformats.org/officeDocument/2006/relationships/image" Target="../media/image81.png"/><Relationship Id="rId19" Type="http://schemas.microsoft.com/office/2007/relationships/media" Target="../media/media74.m4a"/><Relationship Id="rId14" Type="http://schemas.openxmlformats.org/officeDocument/2006/relationships/audio" Target="../media/media71.m4a"/><Relationship Id="rId30" Type="http://schemas.openxmlformats.org/officeDocument/2006/relationships/audio" Target="../media/media79.m4a"/><Relationship Id="rId35" Type="http://schemas.microsoft.com/office/2007/relationships/media" Target="../media/media82.m4a"/><Relationship Id="rId56" Type="http://schemas.openxmlformats.org/officeDocument/2006/relationships/audio" Target="../media/media92.m4a"/><Relationship Id="rId77" Type="http://schemas.openxmlformats.org/officeDocument/2006/relationships/image" Target="../media/image76.png"/><Relationship Id="rId8" Type="http://schemas.openxmlformats.org/officeDocument/2006/relationships/audio" Target="../media/media68.m4a"/><Relationship Id="rId51" Type="http://schemas.microsoft.com/office/2007/relationships/media" Target="../media/media90.m4a"/><Relationship Id="rId72" Type="http://schemas.openxmlformats.org/officeDocument/2006/relationships/image" Target="../media/image71.png"/><Relationship Id="rId93" Type="http://schemas.openxmlformats.org/officeDocument/2006/relationships/image" Target="../media/image92.png"/><Relationship Id="rId98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audio" Target="../media/media109.m4a"/><Relationship Id="rId21" Type="http://schemas.microsoft.com/office/2007/relationships/media" Target="../media/media107.m4a"/><Relationship Id="rId42" Type="http://schemas.openxmlformats.org/officeDocument/2006/relationships/audio" Target="../media/media117.m4a"/><Relationship Id="rId47" Type="http://schemas.microsoft.com/office/2007/relationships/media" Target="../media/media120.m4a"/><Relationship Id="rId63" Type="http://schemas.microsoft.com/office/2007/relationships/media" Target="../media/media128.m4a"/><Relationship Id="rId68" Type="http://schemas.openxmlformats.org/officeDocument/2006/relationships/image" Target="../media/image99.png"/><Relationship Id="rId84" Type="http://schemas.openxmlformats.org/officeDocument/2006/relationships/image" Target="../media/image115.png"/><Relationship Id="rId89" Type="http://schemas.openxmlformats.org/officeDocument/2006/relationships/image" Target="../media/image120.png"/><Relationship Id="rId16" Type="http://schemas.openxmlformats.org/officeDocument/2006/relationships/audio" Target="../media/media104.m4a"/><Relationship Id="rId11" Type="http://schemas.microsoft.com/office/2007/relationships/media" Target="../media/media102.m4a"/><Relationship Id="rId32" Type="http://schemas.openxmlformats.org/officeDocument/2006/relationships/audio" Target="../media/media112.m4a"/><Relationship Id="rId37" Type="http://schemas.microsoft.com/office/2007/relationships/media" Target="../media/media115.m4a"/><Relationship Id="rId53" Type="http://schemas.microsoft.com/office/2007/relationships/media" Target="../media/media123.m4a"/><Relationship Id="rId58" Type="http://schemas.openxmlformats.org/officeDocument/2006/relationships/audio" Target="../media/media125.m4a"/><Relationship Id="rId74" Type="http://schemas.openxmlformats.org/officeDocument/2006/relationships/image" Target="../media/image105.png"/><Relationship Id="rId79" Type="http://schemas.openxmlformats.org/officeDocument/2006/relationships/image" Target="../media/image110.png"/><Relationship Id="rId5" Type="http://schemas.microsoft.com/office/2007/relationships/media" Target="../media/media99.m4a"/><Relationship Id="rId90" Type="http://schemas.openxmlformats.org/officeDocument/2006/relationships/image" Target="../media/image121.png"/><Relationship Id="rId95" Type="http://schemas.openxmlformats.org/officeDocument/2006/relationships/image" Target="../media/image126.png"/><Relationship Id="rId22" Type="http://schemas.openxmlformats.org/officeDocument/2006/relationships/audio" Target="../media/media107.m4a"/><Relationship Id="rId27" Type="http://schemas.microsoft.com/office/2007/relationships/media" Target="../media/media110.m4a"/><Relationship Id="rId43" Type="http://schemas.microsoft.com/office/2007/relationships/media" Target="../media/media118.m4a"/><Relationship Id="rId48" Type="http://schemas.openxmlformats.org/officeDocument/2006/relationships/audio" Target="../media/media120.m4a"/><Relationship Id="rId64" Type="http://schemas.openxmlformats.org/officeDocument/2006/relationships/audio" Target="../media/media128.m4a"/><Relationship Id="rId69" Type="http://schemas.openxmlformats.org/officeDocument/2006/relationships/image" Target="../media/image100.png"/><Relationship Id="rId80" Type="http://schemas.openxmlformats.org/officeDocument/2006/relationships/image" Target="../media/image111.png"/><Relationship Id="rId85" Type="http://schemas.openxmlformats.org/officeDocument/2006/relationships/image" Target="../media/image116.png"/><Relationship Id="rId3" Type="http://schemas.microsoft.com/office/2007/relationships/media" Target="../media/media98.m4a"/><Relationship Id="rId12" Type="http://schemas.openxmlformats.org/officeDocument/2006/relationships/audio" Target="../media/media102.m4a"/><Relationship Id="rId17" Type="http://schemas.microsoft.com/office/2007/relationships/media" Target="../media/media105.m4a"/><Relationship Id="rId25" Type="http://schemas.microsoft.com/office/2007/relationships/media" Target="../media/media109.m4a"/><Relationship Id="rId33" Type="http://schemas.microsoft.com/office/2007/relationships/media" Target="../media/media113.m4a"/><Relationship Id="rId38" Type="http://schemas.openxmlformats.org/officeDocument/2006/relationships/audio" Target="../media/media115.m4a"/><Relationship Id="rId46" Type="http://schemas.openxmlformats.org/officeDocument/2006/relationships/audio" Target="../media/media119.m4a"/><Relationship Id="rId59" Type="http://schemas.microsoft.com/office/2007/relationships/media" Target="../media/media126.m4a"/><Relationship Id="rId67" Type="http://schemas.openxmlformats.org/officeDocument/2006/relationships/image" Target="../media/image98.png"/><Relationship Id="rId20" Type="http://schemas.openxmlformats.org/officeDocument/2006/relationships/audio" Target="../media/media106.m4a"/><Relationship Id="rId41" Type="http://schemas.microsoft.com/office/2007/relationships/media" Target="../media/media117.m4a"/><Relationship Id="rId54" Type="http://schemas.openxmlformats.org/officeDocument/2006/relationships/audio" Target="../media/media123.m4a"/><Relationship Id="rId62" Type="http://schemas.openxmlformats.org/officeDocument/2006/relationships/audio" Target="../media/media127.m4a"/><Relationship Id="rId70" Type="http://schemas.openxmlformats.org/officeDocument/2006/relationships/image" Target="../media/image101.png"/><Relationship Id="rId75" Type="http://schemas.openxmlformats.org/officeDocument/2006/relationships/image" Target="../media/image106.png"/><Relationship Id="rId83" Type="http://schemas.openxmlformats.org/officeDocument/2006/relationships/image" Target="../media/image114.png"/><Relationship Id="rId88" Type="http://schemas.openxmlformats.org/officeDocument/2006/relationships/image" Target="../media/image119.png"/><Relationship Id="rId91" Type="http://schemas.openxmlformats.org/officeDocument/2006/relationships/image" Target="../media/image122.png"/><Relationship Id="rId96" Type="http://schemas.openxmlformats.org/officeDocument/2006/relationships/image" Target="../media/image127.png"/><Relationship Id="rId1" Type="http://schemas.microsoft.com/office/2007/relationships/media" Target="../media/media97.m4a"/><Relationship Id="rId6" Type="http://schemas.openxmlformats.org/officeDocument/2006/relationships/audio" Target="../media/media99.m4a"/><Relationship Id="rId15" Type="http://schemas.microsoft.com/office/2007/relationships/media" Target="../media/media104.m4a"/><Relationship Id="rId23" Type="http://schemas.microsoft.com/office/2007/relationships/media" Target="../media/media108.m4a"/><Relationship Id="rId28" Type="http://schemas.openxmlformats.org/officeDocument/2006/relationships/audio" Target="../media/media110.m4a"/><Relationship Id="rId36" Type="http://schemas.openxmlformats.org/officeDocument/2006/relationships/audio" Target="../media/media114.m4a"/><Relationship Id="rId49" Type="http://schemas.microsoft.com/office/2007/relationships/media" Target="../media/media121.m4a"/><Relationship Id="rId57" Type="http://schemas.microsoft.com/office/2007/relationships/media" Target="../media/media125.m4a"/><Relationship Id="rId10" Type="http://schemas.openxmlformats.org/officeDocument/2006/relationships/audio" Target="../media/media101.m4a"/><Relationship Id="rId31" Type="http://schemas.microsoft.com/office/2007/relationships/media" Target="../media/media112.m4a"/><Relationship Id="rId44" Type="http://schemas.openxmlformats.org/officeDocument/2006/relationships/audio" Target="../media/media118.m4a"/><Relationship Id="rId52" Type="http://schemas.openxmlformats.org/officeDocument/2006/relationships/audio" Target="../media/media122.m4a"/><Relationship Id="rId60" Type="http://schemas.openxmlformats.org/officeDocument/2006/relationships/audio" Target="../media/media126.m4a"/><Relationship Id="rId65" Type="http://schemas.openxmlformats.org/officeDocument/2006/relationships/slideLayout" Target="../slideLayouts/slideLayout1.xml"/><Relationship Id="rId73" Type="http://schemas.openxmlformats.org/officeDocument/2006/relationships/image" Target="../media/image104.png"/><Relationship Id="rId78" Type="http://schemas.openxmlformats.org/officeDocument/2006/relationships/image" Target="../media/image109.png"/><Relationship Id="rId81" Type="http://schemas.openxmlformats.org/officeDocument/2006/relationships/image" Target="../media/image112.png"/><Relationship Id="rId86" Type="http://schemas.openxmlformats.org/officeDocument/2006/relationships/image" Target="../media/image117.png"/><Relationship Id="rId94" Type="http://schemas.openxmlformats.org/officeDocument/2006/relationships/image" Target="../media/image125.png"/><Relationship Id="rId4" Type="http://schemas.openxmlformats.org/officeDocument/2006/relationships/audio" Target="../media/media98.m4a"/><Relationship Id="rId9" Type="http://schemas.microsoft.com/office/2007/relationships/media" Target="../media/media101.m4a"/><Relationship Id="rId13" Type="http://schemas.microsoft.com/office/2007/relationships/media" Target="../media/media103.m4a"/><Relationship Id="rId18" Type="http://schemas.openxmlformats.org/officeDocument/2006/relationships/audio" Target="../media/media105.m4a"/><Relationship Id="rId39" Type="http://schemas.microsoft.com/office/2007/relationships/media" Target="../media/media116.m4a"/><Relationship Id="rId34" Type="http://schemas.openxmlformats.org/officeDocument/2006/relationships/audio" Target="../media/media113.m4a"/><Relationship Id="rId50" Type="http://schemas.openxmlformats.org/officeDocument/2006/relationships/audio" Target="../media/media121.m4a"/><Relationship Id="rId55" Type="http://schemas.microsoft.com/office/2007/relationships/media" Target="../media/media124.m4a"/><Relationship Id="rId76" Type="http://schemas.openxmlformats.org/officeDocument/2006/relationships/image" Target="../media/image107.png"/><Relationship Id="rId97" Type="http://schemas.openxmlformats.org/officeDocument/2006/relationships/image" Target="../media/image128.png"/><Relationship Id="rId7" Type="http://schemas.microsoft.com/office/2007/relationships/media" Target="../media/media100.m4a"/><Relationship Id="rId71" Type="http://schemas.openxmlformats.org/officeDocument/2006/relationships/image" Target="../media/image102.png"/><Relationship Id="rId92" Type="http://schemas.openxmlformats.org/officeDocument/2006/relationships/image" Target="../media/image123.png"/><Relationship Id="rId2" Type="http://schemas.openxmlformats.org/officeDocument/2006/relationships/audio" Target="../media/media97.m4a"/><Relationship Id="rId29" Type="http://schemas.microsoft.com/office/2007/relationships/media" Target="../media/media111.m4a"/><Relationship Id="rId24" Type="http://schemas.openxmlformats.org/officeDocument/2006/relationships/audio" Target="../media/media108.m4a"/><Relationship Id="rId40" Type="http://schemas.openxmlformats.org/officeDocument/2006/relationships/audio" Target="../media/media116.m4a"/><Relationship Id="rId45" Type="http://schemas.microsoft.com/office/2007/relationships/media" Target="../media/media119.m4a"/><Relationship Id="rId66" Type="http://schemas.openxmlformats.org/officeDocument/2006/relationships/notesSlide" Target="../notesSlides/notesSlide4.xml"/><Relationship Id="rId87" Type="http://schemas.openxmlformats.org/officeDocument/2006/relationships/image" Target="../media/image118.png"/><Relationship Id="rId61" Type="http://schemas.microsoft.com/office/2007/relationships/media" Target="../media/media127.m4a"/><Relationship Id="rId82" Type="http://schemas.openxmlformats.org/officeDocument/2006/relationships/image" Target="../media/image113.png"/><Relationship Id="rId19" Type="http://schemas.microsoft.com/office/2007/relationships/media" Target="../media/media106.m4a"/><Relationship Id="rId14" Type="http://schemas.openxmlformats.org/officeDocument/2006/relationships/audio" Target="../media/media103.m4a"/><Relationship Id="rId30" Type="http://schemas.openxmlformats.org/officeDocument/2006/relationships/audio" Target="../media/media111.m4a"/><Relationship Id="rId35" Type="http://schemas.microsoft.com/office/2007/relationships/media" Target="../media/media114.m4a"/><Relationship Id="rId56" Type="http://schemas.openxmlformats.org/officeDocument/2006/relationships/audio" Target="../media/media124.m4a"/><Relationship Id="rId77" Type="http://schemas.openxmlformats.org/officeDocument/2006/relationships/image" Target="../media/image108.png"/><Relationship Id="rId8" Type="http://schemas.openxmlformats.org/officeDocument/2006/relationships/audio" Target="../media/media100.m4a"/><Relationship Id="rId51" Type="http://schemas.microsoft.com/office/2007/relationships/media" Target="../media/media122.m4a"/><Relationship Id="rId72" Type="http://schemas.openxmlformats.org/officeDocument/2006/relationships/image" Target="../media/image103.png"/><Relationship Id="rId93" Type="http://schemas.openxmlformats.org/officeDocument/2006/relationships/image" Target="../media/image124.png"/><Relationship Id="rId98" Type="http://schemas.openxmlformats.org/officeDocument/2006/relationships/image" Target="../media/image129.png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audio" Target="../media/media141.m4a"/><Relationship Id="rId21" Type="http://schemas.microsoft.com/office/2007/relationships/media" Target="../media/media139.m4a"/><Relationship Id="rId42" Type="http://schemas.openxmlformats.org/officeDocument/2006/relationships/audio" Target="../media/media149.m4a"/><Relationship Id="rId47" Type="http://schemas.microsoft.com/office/2007/relationships/media" Target="../media/media152.m4a"/><Relationship Id="rId63" Type="http://schemas.microsoft.com/office/2007/relationships/media" Target="../media/media160.m4a"/><Relationship Id="rId68" Type="http://schemas.openxmlformats.org/officeDocument/2006/relationships/image" Target="../media/image131.png"/><Relationship Id="rId84" Type="http://schemas.openxmlformats.org/officeDocument/2006/relationships/image" Target="../media/image147.png"/><Relationship Id="rId89" Type="http://schemas.openxmlformats.org/officeDocument/2006/relationships/image" Target="../media/image152.png"/><Relationship Id="rId16" Type="http://schemas.openxmlformats.org/officeDocument/2006/relationships/audio" Target="../media/media136.m4a"/><Relationship Id="rId11" Type="http://schemas.microsoft.com/office/2007/relationships/media" Target="../media/media134.m4a"/><Relationship Id="rId32" Type="http://schemas.openxmlformats.org/officeDocument/2006/relationships/audio" Target="../media/media144.m4a"/><Relationship Id="rId37" Type="http://schemas.microsoft.com/office/2007/relationships/media" Target="../media/media147.m4a"/><Relationship Id="rId53" Type="http://schemas.microsoft.com/office/2007/relationships/media" Target="../media/media155.m4a"/><Relationship Id="rId58" Type="http://schemas.openxmlformats.org/officeDocument/2006/relationships/audio" Target="../media/media157.m4a"/><Relationship Id="rId74" Type="http://schemas.openxmlformats.org/officeDocument/2006/relationships/image" Target="../media/image137.png"/><Relationship Id="rId79" Type="http://schemas.openxmlformats.org/officeDocument/2006/relationships/image" Target="../media/image142.png"/><Relationship Id="rId5" Type="http://schemas.microsoft.com/office/2007/relationships/media" Target="../media/media131.m4a"/><Relationship Id="rId90" Type="http://schemas.openxmlformats.org/officeDocument/2006/relationships/image" Target="../media/image153.png"/><Relationship Id="rId95" Type="http://schemas.openxmlformats.org/officeDocument/2006/relationships/image" Target="../media/image158.png"/><Relationship Id="rId22" Type="http://schemas.openxmlformats.org/officeDocument/2006/relationships/audio" Target="../media/media139.m4a"/><Relationship Id="rId27" Type="http://schemas.microsoft.com/office/2007/relationships/media" Target="../media/media142.m4a"/><Relationship Id="rId43" Type="http://schemas.microsoft.com/office/2007/relationships/media" Target="../media/media150.m4a"/><Relationship Id="rId48" Type="http://schemas.openxmlformats.org/officeDocument/2006/relationships/audio" Target="../media/media152.m4a"/><Relationship Id="rId64" Type="http://schemas.openxmlformats.org/officeDocument/2006/relationships/audio" Target="../media/media160.m4a"/><Relationship Id="rId69" Type="http://schemas.openxmlformats.org/officeDocument/2006/relationships/image" Target="../media/image132.png"/><Relationship Id="rId8" Type="http://schemas.openxmlformats.org/officeDocument/2006/relationships/audio" Target="../media/media132.m4a"/><Relationship Id="rId51" Type="http://schemas.microsoft.com/office/2007/relationships/media" Target="../media/media154.m4a"/><Relationship Id="rId72" Type="http://schemas.openxmlformats.org/officeDocument/2006/relationships/image" Target="../media/image135.png"/><Relationship Id="rId80" Type="http://schemas.openxmlformats.org/officeDocument/2006/relationships/image" Target="../media/image143.png"/><Relationship Id="rId85" Type="http://schemas.openxmlformats.org/officeDocument/2006/relationships/image" Target="../media/image148.png"/><Relationship Id="rId93" Type="http://schemas.openxmlformats.org/officeDocument/2006/relationships/image" Target="../media/image156.png"/><Relationship Id="rId3" Type="http://schemas.microsoft.com/office/2007/relationships/media" Target="../media/media130.m4a"/><Relationship Id="rId12" Type="http://schemas.openxmlformats.org/officeDocument/2006/relationships/audio" Target="../media/media134.m4a"/><Relationship Id="rId17" Type="http://schemas.microsoft.com/office/2007/relationships/media" Target="../media/media137.m4a"/><Relationship Id="rId25" Type="http://schemas.microsoft.com/office/2007/relationships/media" Target="../media/media141.m4a"/><Relationship Id="rId33" Type="http://schemas.microsoft.com/office/2007/relationships/media" Target="../media/media145.m4a"/><Relationship Id="rId38" Type="http://schemas.openxmlformats.org/officeDocument/2006/relationships/audio" Target="../media/media147.m4a"/><Relationship Id="rId46" Type="http://schemas.openxmlformats.org/officeDocument/2006/relationships/audio" Target="../media/media151.m4a"/><Relationship Id="rId59" Type="http://schemas.microsoft.com/office/2007/relationships/media" Target="../media/media158.m4a"/><Relationship Id="rId67" Type="http://schemas.openxmlformats.org/officeDocument/2006/relationships/image" Target="../media/image130.png"/><Relationship Id="rId20" Type="http://schemas.openxmlformats.org/officeDocument/2006/relationships/audio" Target="../media/media138.m4a"/><Relationship Id="rId41" Type="http://schemas.microsoft.com/office/2007/relationships/media" Target="../media/media149.m4a"/><Relationship Id="rId54" Type="http://schemas.openxmlformats.org/officeDocument/2006/relationships/audio" Target="../media/media155.m4a"/><Relationship Id="rId62" Type="http://schemas.openxmlformats.org/officeDocument/2006/relationships/audio" Target="../media/media159.m4a"/><Relationship Id="rId70" Type="http://schemas.openxmlformats.org/officeDocument/2006/relationships/image" Target="../media/image133.png"/><Relationship Id="rId75" Type="http://schemas.openxmlformats.org/officeDocument/2006/relationships/image" Target="../media/image138.png"/><Relationship Id="rId83" Type="http://schemas.openxmlformats.org/officeDocument/2006/relationships/image" Target="../media/image146.png"/><Relationship Id="rId88" Type="http://schemas.openxmlformats.org/officeDocument/2006/relationships/image" Target="../media/image151.png"/><Relationship Id="rId91" Type="http://schemas.openxmlformats.org/officeDocument/2006/relationships/image" Target="../media/image154.png"/><Relationship Id="rId96" Type="http://schemas.openxmlformats.org/officeDocument/2006/relationships/image" Target="../media/image159.png"/><Relationship Id="rId1" Type="http://schemas.microsoft.com/office/2007/relationships/media" Target="../media/media129.m4a"/><Relationship Id="rId6" Type="http://schemas.openxmlformats.org/officeDocument/2006/relationships/audio" Target="../media/media131.m4a"/><Relationship Id="rId15" Type="http://schemas.microsoft.com/office/2007/relationships/media" Target="../media/media136.m4a"/><Relationship Id="rId23" Type="http://schemas.microsoft.com/office/2007/relationships/media" Target="../media/media140.m4a"/><Relationship Id="rId28" Type="http://schemas.openxmlformats.org/officeDocument/2006/relationships/audio" Target="../media/media142.m4a"/><Relationship Id="rId36" Type="http://schemas.openxmlformats.org/officeDocument/2006/relationships/audio" Target="../media/media146.m4a"/><Relationship Id="rId49" Type="http://schemas.microsoft.com/office/2007/relationships/media" Target="../media/media153.m4a"/><Relationship Id="rId57" Type="http://schemas.microsoft.com/office/2007/relationships/media" Target="../media/media157.m4a"/><Relationship Id="rId10" Type="http://schemas.openxmlformats.org/officeDocument/2006/relationships/audio" Target="../media/media133.m4a"/><Relationship Id="rId31" Type="http://schemas.microsoft.com/office/2007/relationships/media" Target="../media/media144.m4a"/><Relationship Id="rId44" Type="http://schemas.openxmlformats.org/officeDocument/2006/relationships/audio" Target="../media/media150.m4a"/><Relationship Id="rId52" Type="http://schemas.openxmlformats.org/officeDocument/2006/relationships/audio" Target="../media/media154.m4a"/><Relationship Id="rId60" Type="http://schemas.openxmlformats.org/officeDocument/2006/relationships/audio" Target="../media/media158.m4a"/><Relationship Id="rId65" Type="http://schemas.openxmlformats.org/officeDocument/2006/relationships/slideLayout" Target="../slideLayouts/slideLayout1.xml"/><Relationship Id="rId73" Type="http://schemas.openxmlformats.org/officeDocument/2006/relationships/image" Target="../media/image136.png"/><Relationship Id="rId78" Type="http://schemas.openxmlformats.org/officeDocument/2006/relationships/image" Target="../media/image141.png"/><Relationship Id="rId81" Type="http://schemas.openxmlformats.org/officeDocument/2006/relationships/image" Target="../media/image144.png"/><Relationship Id="rId86" Type="http://schemas.openxmlformats.org/officeDocument/2006/relationships/image" Target="../media/image149.png"/><Relationship Id="rId94" Type="http://schemas.openxmlformats.org/officeDocument/2006/relationships/image" Target="../media/image157.png"/><Relationship Id="rId4" Type="http://schemas.openxmlformats.org/officeDocument/2006/relationships/audio" Target="../media/media130.m4a"/><Relationship Id="rId9" Type="http://schemas.microsoft.com/office/2007/relationships/media" Target="../media/media133.m4a"/><Relationship Id="rId13" Type="http://schemas.microsoft.com/office/2007/relationships/media" Target="../media/media135.m4a"/><Relationship Id="rId18" Type="http://schemas.openxmlformats.org/officeDocument/2006/relationships/audio" Target="../media/media137.m4a"/><Relationship Id="rId39" Type="http://schemas.microsoft.com/office/2007/relationships/media" Target="../media/media148.m4a"/><Relationship Id="rId34" Type="http://schemas.openxmlformats.org/officeDocument/2006/relationships/audio" Target="../media/media145.m4a"/><Relationship Id="rId50" Type="http://schemas.openxmlformats.org/officeDocument/2006/relationships/audio" Target="../media/media153.m4a"/><Relationship Id="rId55" Type="http://schemas.microsoft.com/office/2007/relationships/media" Target="../media/media156.m4a"/><Relationship Id="rId76" Type="http://schemas.openxmlformats.org/officeDocument/2006/relationships/image" Target="../media/image139.png"/><Relationship Id="rId7" Type="http://schemas.microsoft.com/office/2007/relationships/media" Target="../media/media132.m4a"/><Relationship Id="rId71" Type="http://schemas.openxmlformats.org/officeDocument/2006/relationships/image" Target="../media/image134.png"/><Relationship Id="rId92" Type="http://schemas.openxmlformats.org/officeDocument/2006/relationships/image" Target="../media/image155.png"/><Relationship Id="rId2" Type="http://schemas.openxmlformats.org/officeDocument/2006/relationships/audio" Target="../media/media129.m4a"/><Relationship Id="rId29" Type="http://schemas.microsoft.com/office/2007/relationships/media" Target="../media/media143.m4a"/><Relationship Id="rId24" Type="http://schemas.openxmlformats.org/officeDocument/2006/relationships/audio" Target="../media/media140.m4a"/><Relationship Id="rId40" Type="http://schemas.openxmlformats.org/officeDocument/2006/relationships/audio" Target="../media/media148.m4a"/><Relationship Id="rId45" Type="http://schemas.microsoft.com/office/2007/relationships/media" Target="../media/media151.m4a"/><Relationship Id="rId66" Type="http://schemas.openxmlformats.org/officeDocument/2006/relationships/notesSlide" Target="../notesSlides/notesSlide5.xml"/><Relationship Id="rId87" Type="http://schemas.openxmlformats.org/officeDocument/2006/relationships/image" Target="../media/image150.png"/><Relationship Id="rId61" Type="http://schemas.microsoft.com/office/2007/relationships/media" Target="../media/media159.m4a"/><Relationship Id="rId82" Type="http://schemas.openxmlformats.org/officeDocument/2006/relationships/image" Target="../media/image145.png"/><Relationship Id="rId19" Type="http://schemas.microsoft.com/office/2007/relationships/media" Target="../media/media138.m4a"/><Relationship Id="rId14" Type="http://schemas.openxmlformats.org/officeDocument/2006/relationships/audio" Target="../media/media135.m4a"/><Relationship Id="rId30" Type="http://schemas.openxmlformats.org/officeDocument/2006/relationships/audio" Target="../media/media143.m4a"/><Relationship Id="rId35" Type="http://schemas.microsoft.com/office/2007/relationships/media" Target="../media/media146.m4a"/><Relationship Id="rId56" Type="http://schemas.openxmlformats.org/officeDocument/2006/relationships/audio" Target="../media/media156.m4a"/><Relationship Id="rId77" Type="http://schemas.openxmlformats.org/officeDocument/2006/relationships/image" Target="../media/image140.png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audio" Target="../media/media173.m4a"/><Relationship Id="rId21" Type="http://schemas.microsoft.com/office/2007/relationships/media" Target="../media/media171.m4a"/><Relationship Id="rId42" Type="http://schemas.openxmlformats.org/officeDocument/2006/relationships/audio" Target="../media/media181.m4a"/><Relationship Id="rId47" Type="http://schemas.microsoft.com/office/2007/relationships/media" Target="../media/media184.m4a"/><Relationship Id="rId63" Type="http://schemas.microsoft.com/office/2007/relationships/media" Target="../media/media192.m4a"/><Relationship Id="rId68" Type="http://schemas.openxmlformats.org/officeDocument/2006/relationships/image" Target="../media/image161.png"/><Relationship Id="rId84" Type="http://schemas.openxmlformats.org/officeDocument/2006/relationships/image" Target="../media/image177.png"/><Relationship Id="rId89" Type="http://schemas.openxmlformats.org/officeDocument/2006/relationships/image" Target="../media/image182.png"/><Relationship Id="rId16" Type="http://schemas.openxmlformats.org/officeDocument/2006/relationships/audio" Target="../media/media168.m4a"/><Relationship Id="rId11" Type="http://schemas.microsoft.com/office/2007/relationships/media" Target="../media/media166.m4a"/><Relationship Id="rId32" Type="http://schemas.openxmlformats.org/officeDocument/2006/relationships/audio" Target="../media/media176.m4a"/><Relationship Id="rId37" Type="http://schemas.microsoft.com/office/2007/relationships/media" Target="../media/media179.m4a"/><Relationship Id="rId53" Type="http://schemas.microsoft.com/office/2007/relationships/media" Target="../media/media187.m4a"/><Relationship Id="rId58" Type="http://schemas.openxmlformats.org/officeDocument/2006/relationships/audio" Target="../media/media189.m4a"/><Relationship Id="rId74" Type="http://schemas.openxmlformats.org/officeDocument/2006/relationships/image" Target="../media/image167.png"/><Relationship Id="rId79" Type="http://schemas.openxmlformats.org/officeDocument/2006/relationships/image" Target="../media/image172.png"/><Relationship Id="rId5" Type="http://schemas.microsoft.com/office/2007/relationships/media" Target="../media/media163.m4a"/><Relationship Id="rId90" Type="http://schemas.openxmlformats.org/officeDocument/2006/relationships/image" Target="../media/image183.png"/><Relationship Id="rId95" Type="http://schemas.openxmlformats.org/officeDocument/2006/relationships/image" Target="../media/image188.png"/><Relationship Id="rId22" Type="http://schemas.openxmlformats.org/officeDocument/2006/relationships/audio" Target="../media/media171.m4a"/><Relationship Id="rId27" Type="http://schemas.microsoft.com/office/2007/relationships/media" Target="../media/media174.m4a"/><Relationship Id="rId43" Type="http://schemas.microsoft.com/office/2007/relationships/media" Target="../media/media182.m4a"/><Relationship Id="rId48" Type="http://schemas.openxmlformats.org/officeDocument/2006/relationships/audio" Target="../media/media184.m4a"/><Relationship Id="rId64" Type="http://schemas.openxmlformats.org/officeDocument/2006/relationships/audio" Target="../media/media192.m4a"/><Relationship Id="rId69" Type="http://schemas.openxmlformats.org/officeDocument/2006/relationships/image" Target="../media/image162.png"/><Relationship Id="rId80" Type="http://schemas.openxmlformats.org/officeDocument/2006/relationships/image" Target="../media/image173.png"/><Relationship Id="rId85" Type="http://schemas.openxmlformats.org/officeDocument/2006/relationships/image" Target="../media/image178.png"/><Relationship Id="rId3" Type="http://schemas.microsoft.com/office/2007/relationships/media" Target="../media/media162.m4a"/><Relationship Id="rId12" Type="http://schemas.openxmlformats.org/officeDocument/2006/relationships/audio" Target="../media/media166.m4a"/><Relationship Id="rId17" Type="http://schemas.microsoft.com/office/2007/relationships/media" Target="../media/media169.m4a"/><Relationship Id="rId25" Type="http://schemas.microsoft.com/office/2007/relationships/media" Target="../media/media173.m4a"/><Relationship Id="rId33" Type="http://schemas.microsoft.com/office/2007/relationships/media" Target="../media/media177.m4a"/><Relationship Id="rId38" Type="http://schemas.openxmlformats.org/officeDocument/2006/relationships/audio" Target="../media/media179.m4a"/><Relationship Id="rId46" Type="http://schemas.openxmlformats.org/officeDocument/2006/relationships/audio" Target="../media/media183.m4a"/><Relationship Id="rId59" Type="http://schemas.microsoft.com/office/2007/relationships/media" Target="../media/media190.m4a"/><Relationship Id="rId67" Type="http://schemas.openxmlformats.org/officeDocument/2006/relationships/image" Target="../media/image160.png"/><Relationship Id="rId20" Type="http://schemas.openxmlformats.org/officeDocument/2006/relationships/audio" Target="../media/media170.m4a"/><Relationship Id="rId41" Type="http://schemas.microsoft.com/office/2007/relationships/media" Target="../media/media181.m4a"/><Relationship Id="rId54" Type="http://schemas.openxmlformats.org/officeDocument/2006/relationships/audio" Target="../media/media187.m4a"/><Relationship Id="rId62" Type="http://schemas.openxmlformats.org/officeDocument/2006/relationships/audio" Target="../media/media191.m4a"/><Relationship Id="rId70" Type="http://schemas.openxmlformats.org/officeDocument/2006/relationships/image" Target="../media/image163.png"/><Relationship Id="rId75" Type="http://schemas.openxmlformats.org/officeDocument/2006/relationships/image" Target="../media/image168.png"/><Relationship Id="rId83" Type="http://schemas.openxmlformats.org/officeDocument/2006/relationships/image" Target="../media/image176.png"/><Relationship Id="rId88" Type="http://schemas.openxmlformats.org/officeDocument/2006/relationships/image" Target="../media/image181.png"/><Relationship Id="rId91" Type="http://schemas.openxmlformats.org/officeDocument/2006/relationships/image" Target="../media/image184.png"/><Relationship Id="rId96" Type="http://schemas.openxmlformats.org/officeDocument/2006/relationships/image" Target="../media/image189.png"/><Relationship Id="rId1" Type="http://schemas.microsoft.com/office/2007/relationships/media" Target="../media/media161.m4a"/><Relationship Id="rId6" Type="http://schemas.openxmlformats.org/officeDocument/2006/relationships/audio" Target="../media/media163.m4a"/><Relationship Id="rId15" Type="http://schemas.microsoft.com/office/2007/relationships/media" Target="../media/media168.m4a"/><Relationship Id="rId23" Type="http://schemas.microsoft.com/office/2007/relationships/media" Target="../media/media172.m4a"/><Relationship Id="rId28" Type="http://schemas.openxmlformats.org/officeDocument/2006/relationships/audio" Target="../media/media174.m4a"/><Relationship Id="rId36" Type="http://schemas.openxmlformats.org/officeDocument/2006/relationships/audio" Target="../media/media178.m4a"/><Relationship Id="rId49" Type="http://schemas.microsoft.com/office/2007/relationships/media" Target="../media/media185.m4a"/><Relationship Id="rId57" Type="http://schemas.microsoft.com/office/2007/relationships/media" Target="../media/media189.m4a"/><Relationship Id="rId10" Type="http://schemas.openxmlformats.org/officeDocument/2006/relationships/audio" Target="../media/media165.m4a"/><Relationship Id="rId31" Type="http://schemas.microsoft.com/office/2007/relationships/media" Target="../media/media176.m4a"/><Relationship Id="rId44" Type="http://schemas.openxmlformats.org/officeDocument/2006/relationships/audio" Target="../media/media182.m4a"/><Relationship Id="rId52" Type="http://schemas.openxmlformats.org/officeDocument/2006/relationships/audio" Target="../media/media186.m4a"/><Relationship Id="rId60" Type="http://schemas.openxmlformats.org/officeDocument/2006/relationships/audio" Target="../media/media190.m4a"/><Relationship Id="rId65" Type="http://schemas.openxmlformats.org/officeDocument/2006/relationships/slideLayout" Target="../slideLayouts/slideLayout1.xml"/><Relationship Id="rId73" Type="http://schemas.openxmlformats.org/officeDocument/2006/relationships/image" Target="../media/image166.png"/><Relationship Id="rId78" Type="http://schemas.openxmlformats.org/officeDocument/2006/relationships/image" Target="../media/image171.png"/><Relationship Id="rId81" Type="http://schemas.openxmlformats.org/officeDocument/2006/relationships/image" Target="../media/image174.png"/><Relationship Id="rId86" Type="http://schemas.openxmlformats.org/officeDocument/2006/relationships/image" Target="../media/image179.png"/><Relationship Id="rId94" Type="http://schemas.openxmlformats.org/officeDocument/2006/relationships/image" Target="../media/image187.png"/><Relationship Id="rId4" Type="http://schemas.openxmlformats.org/officeDocument/2006/relationships/audio" Target="../media/media162.m4a"/><Relationship Id="rId9" Type="http://schemas.microsoft.com/office/2007/relationships/media" Target="../media/media165.m4a"/><Relationship Id="rId13" Type="http://schemas.microsoft.com/office/2007/relationships/media" Target="../media/media167.m4a"/><Relationship Id="rId18" Type="http://schemas.openxmlformats.org/officeDocument/2006/relationships/audio" Target="../media/media169.m4a"/><Relationship Id="rId39" Type="http://schemas.microsoft.com/office/2007/relationships/media" Target="../media/media180.m4a"/><Relationship Id="rId34" Type="http://schemas.openxmlformats.org/officeDocument/2006/relationships/audio" Target="../media/media177.m4a"/><Relationship Id="rId50" Type="http://schemas.openxmlformats.org/officeDocument/2006/relationships/audio" Target="../media/media185.m4a"/><Relationship Id="rId55" Type="http://schemas.microsoft.com/office/2007/relationships/media" Target="../media/media188.m4a"/><Relationship Id="rId76" Type="http://schemas.openxmlformats.org/officeDocument/2006/relationships/image" Target="../media/image169.png"/><Relationship Id="rId97" Type="http://schemas.openxmlformats.org/officeDocument/2006/relationships/image" Target="../media/image190.png"/><Relationship Id="rId7" Type="http://schemas.microsoft.com/office/2007/relationships/media" Target="../media/media164.m4a"/><Relationship Id="rId71" Type="http://schemas.openxmlformats.org/officeDocument/2006/relationships/image" Target="../media/image164.png"/><Relationship Id="rId92" Type="http://schemas.openxmlformats.org/officeDocument/2006/relationships/image" Target="../media/image185.png"/><Relationship Id="rId2" Type="http://schemas.openxmlformats.org/officeDocument/2006/relationships/audio" Target="../media/media161.m4a"/><Relationship Id="rId29" Type="http://schemas.microsoft.com/office/2007/relationships/media" Target="../media/media175.m4a"/><Relationship Id="rId24" Type="http://schemas.openxmlformats.org/officeDocument/2006/relationships/audio" Target="../media/media172.m4a"/><Relationship Id="rId40" Type="http://schemas.openxmlformats.org/officeDocument/2006/relationships/audio" Target="../media/media180.m4a"/><Relationship Id="rId45" Type="http://schemas.microsoft.com/office/2007/relationships/media" Target="../media/media183.m4a"/><Relationship Id="rId66" Type="http://schemas.openxmlformats.org/officeDocument/2006/relationships/notesSlide" Target="../notesSlides/notesSlide6.xml"/><Relationship Id="rId87" Type="http://schemas.openxmlformats.org/officeDocument/2006/relationships/image" Target="../media/image180.png"/><Relationship Id="rId61" Type="http://schemas.microsoft.com/office/2007/relationships/media" Target="../media/media191.m4a"/><Relationship Id="rId82" Type="http://schemas.openxmlformats.org/officeDocument/2006/relationships/image" Target="../media/image175.png"/><Relationship Id="rId19" Type="http://schemas.microsoft.com/office/2007/relationships/media" Target="../media/media170.m4a"/><Relationship Id="rId14" Type="http://schemas.openxmlformats.org/officeDocument/2006/relationships/audio" Target="../media/media167.m4a"/><Relationship Id="rId30" Type="http://schemas.openxmlformats.org/officeDocument/2006/relationships/audio" Target="../media/media175.m4a"/><Relationship Id="rId35" Type="http://schemas.microsoft.com/office/2007/relationships/media" Target="../media/media178.m4a"/><Relationship Id="rId56" Type="http://schemas.openxmlformats.org/officeDocument/2006/relationships/audio" Target="../media/media188.m4a"/><Relationship Id="rId77" Type="http://schemas.openxmlformats.org/officeDocument/2006/relationships/image" Target="../media/image170.png"/><Relationship Id="rId8" Type="http://schemas.openxmlformats.org/officeDocument/2006/relationships/audio" Target="../media/media164.m4a"/><Relationship Id="rId51" Type="http://schemas.microsoft.com/office/2007/relationships/media" Target="../media/media186.m4a"/><Relationship Id="rId72" Type="http://schemas.openxmlformats.org/officeDocument/2006/relationships/image" Target="../media/image165.png"/><Relationship Id="rId93" Type="http://schemas.openxmlformats.org/officeDocument/2006/relationships/image" Target="../media/image186.png"/><Relationship Id="rId98" Type="http://schemas.openxmlformats.org/officeDocument/2006/relationships/image" Target="../media/image19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A16D9-27E9-1F4C-BD7A-ECF498733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to use this audio-visual dictionary</a:t>
            </a:r>
          </a:p>
        </p:txBody>
      </p:sp>
      <p:sp>
        <p:nvSpPr>
          <p:cNvPr id="4" name="Action Button: Custom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04FC5589-A6E2-344F-96A2-A7EAC83DBA87}"/>
              </a:ext>
            </a:extLst>
          </p:cNvPr>
          <p:cNvSpPr/>
          <p:nvPr/>
        </p:nvSpPr>
        <p:spPr>
          <a:xfrm>
            <a:off x="3744097" y="3339055"/>
            <a:ext cx="1042416" cy="1042416"/>
          </a:xfrm>
          <a:prstGeom prst="actionButtonBlank">
            <a:avLst/>
          </a:prstGeom>
          <a:solidFill>
            <a:srgbClr val="CC5B4B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ad-</a:t>
            </a:r>
          </a:p>
          <a:p>
            <a:pPr algn="ctr"/>
            <a:r>
              <a:rPr lang="en-US" sz="2400" dirty="0"/>
              <a:t>to de-</a:t>
            </a:r>
          </a:p>
        </p:txBody>
      </p:sp>
      <p:sp>
        <p:nvSpPr>
          <p:cNvPr id="5" name="Action Button: Custom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392D13F6-EDA4-1943-89BF-A052ABC3C53B}"/>
              </a:ext>
            </a:extLst>
          </p:cNvPr>
          <p:cNvSpPr/>
          <p:nvPr/>
        </p:nvSpPr>
        <p:spPr>
          <a:xfrm>
            <a:off x="4934464" y="3341915"/>
            <a:ext cx="1042416" cy="1042416"/>
          </a:xfrm>
          <a:prstGeom prst="actionButtonBlank">
            <a:avLst/>
          </a:prstGeom>
          <a:solidFill>
            <a:srgbClr val="CC5B4B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di- to ins-</a:t>
            </a:r>
          </a:p>
        </p:txBody>
      </p:sp>
      <p:sp>
        <p:nvSpPr>
          <p:cNvPr id="6" name="Action Button: Custom 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5381140F-81AC-E643-96BC-79F995A3BCA3}"/>
              </a:ext>
            </a:extLst>
          </p:cNvPr>
          <p:cNvSpPr/>
          <p:nvPr/>
        </p:nvSpPr>
        <p:spPr>
          <a:xfrm>
            <a:off x="6124831" y="3339055"/>
            <a:ext cx="1042416" cy="1042416"/>
          </a:xfrm>
          <a:prstGeom prst="actionButtonBlank">
            <a:avLst/>
          </a:prstGeom>
          <a:solidFill>
            <a:srgbClr val="CC5B4B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inv- to </a:t>
            </a:r>
            <a:r>
              <a:rPr lang="en-US" sz="2400" dirty="0" err="1"/>
              <a:t>nar</a:t>
            </a:r>
            <a:r>
              <a:rPr lang="en-US" sz="2400" dirty="0"/>
              <a:t>-</a:t>
            </a:r>
          </a:p>
        </p:txBody>
      </p:sp>
      <p:sp>
        <p:nvSpPr>
          <p:cNvPr id="7" name="Action Button: Custom 6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A3283559-BC96-5249-82C1-A0BA97CE8920}"/>
              </a:ext>
            </a:extLst>
          </p:cNvPr>
          <p:cNvSpPr/>
          <p:nvPr/>
        </p:nvSpPr>
        <p:spPr>
          <a:xfrm>
            <a:off x="7315198" y="3339055"/>
            <a:ext cx="1042416" cy="1042416"/>
          </a:xfrm>
          <a:prstGeom prst="actionButtonBlank">
            <a:avLst/>
          </a:prstGeom>
          <a:solidFill>
            <a:srgbClr val="CC5B4B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nav- to </a:t>
            </a:r>
            <a:r>
              <a:rPr lang="en-US" sz="2400" dirty="0" err="1"/>
              <a:t>quan</a:t>
            </a:r>
            <a:r>
              <a:rPr lang="en-US" sz="2400" dirty="0"/>
              <a:t>-</a:t>
            </a:r>
          </a:p>
        </p:txBody>
      </p:sp>
      <p:sp>
        <p:nvSpPr>
          <p:cNvPr id="8" name="Action Button: Custom 7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2A9A4C8C-DD26-7646-89B5-AFB0A5C19F4D}"/>
              </a:ext>
            </a:extLst>
          </p:cNvPr>
          <p:cNvSpPr/>
          <p:nvPr/>
        </p:nvSpPr>
        <p:spPr>
          <a:xfrm>
            <a:off x="8505565" y="3339055"/>
            <a:ext cx="1042416" cy="1042416"/>
          </a:xfrm>
          <a:prstGeom prst="actionButtonBlank">
            <a:avLst/>
          </a:prstGeom>
          <a:solidFill>
            <a:srgbClr val="CC5B4B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quat- to </a:t>
            </a:r>
            <a:r>
              <a:rPr lang="en-US" sz="2400" dirty="0" err="1"/>
              <a:t>sp</a:t>
            </a:r>
            <a:r>
              <a:rPr lang="en-US" sz="2400" dirty="0"/>
              <a:t>-</a:t>
            </a:r>
          </a:p>
        </p:txBody>
      </p:sp>
      <p:sp>
        <p:nvSpPr>
          <p:cNvPr id="9" name="Action Button: Custom 8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ECBB1D5B-68C4-C14F-970B-E1E9B44255AC}"/>
              </a:ext>
            </a:extLst>
          </p:cNvPr>
          <p:cNvSpPr/>
          <p:nvPr/>
        </p:nvSpPr>
        <p:spPr>
          <a:xfrm>
            <a:off x="9695932" y="3339055"/>
            <a:ext cx="1042416" cy="1042416"/>
          </a:xfrm>
          <a:prstGeom prst="actionButtonBlank">
            <a:avLst/>
          </a:prstGeom>
          <a:solidFill>
            <a:srgbClr val="CC5B4B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st</a:t>
            </a:r>
            <a:r>
              <a:rPr lang="en-US" sz="2400" dirty="0"/>
              <a:t>- to v-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90364D-4192-0549-8CA5-D013CC43A7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456" y="2372534"/>
            <a:ext cx="2489441" cy="2763280"/>
          </a:xfrm>
          <a:prstGeom prst="rect">
            <a:avLst/>
          </a:prstGeom>
        </p:spPr>
      </p:pic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995DEC8B-DCC6-5843-8C1B-CB05BADF1583}"/>
              </a:ext>
            </a:extLst>
          </p:cNvPr>
          <p:cNvSpPr/>
          <p:nvPr/>
        </p:nvSpPr>
        <p:spPr>
          <a:xfrm>
            <a:off x="4253112" y="4748613"/>
            <a:ext cx="5867400" cy="387202"/>
          </a:xfrm>
          <a:prstGeom prst="wedgeRoundRectCallout">
            <a:avLst>
              <a:gd name="adj1" fmla="val -72407"/>
              <a:gd name="adj2" fmla="val -35810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… or use the forward and back buttons to explore.</a:t>
            </a:r>
          </a:p>
        </p:txBody>
      </p:sp>
      <p:sp>
        <p:nvSpPr>
          <p:cNvPr id="17" name="Action Button: Forwards or Next 1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63A317A-5AB7-CF47-A8FE-68B2F51A1203}"/>
              </a:ext>
            </a:extLst>
          </p:cNvPr>
          <p:cNvSpPr/>
          <p:nvPr/>
        </p:nvSpPr>
        <p:spPr>
          <a:xfrm>
            <a:off x="11281888" y="6190363"/>
            <a:ext cx="650960" cy="526883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B440A9-3445-BB4E-9C73-211853012225}"/>
              </a:ext>
            </a:extLst>
          </p:cNvPr>
          <p:cNvSpPr txBox="1"/>
          <p:nvPr/>
        </p:nvSpPr>
        <p:spPr>
          <a:xfrm>
            <a:off x="7628573" y="6347914"/>
            <a:ext cx="3608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click to start exploring the dictionary</a:t>
            </a:r>
          </a:p>
        </p:txBody>
      </p: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E9827931-DC42-C94F-9869-D2CA65F797F9}"/>
              </a:ext>
            </a:extLst>
          </p:cNvPr>
          <p:cNvSpPr/>
          <p:nvPr/>
        </p:nvSpPr>
        <p:spPr>
          <a:xfrm>
            <a:off x="773362" y="1477533"/>
            <a:ext cx="2970735" cy="594298"/>
          </a:xfrm>
          <a:prstGeom prst="wedgeRoundRectCallout">
            <a:avLst>
              <a:gd name="adj1" fmla="val -21238"/>
              <a:gd name="adj2" fmla="val 90492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Firstly, make sure you’re in slideshow mode.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B3D1565E-6C32-6947-9482-5F7C0580D953}"/>
              </a:ext>
            </a:extLst>
          </p:cNvPr>
          <p:cNvSpPr/>
          <p:nvPr/>
        </p:nvSpPr>
        <p:spPr>
          <a:xfrm>
            <a:off x="4326924" y="1774682"/>
            <a:ext cx="5867400" cy="1325563"/>
          </a:xfrm>
          <a:prstGeom prst="wedgeRoundRectCallout">
            <a:avLst>
              <a:gd name="adj1" fmla="val -84772"/>
              <a:gd name="adj2" fmla="val 46680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Then, either go straight to the page where the word you’re looking for is by clicking on one of these boxes below …</a:t>
            </a:r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550A547F-D65B-3741-81D9-B906BD669855}"/>
              </a:ext>
            </a:extLst>
          </p:cNvPr>
          <p:cNvSpPr/>
          <p:nvPr/>
        </p:nvSpPr>
        <p:spPr>
          <a:xfrm>
            <a:off x="838200" y="5596065"/>
            <a:ext cx="3414912" cy="594298"/>
          </a:xfrm>
          <a:prstGeom prst="wedgeRoundRectCallout">
            <a:avLst>
              <a:gd name="adj1" fmla="val -20406"/>
              <a:gd name="adj2" fmla="val -10703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To hear a Latin word read out loud, click on the picture.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0FC693-0B03-314C-A825-861C2A69DFC8}"/>
              </a:ext>
            </a:extLst>
          </p:cNvPr>
          <p:cNvSpPr txBox="1"/>
          <p:nvPr/>
        </p:nvSpPr>
        <p:spPr>
          <a:xfrm rot="16200000">
            <a:off x="10776614" y="1136130"/>
            <a:ext cx="25971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Charlie Andrew 2022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maximumclassics.com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457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817035F-BBC7-BF46-B010-304E4A3C7F7D}"/>
              </a:ext>
            </a:extLst>
          </p:cNvPr>
          <p:cNvSpPr txBox="1"/>
          <p:nvPr/>
        </p:nvSpPr>
        <p:spPr>
          <a:xfrm>
            <a:off x="1844847" y="1568368"/>
            <a:ext cx="1107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aequus</a:t>
            </a:r>
            <a:endParaRPr lang="en-US" b="1" dirty="0"/>
          </a:p>
          <a:p>
            <a:pPr algn="ctr"/>
            <a:r>
              <a:rPr lang="en-US" dirty="0"/>
              <a:t>fair, equal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813C069-254A-CC45-9748-592F497CEADF}"/>
              </a:ext>
            </a:extLst>
          </p:cNvPr>
          <p:cNvSpPr txBox="1">
            <a:spLocks/>
          </p:cNvSpPr>
          <p:nvPr/>
        </p:nvSpPr>
        <p:spPr>
          <a:xfrm>
            <a:off x="838200" y="165095"/>
            <a:ext cx="10515600" cy="74350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ad- to de-</a:t>
            </a:r>
          </a:p>
        </p:txBody>
      </p:sp>
      <p:pic>
        <p:nvPicPr>
          <p:cNvPr id="6" name="aequus">
            <a:hlinkClick r:id="" action="ppaction://media"/>
            <a:extLst>
              <a:ext uri="{FF2B5EF4-FFF2-40B4-BE49-F238E27FC236}">
                <a16:creationId xmlns:a16="http://schemas.microsoft.com/office/drawing/2014/main" id="{BF1E7643-58F0-144D-A6F9-E02323C318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7"/>
          <a:srcRect/>
          <a:stretch/>
        </p:blipFill>
        <p:spPr>
          <a:xfrm>
            <a:off x="2076030" y="851823"/>
            <a:ext cx="760413" cy="760413"/>
          </a:xfrm>
          <a:prstGeom prst="rect">
            <a:avLst/>
          </a:prstGeom>
        </p:spPr>
      </p:pic>
      <p:pic>
        <p:nvPicPr>
          <p:cNvPr id="80" name="ad">
            <a:hlinkClick r:id="" action="ppaction://media"/>
            <a:extLst>
              <a:ext uri="{FF2B5EF4-FFF2-40B4-BE49-F238E27FC236}">
                <a16:creationId xmlns:a16="http://schemas.microsoft.com/office/drawing/2014/main" id="{3BB60A2D-F4D8-7D44-B76E-594D2B983B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8"/>
          <a:srcRect/>
          <a:stretch/>
        </p:blipFill>
        <p:spPr>
          <a:xfrm>
            <a:off x="714546" y="866457"/>
            <a:ext cx="760413" cy="76041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AEA19DD0-8123-F740-8464-35E6C1D3558C}"/>
              </a:ext>
            </a:extLst>
          </p:cNvPr>
          <p:cNvSpPr txBox="1"/>
          <p:nvPr/>
        </p:nvSpPr>
        <p:spPr>
          <a:xfrm>
            <a:off x="851335" y="1580209"/>
            <a:ext cx="421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ad</a:t>
            </a:r>
          </a:p>
          <a:p>
            <a:pPr algn="ctr"/>
            <a:r>
              <a:rPr lang="en-US" dirty="0"/>
              <a:t>to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1C941F6-5F05-9543-8526-98EB553C10EB}"/>
              </a:ext>
            </a:extLst>
          </p:cNvPr>
          <p:cNvSpPr txBox="1"/>
          <p:nvPr/>
        </p:nvSpPr>
        <p:spPr>
          <a:xfrm>
            <a:off x="3503994" y="1575841"/>
            <a:ext cx="8251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amare</a:t>
            </a:r>
            <a:endParaRPr lang="en-US" b="1" dirty="0"/>
          </a:p>
          <a:p>
            <a:pPr algn="ctr"/>
            <a:r>
              <a:rPr lang="en-US" dirty="0"/>
              <a:t>to love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997F91F-CBA3-D14F-85E1-02B8BEA1CBD4}"/>
              </a:ext>
            </a:extLst>
          </p:cNvPr>
          <p:cNvSpPr txBox="1"/>
          <p:nvPr/>
        </p:nvSpPr>
        <p:spPr>
          <a:xfrm>
            <a:off x="4736240" y="1568367"/>
            <a:ext cx="1097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ambulare</a:t>
            </a:r>
            <a:endParaRPr lang="en-US" b="1" dirty="0"/>
          </a:p>
          <a:p>
            <a:pPr algn="ctr"/>
            <a:r>
              <a:rPr lang="en-US" dirty="0"/>
              <a:t>to walk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688A8AD-F202-C740-92BB-26D4EF26FDC0}"/>
              </a:ext>
            </a:extLst>
          </p:cNvPr>
          <p:cNvSpPr txBox="1"/>
          <p:nvPr/>
        </p:nvSpPr>
        <p:spPr>
          <a:xfrm>
            <a:off x="5946765" y="1575841"/>
            <a:ext cx="1531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amicus, </a:t>
            </a:r>
            <a:r>
              <a:rPr lang="en-US" b="1" dirty="0" err="1"/>
              <a:t>amica</a:t>
            </a:r>
            <a:endParaRPr lang="en-US" b="1" dirty="0"/>
          </a:p>
          <a:p>
            <a:pPr algn="ctr"/>
            <a:r>
              <a:rPr lang="en-US" dirty="0"/>
              <a:t>friend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ECBED0D-6AE3-1C45-9222-E1CD8E4C6821}"/>
              </a:ext>
            </a:extLst>
          </p:cNvPr>
          <p:cNvSpPr txBox="1"/>
          <p:nvPr/>
        </p:nvSpPr>
        <p:spPr>
          <a:xfrm>
            <a:off x="7581901" y="1582655"/>
            <a:ext cx="1250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animus</a:t>
            </a:r>
          </a:p>
          <a:p>
            <a:pPr algn="ctr"/>
            <a:r>
              <a:rPr lang="en-US" dirty="0"/>
              <a:t>mind, spirit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489F780-2807-B348-9B3F-A3E5927C5BA0}"/>
              </a:ext>
            </a:extLst>
          </p:cNvPr>
          <p:cNvSpPr txBox="1"/>
          <p:nvPr/>
        </p:nvSpPr>
        <p:spPr>
          <a:xfrm>
            <a:off x="9184172" y="1560893"/>
            <a:ext cx="725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aqua</a:t>
            </a:r>
          </a:p>
          <a:p>
            <a:pPr algn="ctr"/>
            <a:r>
              <a:rPr lang="en-US" dirty="0"/>
              <a:t>water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DE51C07-DCCA-F44E-AE12-B57652191B80}"/>
              </a:ext>
            </a:extLst>
          </p:cNvPr>
          <p:cNvSpPr txBox="1"/>
          <p:nvPr/>
        </p:nvSpPr>
        <p:spPr>
          <a:xfrm>
            <a:off x="10366830" y="1568367"/>
            <a:ext cx="1158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ascendere</a:t>
            </a:r>
            <a:endParaRPr lang="en-US" b="1" dirty="0"/>
          </a:p>
          <a:p>
            <a:pPr algn="ctr"/>
            <a:r>
              <a:rPr lang="en-US" dirty="0"/>
              <a:t>to climb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799C8FF-142A-CB43-8CA0-E612F5E7DE72}"/>
              </a:ext>
            </a:extLst>
          </p:cNvPr>
          <p:cNvSpPr txBox="1"/>
          <p:nvPr/>
        </p:nvSpPr>
        <p:spPr>
          <a:xfrm>
            <a:off x="2067536" y="2949487"/>
            <a:ext cx="662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bene</a:t>
            </a:r>
          </a:p>
          <a:p>
            <a:pPr algn="ctr"/>
            <a:r>
              <a:rPr lang="en-US" dirty="0"/>
              <a:t>well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036389C-0BA8-494C-A63C-1BD979F472B5}"/>
              </a:ext>
            </a:extLst>
          </p:cNvPr>
          <p:cNvSpPr txBox="1"/>
          <p:nvPr/>
        </p:nvSpPr>
        <p:spPr>
          <a:xfrm>
            <a:off x="631244" y="2961328"/>
            <a:ext cx="862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audire</a:t>
            </a:r>
            <a:endParaRPr lang="en-US" b="1" dirty="0"/>
          </a:p>
          <a:p>
            <a:pPr algn="ctr"/>
            <a:r>
              <a:rPr lang="en-US" dirty="0"/>
              <a:t>to hear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50A7748-861A-0F4A-880F-5BDB358A091B}"/>
              </a:ext>
            </a:extLst>
          </p:cNvPr>
          <p:cNvSpPr txBox="1"/>
          <p:nvPr/>
        </p:nvSpPr>
        <p:spPr>
          <a:xfrm>
            <a:off x="3517407" y="2942672"/>
            <a:ext cx="769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bonus</a:t>
            </a:r>
          </a:p>
          <a:p>
            <a:pPr algn="ctr"/>
            <a:r>
              <a:rPr lang="en-US" dirty="0"/>
              <a:t>good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A1080FC-2342-294D-84E8-6BC90F5F1116}"/>
              </a:ext>
            </a:extLst>
          </p:cNvPr>
          <p:cNvSpPr txBox="1"/>
          <p:nvPr/>
        </p:nvSpPr>
        <p:spPr>
          <a:xfrm>
            <a:off x="4825399" y="2949486"/>
            <a:ext cx="919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campus</a:t>
            </a:r>
          </a:p>
          <a:p>
            <a:pPr algn="ctr"/>
            <a:r>
              <a:rPr lang="en-US" dirty="0"/>
              <a:t>field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241FFE6-F7BF-BB41-91A6-5443BBDB9789}"/>
              </a:ext>
            </a:extLst>
          </p:cNvPr>
          <p:cNvSpPr txBox="1"/>
          <p:nvPr/>
        </p:nvSpPr>
        <p:spPr>
          <a:xfrm>
            <a:off x="6451816" y="2956960"/>
            <a:ext cx="664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canis</a:t>
            </a:r>
            <a:endParaRPr lang="en-US" b="1" dirty="0"/>
          </a:p>
          <a:p>
            <a:pPr algn="ctr"/>
            <a:r>
              <a:rPr lang="en-US" dirty="0"/>
              <a:t>dog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5CD6147-7DDE-FC40-BEEE-B05DE8FB9401}"/>
              </a:ext>
            </a:extLst>
          </p:cNvPr>
          <p:cNvSpPr txBox="1"/>
          <p:nvPr/>
        </p:nvSpPr>
        <p:spPr>
          <a:xfrm>
            <a:off x="7713894" y="2949486"/>
            <a:ext cx="900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cantare</a:t>
            </a:r>
            <a:endParaRPr lang="en-US" b="1" dirty="0"/>
          </a:p>
          <a:p>
            <a:pPr algn="ctr"/>
            <a:r>
              <a:rPr lang="en-US" dirty="0"/>
              <a:t>to sing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0CD7364-540C-B14D-86C9-7D6259CBAB41}"/>
              </a:ext>
            </a:extLst>
          </p:cNvPr>
          <p:cNvSpPr txBox="1"/>
          <p:nvPr/>
        </p:nvSpPr>
        <p:spPr>
          <a:xfrm>
            <a:off x="9100143" y="2942012"/>
            <a:ext cx="893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capere</a:t>
            </a:r>
            <a:endParaRPr lang="en-US" b="1" dirty="0"/>
          </a:p>
          <a:p>
            <a:pPr algn="ctr"/>
            <a:r>
              <a:rPr lang="en-US" dirty="0"/>
              <a:t>to seize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157EAC7-5E0F-2541-8A9F-AA605E2DDE12}"/>
              </a:ext>
            </a:extLst>
          </p:cNvPr>
          <p:cNvSpPr txBox="1"/>
          <p:nvPr/>
        </p:nvSpPr>
        <p:spPr>
          <a:xfrm>
            <a:off x="10532547" y="2949486"/>
            <a:ext cx="826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cautus</a:t>
            </a:r>
            <a:endParaRPr lang="en-US" b="1" dirty="0"/>
          </a:p>
          <a:p>
            <a:pPr algn="ctr"/>
            <a:r>
              <a:rPr lang="en-US" dirty="0"/>
              <a:t>careful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90D6463-9EFD-7046-AE24-845D1A948C85}"/>
              </a:ext>
            </a:extLst>
          </p:cNvPr>
          <p:cNvSpPr txBox="1"/>
          <p:nvPr/>
        </p:nvSpPr>
        <p:spPr>
          <a:xfrm>
            <a:off x="1908646" y="4552235"/>
            <a:ext cx="980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celeriter</a:t>
            </a:r>
            <a:endParaRPr lang="en-US" b="1" dirty="0"/>
          </a:p>
          <a:p>
            <a:pPr algn="ctr"/>
            <a:r>
              <a:rPr lang="en-US" dirty="0"/>
              <a:t>quickly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38850DC-8ADF-9942-A405-68375206EC07}"/>
              </a:ext>
            </a:extLst>
          </p:cNvPr>
          <p:cNvSpPr txBox="1"/>
          <p:nvPr/>
        </p:nvSpPr>
        <p:spPr>
          <a:xfrm>
            <a:off x="663268" y="4559304"/>
            <a:ext cx="846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celare</a:t>
            </a:r>
            <a:endParaRPr lang="en-US" b="1" dirty="0"/>
          </a:p>
          <a:p>
            <a:pPr algn="ctr"/>
            <a:r>
              <a:rPr lang="en-US" dirty="0"/>
              <a:t>to hide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23CDC824-5081-8444-AD2D-F3BC50A71C07}"/>
              </a:ext>
            </a:extLst>
          </p:cNvPr>
          <p:cNvSpPr txBox="1"/>
          <p:nvPr/>
        </p:nvSpPr>
        <p:spPr>
          <a:xfrm>
            <a:off x="3439767" y="4555548"/>
            <a:ext cx="986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centum</a:t>
            </a:r>
          </a:p>
          <a:p>
            <a:pPr algn="ctr"/>
            <a:r>
              <a:rPr lang="en-US" dirty="0"/>
              <a:t>hundred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DD01299-E3BD-0643-88A8-3EE89B026B1E}"/>
              </a:ext>
            </a:extLst>
          </p:cNvPr>
          <p:cNvSpPr txBox="1"/>
          <p:nvPr/>
        </p:nvSpPr>
        <p:spPr>
          <a:xfrm>
            <a:off x="4871562" y="4537126"/>
            <a:ext cx="859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circum</a:t>
            </a:r>
            <a:endParaRPr lang="en-US" b="1" dirty="0"/>
          </a:p>
          <a:p>
            <a:pPr algn="ctr"/>
            <a:r>
              <a:rPr lang="en-US" dirty="0"/>
              <a:t>around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D7EC88F-0E8E-DF4D-8622-627DEDDA94BB}"/>
              </a:ext>
            </a:extLst>
          </p:cNvPr>
          <p:cNvSpPr txBox="1"/>
          <p:nvPr/>
        </p:nvSpPr>
        <p:spPr>
          <a:xfrm>
            <a:off x="6288514" y="4559303"/>
            <a:ext cx="966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clamare</a:t>
            </a:r>
            <a:endParaRPr lang="en-US" b="1" dirty="0"/>
          </a:p>
          <a:p>
            <a:pPr algn="ctr"/>
            <a:r>
              <a:rPr lang="en-US" dirty="0"/>
              <a:t>to shout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319C979-1EA6-234F-8C99-01DDA8C82E48}"/>
              </a:ext>
            </a:extLst>
          </p:cNvPr>
          <p:cNvSpPr txBox="1"/>
          <p:nvPr/>
        </p:nvSpPr>
        <p:spPr>
          <a:xfrm>
            <a:off x="7724826" y="4549107"/>
            <a:ext cx="879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clarus</a:t>
            </a:r>
            <a:endParaRPr lang="en-US" b="1" dirty="0"/>
          </a:p>
          <a:p>
            <a:pPr algn="ctr"/>
            <a:r>
              <a:rPr lang="en-US" dirty="0"/>
              <a:t>famous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A5A7E99-51EF-7D43-B9D3-4E0FA7255D7C}"/>
              </a:ext>
            </a:extLst>
          </p:cNvPr>
          <p:cNvSpPr txBox="1"/>
          <p:nvPr/>
        </p:nvSpPr>
        <p:spPr>
          <a:xfrm>
            <a:off x="8990486" y="4541371"/>
            <a:ext cx="1210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construere</a:t>
            </a:r>
            <a:endParaRPr lang="en-US" b="1" dirty="0"/>
          </a:p>
          <a:p>
            <a:pPr algn="ctr"/>
            <a:r>
              <a:rPr lang="en-US" dirty="0"/>
              <a:t>to build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AB2D84E-9772-F44A-B6AE-5E1D248FB483}"/>
              </a:ext>
            </a:extLst>
          </p:cNvPr>
          <p:cNvSpPr txBox="1"/>
          <p:nvPr/>
        </p:nvSpPr>
        <p:spPr>
          <a:xfrm>
            <a:off x="9909884" y="4548845"/>
            <a:ext cx="2124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consumere</a:t>
            </a:r>
            <a:endParaRPr lang="en-US" b="1" dirty="0"/>
          </a:p>
          <a:p>
            <a:pPr algn="r">
              <a:spcAft>
                <a:spcPts val="500"/>
              </a:spcAft>
            </a:pPr>
            <a:r>
              <a:rPr lang="en-US" dirty="0"/>
              <a:t>to consume, eat, drink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085DD4D-FD03-0448-A32D-4A9FF0B23B5C}"/>
              </a:ext>
            </a:extLst>
          </p:cNvPr>
          <p:cNvSpPr txBox="1"/>
          <p:nvPr/>
        </p:nvSpPr>
        <p:spPr>
          <a:xfrm>
            <a:off x="1953961" y="6067996"/>
            <a:ext cx="875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currere</a:t>
            </a:r>
            <a:endParaRPr lang="en-US" b="1" dirty="0"/>
          </a:p>
          <a:p>
            <a:pPr algn="ctr"/>
            <a:r>
              <a:rPr lang="en-US" dirty="0"/>
              <a:t>to run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5DF5D3D-5603-994D-A0F4-1F50A205D1EC}"/>
              </a:ext>
            </a:extLst>
          </p:cNvPr>
          <p:cNvSpPr txBox="1"/>
          <p:nvPr/>
        </p:nvSpPr>
        <p:spPr>
          <a:xfrm>
            <a:off x="286092" y="6057900"/>
            <a:ext cx="1528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curare</a:t>
            </a:r>
          </a:p>
          <a:p>
            <a:pPr algn="ctr"/>
            <a:r>
              <a:rPr lang="en-US" dirty="0"/>
              <a:t>to take care of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185CA62-B469-B448-81FA-B29046CF102E}"/>
              </a:ext>
            </a:extLst>
          </p:cNvPr>
          <p:cNvSpPr txBox="1"/>
          <p:nvPr/>
        </p:nvSpPr>
        <p:spPr>
          <a:xfrm>
            <a:off x="3459496" y="6055224"/>
            <a:ext cx="813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dare</a:t>
            </a:r>
          </a:p>
          <a:p>
            <a:pPr algn="ctr"/>
            <a:r>
              <a:rPr lang="en-US" dirty="0"/>
              <a:t>to give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FBA63DC4-EE93-0944-B244-D233388060E4}"/>
              </a:ext>
            </a:extLst>
          </p:cNvPr>
          <p:cNvSpPr txBox="1"/>
          <p:nvPr/>
        </p:nvSpPr>
        <p:spPr>
          <a:xfrm>
            <a:off x="6399028" y="6044320"/>
            <a:ext cx="8226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decem</a:t>
            </a:r>
            <a:endParaRPr lang="en-US" b="1" dirty="0"/>
          </a:p>
          <a:p>
            <a:pPr algn="ctr"/>
            <a:r>
              <a:rPr lang="en-US" dirty="0"/>
              <a:t>ten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2DF7BE5-EBF8-A940-8975-0F1EA286957B}"/>
              </a:ext>
            </a:extLst>
          </p:cNvPr>
          <p:cNvSpPr txBox="1"/>
          <p:nvPr/>
        </p:nvSpPr>
        <p:spPr>
          <a:xfrm>
            <a:off x="7596008" y="6055224"/>
            <a:ext cx="1136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delere</a:t>
            </a:r>
            <a:endParaRPr lang="en-US" b="1" dirty="0"/>
          </a:p>
          <a:p>
            <a:pPr algn="ctr"/>
            <a:r>
              <a:rPr lang="en-US" dirty="0"/>
              <a:t>to destroy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EADD7457-1285-1D45-91CD-65C644ADF465}"/>
              </a:ext>
            </a:extLst>
          </p:cNvPr>
          <p:cNvSpPr txBox="1"/>
          <p:nvPr/>
        </p:nvSpPr>
        <p:spPr>
          <a:xfrm>
            <a:off x="8947556" y="6044320"/>
            <a:ext cx="1283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descendere</a:t>
            </a:r>
            <a:endParaRPr lang="en-US" b="1" dirty="0"/>
          </a:p>
          <a:p>
            <a:pPr algn="ctr"/>
            <a:r>
              <a:rPr lang="en-US" dirty="0"/>
              <a:t>to go down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4FBEF14A-174B-B242-B069-15870C947A71}"/>
              </a:ext>
            </a:extLst>
          </p:cNvPr>
          <p:cNvSpPr txBox="1"/>
          <p:nvPr/>
        </p:nvSpPr>
        <p:spPr>
          <a:xfrm>
            <a:off x="10662820" y="6044319"/>
            <a:ext cx="638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deus</a:t>
            </a:r>
            <a:endParaRPr lang="en-US" b="1" dirty="0"/>
          </a:p>
          <a:p>
            <a:pPr algn="ctr"/>
            <a:r>
              <a:rPr lang="en-US" dirty="0"/>
              <a:t>god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0D8D2BE-4D53-E641-96A3-8F88F98E3F15}"/>
              </a:ext>
            </a:extLst>
          </p:cNvPr>
          <p:cNvSpPr txBox="1"/>
          <p:nvPr/>
        </p:nvSpPr>
        <p:spPr>
          <a:xfrm>
            <a:off x="4839908" y="6044320"/>
            <a:ext cx="952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dea</a:t>
            </a:r>
            <a:endParaRPr lang="en-US" b="1" dirty="0"/>
          </a:p>
          <a:p>
            <a:pPr algn="ctr"/>
            <a:r>
              <a:rPr lang="en-US" dirty="0"/>
              <a:t>goddess</a:t>
            </a:r>
          </a:p>
        </p:txBody>
      </p:sp>
      <p:pic>
        <p:nvPicPr>
          <p:cNvPr id="112" name="amare">
            <a:hlinkClick r:id="" action="ppaction://media"/>
            <a:extLst>
              <a:ext uri="{FF2B5EF4-FFF2-40B4-BE49-F238E27FC236}">
                <a16:creationId xmlns:a16="http://schemas.microsoft.com/office/drawing/2014/main" id="{158A6ED3-B5C5-834C-AEDB-03432BE8FA8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9"/>
          <a:srcRect/>
          <a:stretch/>
        </p:blipFill>
        <p:spPr>
          <a:xfrm>
            <a:off x="3551446" y="867478"/>
            <a:ext cx="760413" cy="760413"/>
          </a:xfrm>
          <a:prstGeom prst="rect">
            <a:avLst/>
          </a:prstGeom>
        </p:spPr>
      </p:pic>
      <p:pic>
        <p:nvPicPr>
          <p:cNvPr id="113" name="ambulare">
            <a:hlinkClick r:id="" action="ppaction://media"/>
            <a:extLst>
              <a:ext uri="{FF2B5EF4-FFF2-40B4-BE49-F238E27FC236}">
                <a16:creationId xmlns:a16="http://schemas.microsoft.com/office/drawing/2014/main" id="{3A07FE48-0B6A-9142-8DD5-219D06E18D0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70"/>
          <a:srcRect/>
          <a:stretch/>
        </p:blipFill>
        <p:spPr>
          <a:xfrm>
            <a:off x="4982772" y="883325"/>
            <a:ext cx="760413" cy="760413"/>
          </a:xfrm>
          <a:prstGeom prst="rect">
            <a:avLst/>
          </a:prstGeom>
        </p:spPr>
      </p:pic>
      <p:pic>
        <p:nvPicPr>
          <p:cNvPr id="114" name="amicus amica">
            <a:hlinkClick r:id="" action="ppaction://media"/>
            <a:extLst>
              <a:ext uri="{FF2B5EF4-FFF2-40B4-BE49-F238E27FC236}">
                <a16:creationId xmlns:a16="http://schemas.microsoft.com/office/drawing/2014/main" id="{6B39A036-E133-BC48-9564-A74BCE39F40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71"/>
          <a:srcRect/>
          <a:stretch/>
        </p:blipFill>
        <p:spPr>
          <a:xfrm>
            <a:off x="6452964" y="882320"/>
            <a:ext cx="760413" cy="760413"/>
          </a:xfrm>
          <a:prstGeom prst="rect">
            <a:avLst/>
          </a:prstGeom>
        </p:spPr>
      </p:pic>
      <p:pic>
        <p:nvPicPr>
          <p:cNvPr id="115" name="animus">
            <a:hlinkClick r:id="" action="ppaction://media"/>
            <a:extLst>
              <a:ext uri="{FF2B5EF4-FFF2-40B4-BE49-F238E27FC236}">
                <a16:creationId xmlns:a16="http://schemas.microsoft.com/office/drawing/2014/main" id="{B1BC4389-7FED-EB49-A9A9-C113D887969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72"/>
          <a:srcRect/>
          <a:stretch/>
        </p:blipFill>
        <p:spPr>
          <a:xfrm>
            <a:off x="7837500" y="883325"/>
            <a:ext cx="760413" cy="760413"/>
          </a:xfrm>
          <a:prstGeom prst="rect">
            <a:avLst/>
          </a:prstGeom>
        </p:spPr>
      </p:pic>
      <p:pic>
        <p:nvPicPr>
          <p:cNvPr id="116" name="aqua">
            <a:hlinkClick r:id="" action="ppaction://media"/>
            <a:extLst>
              <a:ext uri="{FF2B5EF4-FFF2-40B4-BE49-F238E27FC236}">
                <a16:creationId xmlns:a16="http://schemas.microsoft.com/office/drawing/2014/main" id="{CE121A82-B2BE-5A43-AA1D-A973F5D3D3CF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73"/>
          <a:srcRect/>
          <a:stretch/>
        </p:blipFill>
        <p:spPr>
          <a:xfrm>
            <a:off x="9209931" y="884268"/>
            <a:ext cx="760413" cy="760413"/>
          </a:xfrm>
          <a:prstGeom prst="rect">
            <a:avLst/>
          </a:prstGeom>
        </p:spPr>
      </p:pic>
      <p:pic>
        <p:nvPicPr>
          <p:cNvPr id="117" name="ascendere">
            <a:hlinkClick r:id="" action="ppaction://media"/>
            <a:extLst>
              <a:ext uri="{FF2B5EF4-FFF2-40B4-BE49-F238E27FC236}">
                <a16:creationId xmlns:a16="http://schemas.microsoft.com/office/drawing/2014/main" id="{F91F1D8B-5C6F-0543-87C6-395CFF61E10D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74"/>
          <a:srcRect/>
          <a:stretch/>
        </p:blipFill>
        <p:spPr>
          <a:xfrm>
            <a:off x="10593386" y="883294"/>
            <a:ext cx="760413" cy="760413"/>
          </a:xfrm>
          <a:prstGeom prst="rect">
            <a:avLst/>
          </a:prstGeom>
        </p:spPr>
      </p:pic>
      <p:pic>
        <p:nvPicPr>
          <p:cNvPr id="118" name="audire">
            <a:hlinkClick r:id="" action="ppaction://media"/>
            <a:extLst>
              <a:ext uri="{FF2B5EF4-FFF2-40B4-BE49-F238E27FC236}">
                <a16:creationId xmlns:a16="http://schemas.microsoft.com/office/drawing/2014/main" id="{E3D9E497-9F91-FF45-B89F-03337EC6EBC9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75"/>
          <a:srcRect/>
          <a:stretch/>
        </p:blipFill>
        <p:spPr>
          <a:xfrm>
            <a:off x="714547" y="2209062"/>
            <a:ext cx="790964" cy="790964"/>
          </a:xfrm>
          <a:prstGeom prst="rect">
            <a:avLst/>
          </a:prstGeom>
        </p:spPr>
      </p:pic>
      <p:pic>
        <p:nvPicPr>
          <p:cNvPr id="119" name="bene">
            <a:hlinkClick r:id="" action="ppaction://media"/>
            <a:extLst>
              <a:ext uri="{FF2B5EF4-FFF2-40B4-BE49-F238E27FC236}">
                <a16:creationId xmlns:a16="http://schemas.microsoft.com/office/drawing/2014/main" id="{B01A7B67-A356-9846-B4A7-B554316D5832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76"/>
          <a:srcRect/>
          <a:stretch/>
        </p:blipFill>
        <p:spPr>
          <a:xfrm>
            <a:off x="2047313" y="2208617"/>
            <a:ext cx="790964" cy="790964"/>
          </a:xfrm>
          <a:prstGeom prst="rect">
            <a:avLst/>
          </a:prstGeom>
        </p:spPr>
      </p:pic>
      <p:pic>
        <p:nvPicPr>
          <p:cNvPr id="120" name="bonus">
            <a:hlinkClick r:id="" action="ppaction://media"/>
            <a:extLst>
              <a:ext uri="{FF2B5EF4-FFF2-40B4-BE49-F238E27FC236}">
                <a16:creationId xmlns:a16="http://schemas.microsoft.com/office/drawing/2014/main" id="{41953D43-406A-5D49-A09C-B53188C25380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77"/>
          <a:srcRect/>
          <a:stretch/>
        </p:blipFill>
        <p:spPr>
          <a:xfrm>
            <a:off x="3561194" y="2196461"/>
            <a:ext cx="790964" cy="790964"/>
          </a:xfrm>
          <a:prstGeom prst="rect">
            <a:avLst/>
          </a:prstGeom>
        </p:spPr>
      </p:pic>
      <p:pic>
        <p:nvPicPr>
          <p:cNvPr id="121" name="campus">
            <a:hlinkClick r:id="" action="ppaction://media"/>
            <a:extLst>
              <a:ext uri="{FF2B5EF4-FFF2-40B4-BE49-F238E27FC236}">
                <a16:creationId xmlns:a16="http://schemas.microsoft.com/office/drawing/2014/main" id="{C494A3EA-FCBD-A844-8C7E-5EB2CD223099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78"/>
          <a:srcRect/>
          <a:stretch/>
        </p:blipFill>
        <p:spPr>
          <a:xfrm>
            <a:off x="4949327" y="2210476"/>
            <a:ext cx="790964" cy="790964"/>
          </a:xfrm>
          <a:prstGeom prst="rect">
            <a:avLst/>
          </a:prstGeom>
        </p:spPr>
      </p:pic>
      <p:pic>
        <p:nvPicPr>
          <p:cNvPr id="122" name="canis">
            <a:hlinkClick r:id="" action="ppaction://media"/>
            <a:extLst>
              <a:ext uri="{FF2B5EF4-FFF2-40B4-BE49-F238E27FC236}">
                <a16:creationId xmlns:a16="http://schemas.microsoft.com/office/drawing/2014/main" id="{B03A00A5-F1EF-7646-8C32-BB6952C82388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79"/>
          <a:srcRect/>
          <a:stretch/>
        </p:blipFill>
        <p:spPr>
          <a:xfrm>
            <a:off x="6428112" y="2210104"/>
            <a:ext cx="790964" cy="790964"/>
          </a:xfrm>
          <a:prstGeom prst="rect">
            <a:avLst/>
          </a:prstGeom>
        </p:spPr>
      </p:pic>
      <p:pic>
        <p:nvPicPr>
          <p:cNvPr id="123" name="cantare">
            <a:hlinkClick r:id="" action="ppaction://media"/>
            <a:extLst>
              <a:ext uri="{FF2B5EF4-FFF2-40B4-BE49-F238E27FC236}">
                <a16:creationId xmlns:a16="http://schemas.microsoft.com/office/drawing/2014/main" id="{A358397D-F30E-D843-99B9-FBBA87711D36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80"/>
          <a:srcRect/>
          <a:stretch/>
        </p:blipFill>
        <p:spPr>
          <a:xfrm>
            <a:off x="7818871" y="2210104"/>
            <a:ext cx="790964" cy="790964"/>
          </a:xfrm>
          <a:prstGeom prst="rect">
            <a:avLst/>
          </a:prstGeom>
        </p:spPr>
      </p:pic>
      <p:pic>
        <p:nvPicPr>
          <p:cNvPr id="124" name="capere">
            <a:hlinkClick r:id="" action="ppaction://media"/>
            <a:extLst>
              <a:ext uri="{FF2B5EF4-FFF2-40B4-BE49-F238E27FC236}">
                <a16:creationId xmlns:a16="http://schemas.microsoft.com/office/drawing/2014/main" id="{406B9652-9C52-CD42-8CDD-0DC1A6758A21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81"/>
          <a:srcRect/>
          <a:stretch/>
        </p:blipFill>
        <p:spPr>
          <a:xfrm>
            <a:off x="9217486" y="2195774"/>
            <a:ext cx="790964" cy="790964"/>
          </a:xfrm>
          <a:prstGeom prst="rect">
            <a:avLst/>
          </a:prstGeom>
        </p:spPr>
      </p:pic>
      <p:pic>
        <p:nvPicPr>
          <p:cNvPr id="125" name="cautus">
            <a:hlinkClick r:id="" action="ppaction://media"/>
            <a:extLst>
              <a:ext uri="{FF2B5EF4-FFF2-40B4-BE49-F238E27FC236}">
                <a16:creationId xmlns:a16="http://schemas.microsoft.com/office/drawing/2014/main" id="{65A9F50E-611E-F04F-B7C4-BF51A6E5C99C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82"/>
          <a:srcRect/>
          <a:stretch/>
        </p:blipFill>
        <p:spPr>
          <a:xfrm>
            <a:off x="10593387" y="2205147"/>
            <a:ext cx="790964" cy="790964"/>
          </a:xfrm>
          <a:prstGeom prst="rect">
            <a:avLst/>
          </a:prstGeom>
        </p:spPr>
      </p:pic>
      <p:sp>
        <p:nvSpPr>
          <p:cNvPr id="77" name="Oval 76">
            <a:extLst>
              <a:ext uri="{FF2B5EF4-FFF2-40B4-BE49-F238E27FC236}">
                <a16:creationId xmlns:a16="http://schemas.microsoft.com/office/drawing/2014/main" id="{FDB92DCD-4A19-144D-AAF9-E850B44FDA9A}"/>
              </a:ext>
            </a:extLst>
          </p:cNvPr>
          <p:cNvSpPr/>
          <p:nvPr/>
        </p:nvSpPr>
        <p:spPr>
          <a:xfrm>
            <a:off x="1709782" y="2207224"/>
            <a:ext cx="488357" cy="442913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B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F5F84571-BAB5-FD4A-A36B-655B36ACEE43}"/>
              </a:ext>
            </a:extLst>
          </p:cNvPr>
          <p:cNvSpPr/>
          <p:nvPr/>
        </p:nvSpPr>
        <p:spPr>
          <a:xfrm>
            <a:off x="399514" y="781164"/>
            <a:ext cx="488357" cy="442913"/>
          </a:xfrm>
          <a:prstGeom prst="ellipse">
            <a:avLst/>
          </a:prstGeom>
          <a:solidFill>
            <a:srgbClr val="00465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3E9F1BF-90C9-AD43-BF01-6F2C018B82C4}"/>
              </a:ext>
            </a:extLst>
          </p:cNvPr>
          <p:cNvSpPr/>
          <p:nvPr/>
        </p:nvSpPr>
        <p:spPr>
          <a:xfrm>
            <a:off x="4623540" y="2218823"/>
            <a:ext cx="488357" cy="442913"/>
          </a:xfrm>
          <a:prstGeom prst="ellipse">
            <a:avLst/>
          </a:prstGeom>
          <a:solidFill>
            <a:srgbClr val="7B353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C</a:t>
            </a:r>
          </a:p>
        </p:txBody>
      </p:sp>
      <p:pic>
        <p:nvPicPr>
          <p:cNvPr id="132" name="celare">
            <a:hlinkClick r:id="" action="ppaction://media"/>
            <a:extLst>
              <a:ext uri="{FF2B5EF4-FFF2-40B4-BE49-F238E27FC236}">
                <a16:creationId xmlns:a16="http://schemas.microsoft.com/office/drawing/2014/main" id="{4BCFF1DC-E8E0-0C47-89D1-36601D648820}"/>
              </a:ext>
            </a:extLst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83"/>
          <a:srcRect/>
          <a:stretch/>
        </p:blipFill>
        <p:spPr>
          <a:xfrm>
            <a:off x="730437" y="3725529"/>
            <a:ext cx="791110" cy="791110"/>
          </a:xfrm>
          <a:prstGeom prst="rect">
            <a:avLst/>
          </a:prstGeom>
        </p:spPr>
      </p:pic>
      <p:pic>
        <p:nvPicPr>
          <p:cNvPr id="133" name="celeriter">
            <a:hlinkClick r:id="" action="ppaction://media"/>
            <a:extLst>
              <a:ext uri="{FF2B5EF4-FFF2-40B4-BE49-F238E27FC236}">
                <a16:creationId xmlns:a16="http://schemas.microsoft.com/office/drawing/2014/main" id="{29614950-A933-F846-A990-50A79FBE1131}"/>
              </a:ext>
            </a:extLst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84"/>
          <a:srcRect/>
          <a:stretch/>
        </p:blipFill>
        <p:spPr>
          <a:xfrm>
            <a:off x="2041319" y="3722220"/>
            <a:ext cx="791110" cy="791110"/>
          </a:xfrm>
          <a:prstGeom prst="rect">
            <a:avLst/>
          </a:prstGeom>
        </p:spPr>
      </p:pic>
      <p:pic>
        <p:nvPicPr>
          <p:cNvPr id="134" name="centum">
            <a:hlinkClick r:id="" action="ppaction://media"/>
            <a:extLst>
              <a:ext uri="{FF2B5EF4-FFF2-40B4-BE49-F238E27FC236}">
                <a16:creationId xmlns:a16="http://schemas.microsoft.com/office/drawing/2014/main" id="{A3960930-B919-A047-92B2-13E00F43217C}"/>
              </a:ext>
            </a:extLst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85"/>
          <a:srcRect/>
          <a:stretch/>
        </p:blipFill>
        <p:spPr>
          <a:xfrm>
            <a:off x="3563546" y="3710736"/>
            <a:ext cx="791110" cy="791110"/>
          </a:xfrm>
          <a:prstGeom prst="rect">
            <a:avLst/>
          </a:prstGeom>
        </p:spPr>
      </p:pic>
      <p:pic>
        <p:nvPicPr>
          <p:cNvPr id="135" name="circum">
            <a:hlinkClick r:id="" action="ppaction://media"/>
            <a:extLst>
              <a:ext uri="{FF2B5EF4-FFF2-40B4-BE49-F238E27FC236}">
                <a16:creationId xmlns:a16="http://schemas.microsoft.com/office/drawing/2014/main" id="{6381BEF7-84BA-9E4D-8349-DEA72856DD96}"/>
              </a:ext>
            </a:extLst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86"/>
          <a:srcRect/>
          <a:stretch/>
        </p:blipFill>
        <p:spPr>
          <a:xfrm>
            <a:off x="4944340" y="3725704"/>
            <a:ext cx="791110" cy="791110"/>
          </a:xfrm>
          <a:prstGeom prst="rect">
            <a:avLst/>
          </a:prstGeom>
        </p:spPr>
      </p:pic>
      <p:pic>
        <p:nvPicPr>
          <p:cNvPr id="136" name="clamare">
            <a:hlinkClick r:id="" action="ppaction://media"/>
            <a:extLst>
              <a:ext uri="{FF2B5EF4-FFF2-40B4-BE49-F238E27FC236}">
                <a16:creationId xmlns:a16="http://schemas.microsoft.com/office/drawing/2014/main" id="{2864F268-DAB6-F946-A689-E0E53E020263}"/>
              </a:ext>
            </a:extLst>
          </p:cNvPr>
          <p:cNvPicPr>
            <a:picLocks noChangeAspect="1"/>
          </p:cNvPicPr>
          <p:nvPr>
            <a:audi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87"/>
          <a:srcRect/>
          <a:stretch/>
        </p:blipFill>
        <p:spPr>
          <a:xfrm>
            <a:off x="6442381" y="3708375"/>
            <a:ext cx="791110" cy="791110"/>
          </a:xfrm>
          <a:prstGeom prst="rect">
            <a:avLst/>
          </a:prstGeom>
        </p:spPr>
      </p:pic>
      <p:pic>
        <p:nvPicPr>
          <p:cNvPr id="137" name="clarus">
            <a:hlinkClick r:id="" action="ppaction://media"/>
            <a:extLst>
              <a:ext uri="{FF2B5EF4-FFF2-40B4-BE49-F238E27FC236}">
                <a16:creationId xmlns:a16="http://schemas.microsoft.com/office/drawing/2014/main" id="{EB69A6AA-9F9E-8540-874F-36D616D02142}"/>
              </a:ext>
            </a:extLst>
          </p:cNvPr>
          <p:cNvPicPr>
            <a:picLocks noChangeAspect="1"/>
          </p:cNvPicPr>
          <p:nvPr>
            <a:audi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88"/>
          <a:srcRect/>
          <a:stretch/>
        </p:blipFill>
        <p:spPr>
          <a:xfrm>
            <a:off x="7812698" y="3729933"/>
            <a:ext cx="791110" cy="791110"/>
          </a:xfrm>
          <a:prstGeom prst="rect">
            <a:avLst/>
          </a:prstGeom>
        </p:spPr>
      </p:pic>
      <p:pic>
        <p:nvPicPr>
          <p:cNvPr id="138" name="construere">
            <a:hlinkClick r:id="" action="ppaction://media"/>
            <a:extLst>
              <a:ext uri="{FF2B5EF4-FFF2-40B4-BE49-F238E27FC236}">
                <a16:creationId xmlns:a16="http://schemas.microsoft.com/office/drawing/2014/main" id="{E232CCD9-013F-9C49-8C76-BB644137C1CB}"/>
              </a:ext>
            </a:extLst>
          </p:cNvPr>
          <p:cNvPicPr>
            <a:picLocks noChangeAspect="1"/>
          </p:cNvPicPr>
          <p:nvPr>
            <a:audioFile r:link="rId46"/>
            <p:extLst>
              <p:ext uri="{DAA4B4D4-6D71-4841-9C94-3DE7FCFB9230}">
                <p14:media xmlns:p14="http://schemas.microsoft.com/office/powerpoint/2010/main" r:embed="rId45"/>
              </p:ext>
            </p:extLst>
          </p:nvPr>
        </p:nvPicPr>
        <p:blipFill>
          <a:blip r:embed="rId89"/>
          <a:srcRect/>
          <a:stretch/>
        </p:blipFill>
        <p:spPr>
          <a:xfrm>
            <a:off x="9209932" y="3718931"/>
            <a:ext cx="791110" cy="791110"/>
          </a:xfrm>
          <a:prstGeom prst="rect">
            <a:avLst/>
          </a:prstGeom>
        </p:spPr>
      </p:pic>
      <p:pic>
        <p:nvPicPr>
          <p:cNvPr id="139" name="consumere">
            <a:hlinkClick r:id="" action="ppaction://media"/>
            <a:extLst>
              <a:ext uri="{FF2B5EF4-FFF2-40B4-BE49-F238E27FC236}">
                <a16:creationId xmlns:a16="http://schemas.microsoft.com/office/drawing/2014/main" id="{9978D7C7-A7CE-B645-B5DB-80A77F309B8D}"/>
              </a:ext>
            </a:extLst>
          </p:cNvPr>
          <p:cNvPicPr>
            <a:picLocks noChangeAspect="1"/>
          </p:cNvPicPr>
          <p:nvPr>
            <a:audioFile r:link="rId48"/>
            <p:extLst>
              <p:ext uri="{DAA4B4D4-6D71-4841-9C94-3DE7FCFB9230}">
                <p14:media xmlns:p14="http://schemas.microsoft.com/office/powerpoint/2010/main" r:embed="rId47"/>
              </p:ext>
            </p:extLst>
          </p:nvPr>
        </p:nvPicPr>
        <p:blipFill>
          <a:blip r:embed="rId90"/>
          <a:srcRect/>
          <a:stretch/>
        </p:blipFill>
        <p:spPr>
          <a:xfrm>
            <a:off x="10610157" y="3708375"/>
            <a:ext cx="791110" cy="791110"/>
          </a:xfrm>
          <a:prstGeom prst="rect">
            <a:avLst/>
          </a:prstGeom>
        </p:spPr>
      </p:pic>
      <p:pic>
        <p:nvPicPr>
          <p:cNvPr id="140" name="curare">
            <a:hlinkClick r:id="" action="ppaction://media"/>
            <a:extLst>
              <a:ext uri="{FF2B5EF4-FFF2-40B4-BE49-F238E27FC236}">
                <a16:creationId xmlns:a16="http://schemas.microsoft.com/office/drawing/2014/main" id="{C8D4F5C7-67A0-7249-A84C-E852D31ABBBF}"/>
              </a:ext>
            </a:extLst>
          </p:cNvPr>
          <p:cNvPicPr>
            <a:picLocks noChangeAspect="1"/>
          </p:cNvPicPr>
          <p:nvPr>
            <a:audioFile r:link="rId50"/>
            <p:extLst>
              <p:ext uri="{DAA4B4D4-6D71-4841-9C94-3DE7FCFB9230}">
                <p14:media xmlns:p14="http://schemas.microsoft.com/office/powerpoint/2010/main" r:embed="rId49"/>
              </p:ext>
            </p:extLst>
          </p:nvPr>
        </p:nvPicPr>
        <p:blipFill>
          <a:blip r:embed="rId91"/>
          <a:srcRect/>
          <a:stretch/>
        </p:blipFill>
        <p:spPr>
          <a:xfrm>
            <a:off x="728295" y="5333609"/>
            <a:ext cx="778068" cy="778068"/>
          </a:xfrm>
          <a:prstGeom prst="rect">
            <a:avLst/>
          </a:prstGeom>
        </p:spPr>
      </p:pic>
      <p:pic>
        <p:nvPicPr>
          <p:cNvPr id="141" name="currere">
            <a:hlinkClick r:id="" action="ppaction://media"/>
            <a:extLst>
              <a:ext uri="{FF2B5EF4-FFF2-40B4-BE49-F238E27FC236}">
                <a16:creationId xmlns:a16="http://schemas.microsoft.com/office/drawing/2014/main" id="{45F7E5C4-5FFA-4045-B682-E5FEC673DE63}"/>
              </a:ext>
            </a:extLst>
          </p:cNvPr>
          <p:cNvPicPr>
            <a:picLocks noChangeAspect="1"/>
          </p:cNvPicPr>
          <p:nvPr>
            <a:audioFile r:link="rId52"/>
            <p:extLst>
              <p:ext uri="{DAA4B4D4-6D71-4841-9C94-3DE7FCFB9230}">
                <p14:media xmlns:p14="http://schemas.microsoft.com/office/powerpoint/2010/main" r:embed="rId51"/>
              </p:ext>
            </p:extLst>
          </p:nvPr>
        </p:nvPicPr>
        <p:blipFill>
          <a:blip r:embed="rId92"/>
          <a:srcRect/>
          <a:stretch/>
        </p:blipFill>
        <p:spPr>
          <a:xfrm>
            <a:off x="2046608" y="5323002"/>
            <a:ext cx="778068" cy="778068"/>
          </a:xfrm>
          <a:prstGeom prst="rect">
            <a:avLst/>
          </a:prstGeom>
        </p:spPr>
      </p:pic>
      <p:pic>
        <p:nvPicPr>
          <p:cNvPr id="142" name="dare">
            <a:hlinkClick r:id="" action="ppaction://media"/>
            <a:extLst>
              <a:ext uri="{FF2B5EF4-FFF2-40B4-BE49-F238E27FC236}">
                <a16:creationId xmlns:a16="http://schemas.microsoft.com/office/drawing/2014/main" id="{CF3F5826-EEEA-EE4E-80F3-AA68EFDE6BFA}"/>
              </a:ext>
            </a:extLst>
          </p:cNvPr>
          <p:cNvPicPr>
            <a:picLocks noChangeAspect="1"/>
          </p:cNvPicPr>
          <p:nvPr>
            <a:audioFile r:link="rId54"/>
            <p:extLst>
              <p:ext uri="{DAA4B4D4-6D71-4841-9C94-3DE7FCFB9230}">
                <p14:media xmlns:p14="http://schemas.microsoft.com/office/powerpoint/2010/main" r:embed="rId53"/>
              </p:ext>
            </p:extLst>
          </p:nvPr>
        </p:nvPicPr>
        <p:blipFill>
          <a:blip r:embed="rId93"/>
          <a:srcRect/>
          <a:stretch/>
        </p:blipFill>
        <p:spPr>
          <a:xfrm>
            <a:off x="3543149" y="5304146"/>
            <a:ext cx="778068" cy="778068"/>
          </a:xfrm>
          <a:prstGeom prst="rect">
            <a:avLst/>
          </a:prstGeom>
        </p:spPr>
      </p:pic>
      <p:pic>
        <p:nvPicPr>
          <p:cNvPr id="143" name="dea">
            <a:hlinkClick r:id="" action="ppaction://media"/>
            <a:extLst>
              <a:ext uri="{FF2B5EF4-FFF2-40B4-BE49-F238E27FC236}">
                <a16:creationId xmlns:a16="http://schemas.microsoft.com/office/drawing/2014/main" id="{3D8DFE56-4A99-C84E-B1DD-27C1C610AA84}"/>
              </a:ext>
            </a:extLst>
          </p:cNvPr>
          <p:cNvPicPr>
            <a:picLocks noChangeAspect="1"/>
          </p:cNvPicPr>
          <p:nvPr>
            <a:audioFile r:link="rId56"/>
            <p:extLst>
              <p:ext uri="{DAA4B4D4-6D71-4841-9C94-3DE7FCFB9230}">
                <p14:media xmlns:p14="http://schemas.microsoft.com/office/powerpoint/2010/main" r:embed="rId55"/>
              </p:ext>
            </p:extLst>
          </p:nvPr>
        </p:nvPicPr>
        <p:blipFill>
          <a:blip r:embed="rId94"/>
          <a:srcRect/>
          <a:stretch/>
        </p:blipFill>
        <p:spPr>
          <a:xfrm>
            <a:off x="4958206" y="5300804"/>
            <a:ext cx="778068" cy="778068"/>
          </a:xfrm>
          <a:prstGeom prst="rect">
            <a:avLst/>
          </a:prstGeom>
        </p:spPr>
      </p:pic>
      <p:pic>
        <p:nvPicPr>
          <p:cNvPr id="144" name="decem">
            <a:hlinkClick r:id="" action="ppaction://media"/>
            <a:extLst>
              <a:ext uri="{FF2B5EF4-FFF2-40B4-BE49-F238E27FC236}">
                <a16:creationId xmlns:a16="http://schemas.microsoft.com/office/drawing/2014/main" id="{90E73FBD-EF45-8742-A68C-491EA722C0F7}"/>
              </a:ext>
            </a:extLst>
          </p:cNvPr>
          <p:cNvPicPr>
            <a:picLocks noChangeAspect="1"/>
          </p:cNvPicPr>
          <p:nvPr>
            <a:audioFile r:link="rId58"/>
            <p:extLst>
              <p:ext uri="{DAA4B4D4-6D71-4841-9C94-3DE7FCFB9230}">
                <p14:media xmlns:p14="http://schemas.microsoft.com/office/powerpoint/2010/main" r:embed="rId57"/>
              </p:ext>
            </p:extLst>
          </p:nvPr>
        </p:nvPicPr>
        <p:blipFill>
          <a:blip r:embed="rId95"/>
          <a:srcRect/>
          <a:stretch/>
        </p:blipFill>
        <p:spPr>
          <a:xfrm>
            <a:off x="6451051" y="5306707"/>
            <a:ext cx="778068" cy="778068"/>
          </a:xfrm>
          <a:prstGeom prst="rect">
            <a:avLst/>
          </a:prstGeom>
        </p:spPr>
      </p:pic>
      <p:pic>
        <p:nvPicPr>
          <p:cNvPr id="145" name="delere">
            <a:hlinkClick r:id="" action="ppaction://media"/>
            <a:extLst>
              <a:ext uri="{FF2B5EF4-FFF2-40B4-BE49-F238E27FC236}">
                <a16:creationId xmlns:a16="http://schemas.microsoft.com/office/drawing/2014/main" id="{E9B14EB3-E15E-DD4E-979F-6794B9FB4E12}"/>
              </a:ext>
            </a:extLst>
          </p:cNvPr>
          <p:cNvPicPr>
            <a:picLocks noChangeAspect="1"/>
          </p:cNvPicPr>
          <p:nvPr>
            <a:audioFile r:link="rId60"/>
            <p:extLst>
              <p:ext uri="{DAA4B4D4-6D71-4841-9C94-3DE7FCFB9230}">
                <p14:media xmlns:p14="http://schemas.microsoft.com/office/powerpoint/2010/main" r:embed="rId59"/>
              </p:ext>
            </p:extLst>
          </p:nvPr>
        </p:nvPicPr>
        <p:blipFill>
          <a:blip r:embed="rId96"/>
          <a:srcRect/>
          <a:stretch/>
        </p:blipFill>
        <p:spPr>
          <a:xfrm>
            <a:off x="7820905" y="5318742"/>
            <a:ext cx="778068" cy="778068"/>
          </a:xfrm>
          <a:prstGeom prst="rect">
            <a:avLst/>
          </a:prstGeom>
        </p:spPr>
      </p:pic>
      <p:pic>
        <p:nvPicPr>
          <p:cNvPr id="146" name="descendere">
            <a:hlinkClick r:id="" action="ppaction://media"/>
            <a:extLst>
              <a:ext uri="{FF2B5EF4-FFF2-40B4-BE49-F238E27FC236}">
                <a16:creationId xmlns:a16="http://schemas.microsoft.com/office/drawing/2014/main" id="{177625A4-7675-444A-A97A-69C56F2D4599}"/>
              </a:ext>
            </a:extLst>
          </p:cNvPr>
          <p:cNvPicPr>
            <a:picLocks noChangeAspect="1"/>
          </p:cNvPicPr>
          <p:nvPr>
            <a:audioFile r:link="rId62"/>
            <p:extLst>
              <p:ext uri="{DAA4B4D4-6D71-4841-9C94-3DE7FCFB9230}">
                <p14:media xmlns:p14="http://schemas.microsoft.com/office/powerpoint/2010/main" r:embed="rId61"/>
              </p:ext>
            </p:extLst>
          </p:nvPr>
        </p:nvPicPr>
        <p:blipFill>
          <a:blip r:embed="rId97"/>
          <a:srcRect/>
          <a:stretch/>
        </p:blipFill>
        <p:spPr>
          <a:xfrm>
            <a:off x="9222191" y="5312059"/>
            <a:ext cx="778068" cy="778068"/>
          </a:xfrm>
          <a:prstGeom prst="rect">
            <a:avLst/>
          </a:prstGeom>
        </p:spPr>
      </p:pic>
      <p:pic>
        <p:nvPicPr>
          <p:cNvPr id="147" name="deus">
            <a:hlinkClick r:id="" action="ppaction://media"/>
            <a:extLst>
              <a:ext uri="{FF2B5EF4-FFF2-40B4-BE49-F238E27FC236}">
                <a16:creationId xmlns:a16="http://schemas.microsoft.com/office/drawing/2014/main" id="{5093176D-1C1E-764A-AF6F-27556D0C85A5}"/>
              </a:ext>
            </a:extLst>
          </p:cNvPr>
          <p:cNvPicPr>
            <a:picLocks noChangeAspect="1"/>
          </p:cNvPicPr>
          <p:nvPr>
            <a:audioFile r:link="rId64"/>
            <p:extLst>
              <p:ext uri="{DAA4B4D4-6D71-4841-9C94-3DE7FCFB9230}">
                <p14:media xmlns:p14="http://schemas.microsoft.com/office/powerpoint/2010/main" r:embed="rId63"/>
              </p:ext>
            </p:extLst>
          </p:nvPr>
        </p:nvPicPr>
        <p:blipFill>
          <a:blip r:embed="rId98"/>
          <a:srcRect/>
          <a:stretch/>
        </p:blipFill>
        <p:spPr>
          <a:xfrm>
            <a:off x="10605509" y="5300804"/>
            <a:ext cx="778068" cy="778068"/>
          </a:xfrm>
          <a:prstGeom prst="rect">
            <a:avLst/>
          </a:prstGeom>
        </p:spPr>
      </p:pic>
      <p:sp>
        <p:nvSpPr>
          <p:cNvPr id="79" name="Oval 78">
            <a:extLst>
              <a:ext uri="{FF2B5EF4-FFF2-40B4-BE49-F238E27FC236}">
                <a16:creationId xmlns:a16="http://schemas.microsoft.com/office/drawing/2014/main" id="{9EFF4171-A3B9-AE42-8F9F-809434D90ED5}"/>
              </a:ext>
            </a:extLst>
          </p:cNvPr>
          <p:cNvSpPr/>
          <p:nvPr/>
        </p:nvSpPr>
        <p:spPr>
          <a:xfrm>
            <a:off x="3230613" y="5272622"/>
            <a:ext cx="488357" cy="442913"/>
          </a:xfrm>
          <a:prstGeom prst="ellipse">
            <a:avLst/>
          </a:prstGeom>
          <a:solidFill>
            <a:srgbClr val="00465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D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2CAF25F0-084D-0A4E-A174-E79B099D9FB5}"/>
              </a:ext>
            </a:extLst>
          </p:cNvPr>
          <p:cNvSpPr txBox="1"/>
          <p:nvPr/>
        </p:nvSpPr>
        <p:spPr>
          <a:xfrm rot="16200000">
            <a:off x="10776614" y="5436296"/>
            <a:ext cx="25971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Charlie Andrew 2022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maximumclassics.com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0" name="Action Button: Forwards or Next 14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B8D638F-E4F8-3E4F-9814-A0E4DD00927F}"/>
              </a:ext>
            </a:extLst>
          </p:cNvPr>
          <p:cNvSpPr/>
          <p:nvPr/>
        </p:nvSpPr>
        <p:spPr>
          <a:xfrm>
            <a:off x="11301136" y="165095"/>
            <a:ext cx="650960" cy="526883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Action Button: Beginning 151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9942C5F9-E6C0-EE46-96E1-9489903426CA}"/>
              </a:ext>
            </a:extLst>
          </p:cNvPr>
          <p:cNvSpPr/>
          <p:nvPr/>
        </p:nvSpPr>
        <p:spPr>
          <a:xfrm>
            <a:off x="197708" y="154971"/>
            <a:ext cx="690163" cy="526883"/>
          </a:xfrm>
          <a:prstGeom prst="actionButtonBeginning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44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89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604" fill="hold"/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70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454" fill="hold"/>
                                        <p:tgtEl>
                                          <p:spTgt spid="1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41" fill="hold"/>
                                        <p:tgtEl>
                                          <p:spTgt spid="1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662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241" fill="hold"/>
                                        <p:tgtEl>
                                          <p:spTgt spid="1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132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76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132" fill="hold"/>
                                        <p:tgtEl>
                                          <p:spTgt spid="1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598" fill="hold"/>
                                        <p:tgtEl>
                                          <p:spTgt spid="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620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812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577" fill="hold"/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132" fill="hold"/>
                                        <p:tgtEl>
                                          <p:spTgt spid="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726" fill="hold"/>
                                        <p:tgtEl>
                                          <p:spTgt spid="1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582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641" fill="hold"/>
                                        <p:tgtEl>
                                          <p:spTgt spid="1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662" fill="hold"/>
                                        <p:tgtEl>
                                          <p:spTgt spid="1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641" fill="hold"/>
                                        <p:tgtEl>
                                          <p:spTgt spid="1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324" fill="hold"/>
                                        <p:tgtEl>
                                          <p:spTgt spid="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2174" fill="hold"/>
                                        <p:tgtEl>
                                          <p:spTgt spid="1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940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196" fill="hold"/>
                                        <p:tgtEl>
                                          <p:spTgt spid="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2046" fill="hold"/>
                                        <p:tgtEl>
                                          <p:spTgt spid="1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1684" fill="hold"/>
                                        <p:tgtEl>
                                          <p:spTgt spid="1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1534" fill="hold"/>
                                        <p:tgtEl>
                                          <p:spTgt spid="1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1214" fill="hold"/>
                                        <p:tgtEl>
                                          <p:spTgt spid="1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1492" fill="hold"/>
                                        <p:tgtEl>
                                          <p:spTgt spid="1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2345" fill="hold"/>
                                        <p:tgtEl>
                                          <p:spTgt spid="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1705" fill="hold"/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4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5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7"/>
                </p:tgtEl>
              </p:cMediaNode>
            </p:audio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0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1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2"/>
                </p:tgtEl>
              </p:cMediaNode>
            </p:audio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"/>
                </p:tgtEl>
              </p:cMediaNode>
            </p:audio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4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5"/>
                </p:tgtEl>
              </p:cMediaNode>
            </p:audi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2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4"/>
                </p:tgtEl>
              </p:cMediaNode>
            </p:audio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5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6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7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8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9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0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1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2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4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5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6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817035F-BBC7-BF46-B010-304E4A3C7F7D}"/>
              </a:ext>
            </a:extLst>
          </p:cNvPr>
          <p:cNvSpPr txBox="1"/>
          <p:nvPr/>
        </p:nvSpPr>
        <p:spPr>
          <a:xfrm>
            <a:off x="1986584" y="1568368"/>
            <a:ext cx="824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digitus</a:t>
            </a:r>
            <a:endParaRPr lang="en-US" b="1" dirty="0"/>
          </a:p>
          <a:p>
            <a:pPr algn="ctr"/>
            <a:r>
              <a:rPr lang="en-US" dirty="0"/>
              <a:t>finger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813C069-254A-CC45-9748-592F497CEADF}"/>
              </a:ext>
            </a:extLst>
          </p:cNvPr>
          <p:cNvSpPr txBox="1">
            <a:spLocks/>
          </p:cNvSpPr>
          <p:nvPr/>
        </p:nvSpPr>
        <p:spPr>
          <a:xfrm>
            <a:off x="838200" y="165095"/>
            <a:ext cx="10515600" cy="74350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di- to ins-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EA19DD0-8123-F740-8464-35E6C1D3558C}"/>
              </a:ext>
            </a:extLst>
          </p:cNvPr>
          <p:cNvSpPr txBox="1"/>
          <p:nvPr/>
        </p:nvSpPr>
        <p:spPr>
          <a:xfrm>
            <a:off x="377135" y="1580209"/>
            <a:ext cx="1370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dicere</a:t>
            </a:r>
            <a:endParaRPr lang="en-US" b="1" dirty="0"/>
          </a:p>
          <a:p>
            <a:pPr algn="ctr"/>
            <a:r>
              <a:rPr lang="en-US" dirty="0"/>
              <a:t>to say, speak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1C941F6-5F05-9543-8526-98EB553C10EB}"/>
              </a:ext>
            </a:extLst>
          </p:cNvPr>
          <p:cNvSpPr txBox="1"/>
          <p:nvPr/>
        </p:nvSpPr>
        <p:spPr>
          <a:xfrm>
            <a:off x="3505245" y="1575841"/>
            <a:ext cx="822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doctus</a:t>
            </a:r>
            <a:endParaRPr lang="en-US" b="1" dirty="0"/>
          </a:p>
          <a:p>
            <a:pPr algn="ctr"/>
            <a:r>
              <a:rPr lang="en-US" dirty="0"/>
              <a:t>clever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997F91F-CBA3-D14F-85E1-02B8BEA1CBD4}"/>
              </a:ext>
            </a:extLst>
          </p:cNvPr>
          <p:cNvSpPr txBox="1"/>
          <p:nvPr/>
        </p:nvSpPr>
        <p:spPr>
          <a:xfrm>
            <a:off x="4809176" y="1568367"/>
            <a:ext cx="951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dormire</a:t>
            </a:r>
            <a:endParaRPr lang="en-US" b="1" dirty="0"/>
          </a:p>
          <a:p>
            <a:pPr algn="ctr"/>
            <a:r>
              <a:rPr lang="en-US" dirty="0"/>
              <a:t>to sleep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688A8AD-F202-C740-92BB-26D4EF26FDC0}"/>
              </a:ext>
            </a:extLst>
          </p:cNvPr>
          <p:cNvSpPr txBox="1"/>
          <p:nvPr/>
        </p:nvSpPr>
        <p:spPr>
          <a:xfrm>
            <a:off x="6293623" y="1575841"/>
            <a:ext cx="837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ducere</a:t>
            </a:r>
            <a:endParaRPr lang="en-US" b="1" dirty="0"/>
          </a:p>
          <a:p>
            <a:pPr algn="ctr"/>
            <a:r>
              <a:rPr lang="en-US" dirty="0"/>
              <a:t>to lead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ECBED0D-6AE3-1C45-9222-E1CD8E4C6821}"/>
              </a:ext>
            </a:extLst>
          </p:cNvPr>
          <p:cNvSpPr txBox="1"/>
          <p:nvPr/>
        </p:nvSpPr>
        <p:spPr>
          <a:xfrm>
            <a:off x="7929752" y="1582655"/>
            <a:ext cx="554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duo</a:t>
            </a:r>
          </a:p>
          <a:p>
            <a:pPr algn="ctr"/>
            <a:r>
              <a:rPr lang="en-US" dirty="0"/>
              <a:t>two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489F780-2807-B348-9B3F-A3E5927C5BA0}"/>
              </a:ext>
            </a:extLst>
          </p:cNvPr>
          <p:cNvSpPr txBox="1"/>
          <p:nvPr/>
        </p:nvSpPr>
        <p:spPr>
          <a:xfrm>
            <a:off x="9156537" y="1580348"/>
            <a:ext cx="780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dux</a:t>
            </a:r>
          </a:p>
          <a:p>
            <a:pPr algn="ctr"/>
            <a:r>
              <a:rPr lang="en-US" dirty="0"/>
              <a:t>leader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DE51C07-DCCA-F44E-AE12-B57652191B80}"/>
              </a:ext>
            </a:extLst>
          </p:cNvPr>
          <p:cNvSpPr txBox="1"/>
          <p:nvPr/>
        </p:nvSpPr>
        <p:spPr>
          <a:xfrm>
            <a:off x="10355128" y="1568367"/>
            <a:ext cx="1181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e, ex</a:t>
            </a:r>
          </a:p>
          <a:p>
            <a:pPr algn="ctr"/>
            <a:r>
              <a:rPr lang="en-US" dirty="0"/>
              <a:t>out, out of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799C8FF-142A-CB43-8CA0-E612F5E7DE72}"/>
              </a:ext>
            </a:extLst>
          </p:cNvPr>
          <p:cNvSpPr txBox="1"/>
          <p:nvPr/>
        </p:nvSpPr>
        <p:spPr>
          <a:xfrm>
            <a:off x="2063047" y="2949487"/>
            <a:ext cx="671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esse</a:t>
            </a:r>
            <a:endParaRPr lang="en-US" b="1" dirty="0"/>
          </a:p>
          <a:p>
            <a:pPr algn="ctr"/>
            <a:r>
              <a:rPr lang="en-US" dirty="0"/>
              <a:t>to be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036389C-0BA8-494C-A63C-1BD979F472B5}"/>
              </a:ext>
            </a:extLst>
          </p:cNvPr>
          <p:cNvSpPr txBox="1"/>
          <p:nvPr/>
        </p:nvSpPr>
        <p:spPr>
          <a:xfrm>
            <a:off x="681418" y="2961328"/>
            <a:ext cx="761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equus</a:t>
            </a:r>
            <a:endParaRPr lang="en-US" b="1" dirty="0"/>
          </a:p>
          <a:p>
            <a:pPr algn="ctr"/>
            <a:r>
              <a:rPr lang="en-US" dirty="0"/>
              <a:t>horse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50A7748-861A-0F4A-880F-5BDB358A091B}"/>
              </a:ext>
            </a:extLst>
          </p:cNvPr>
          <p:cNvSpPr txBox="1"/>
          <p:nvPr/>
        </p:nvSpPr>
        <p:spPr>
          <a:xfrm>
            <a:off x="3632824" y="2942672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et</a:t>
            </a:r>
          </a:p>
          <a:p>
            <a:pPr algn="ctr"/>
            <a:r>
              <a:rPr lang="en-US" dirty="0"/>
              <a:t>and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A1080FC-2342-294D-84E8-6BC90F5F1116}"/>
              </a:ext>
            </a:extLst>
          </p:cNvPr>
          <p:cNvSpPr txBox="1"/>
          <p:nvPr/>
        </p:nvSpPr>
        <p:spPr>
          <a:xfrm>
            <a:off x="4892308" y="2949486"/>
            <a:ext cx="785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fabula</a:t>
            </a:r>
          </a:p>
          <a:p>
            <a:pPr algn="ctr"/>
            <a:r>
              <a:rPr lang="en-US" dirty="0"/>
              <a:t>story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241FFE6-F7BF-BB41-91A6-5443BBDB9789}"/>
              </a:ext>
            </a:extLst>
          </p:cNvPr>
          <p:cNvSpPr txBox="1"/>
          <p:nvPr/>
        </p:nvSpPr>
        <p:spPr>
          <a:xfrm>
            <a:off x="6136187" y="2956960"/>
            <a:ext cx="1295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facere</a:t>
            </a:r>
            <a:endParaRPr lang="en-US" b="1" dirty="0"/>
          </a:p>
          <a:p>
            <a:pPr algn="ctr"/>
            <a:r>
              <a:rPr lang="en-US" dirty="0"/>
              <a:t>to make, do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5CD6147-7DDE-FC40-BEEE-B05DE8FB9401}"/>
              </a:ext>
            </a:extLst>
          </p:cNvPr>
          <p:cNvSpPr txBox="1"/>
          <p:nvPr/>
        </p:nvSpPr>
        <p:spPr>
          <a:xfrm>
            <a:off x="7809144" y="2949486"/>
            <a:ext cx="710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facile</a:t>
            </a:r>
          </a:p>
          <a:p>
            <a:pPr algn="ctr"/>
            <a:r>
              <a:rPr lang="en-US" dirty="0"/>
              <a:t>easily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0CD7364-540C-B14D-86C9-7D6259CBAB41}"/>
              </a:ext>
            </a:extLst>
          </p:cNvPr>
          <p:cNvSpPr txBox="1"/>
          <p:nvPr/>
        </p:nvSpPr>
        <p:spPr>
          <a:xfrm>
            <a:off x="9127939" y="2942012"/>
            <a:ext cx="838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familia</a:t>
            </a:r>
            <a:endParaRPr lang="en-US" b="1" dirty="0"/>
          </a:p>
          <a:p>
            <a:pPr algn="ctr"/>
            <a:r>
              <a:rPr lang="en-US" dirty="0"/>
              <a:t>family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157EAC7-5E0F-2541-8A9F-AA605E2DDE12}"/>
              </a:ext>
            </a:extLst>
          </p:cNvPr>
          <p:cNvSpPr txBox="1"/>
          <p:nvPr/>
        </p:nvSpPr>
        <p:spPr>
          <a:xfrm>
            <a:off x="10629657" y="2949486"/>
            <a:ext cx="632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feles</a:t>
            </a:r>
            <a:endParaRPr lang="en-US" b="1" dirty="0"/>
          </a:p>
          <a:p>
            <a:pPr algn="ctr"/>
            <a:r>
              <a:rPr lang="en-US" dirty="0"/>
              <a:t>cat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90D6463-9EFD-7046-AE24-845D1A948C85}"/>
              </a:ext>
            </a:extLst>
          </p:cNvPr>
          <p:cNvSpPr txBox="1"/>
          <p:nvPr/>
        </p:nvSpPr>
        <p:spPr>
          <a:xfrm>
            <a:off x="1926791" y="4552235"/>
            <a:ext cx="9438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finire</a:t>
            </a:r>
            <a:endParaRPr lang="en-US" b="1" dirty="0"/>
          </a:p>
          <a:p>
            <a:pPr algn="ctr"/>
            <a:r>
              <a:rPr lang="en-US" dirty="0"/>
              <a:t>to finish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38850DC-8ADF-9942-A405-68375206EC07}"/>
              </a:ext>
            </a:extLst>
          </p:cNvPr>
          <p:cNvSpPr txBox="1"/>
          <p:nvPr/>
        </p:nvSpPr>
        <p:spPr>
          <a:xfrm>
            <a:off x="643166" y="4559304"/>
            <a:ext cx="886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femina</a:t>
            </a:r>
            <a:endParaRPr lang="en-US" b="1" dirty="0"/>
          </a:p>
          <a:p>
            <a:pPr algn="ctr"/>
            <a:r>
              <a:rPr lang="en-US" dirty="0"/>
              <a:t>woman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23CDC824-5081-8444-AD2D-F3BC50A71C07}"/>
              </a:ext>
            </a:extLst>
          </p:cNvPr>
          <p:cNvSpPr txBox="1"/>
          <p:nvPr/>
        </p:nvSpPr>
        <p:spPr>
          <a:xfrm>
            <a:off x="3539121" y="4555548"/>
            <a:ext cx="787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flos</a:t>
            </a:r>
            <a:endParaRPr lang="en-US" b="1" dirty="0"/>
          </a:p>
          <a:p>
            <a:pPr algn="ctr"/>
            <a:r>
              <a:rPr lang="en-US" dirty="0"/>
              <a:t>flower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DD01299-E3BD-0643-88A8-3EE89B026B1E}"/>
              </a:ext>
            </a:extLst>
          </p:cNvPr>
          <p:cNvSpPr txBox="1"/>
          <p:nvPr/>
        </p:nvSpPr>
        <p:spPr>
          <a:xfrm>
            <a:off x="4841939" y="4537126"/>
            <a:ext cx="918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fortiter</a:t>
            </a:r>
          </a:p>
          <a:p>
            <a:pPr algn="ctr"/>
            <a:r>
              <a:rPr lang="en-US" dirty="0" err="1"/>
              <a:t>brav</a:t>
            </a:r>
            <a:r>
              <a:rPr lang="en-US" dirty="0"/>
              <a:t> </a:t>
            </a:r>
            <a:r>
              <a:rPr lang="en-US" dirty="0" err="1"/>
              <a:t>ely</a:t>
            </a:r>
            <a:endParaRPr lang="en-US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D7EC88F-0E8E-DF4D-8622-627DEDDA94BB}"/>
              </a:ext>
            </a:extLst>
          </p:cNvPr>
          <p:cNvSpPr txBox="1"/>
          <p:nvPr/>
        </p:nvSpPr>
        <p:spPr>
          <a:xfrm>
            <a:off x="6321183" y="4559303"/>
            <a:ext cx="900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fortuna</a:t>
            </a:r>
            <a:endParaRPr lang="en-US" b="1" dirty="0"/>
          </a:p>
          <a:p>
            <a:pPr algn="ctr"/>
            <a:r>
              <a:rPr lang="en-US" dirty="0"/>
              <a:t>luck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319C979-1EA6-234F-8C99-01DDA8C82E48}"/>
              </a:ext>
            </a:extLst>
          </p:cNvPr>
          <p:cNvSpPr txBox="1"/>
          <p:nvPr/>
        </p:nvSpPr>
        <p:spPr>
          <a:xfrm>
            <a:off x="7714823" y="4549107"/>
            <a:ext cx="899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frater</a:t>
            </a:r>
          </a:p>
          <a:p>
            <a:pPr algn="ctr"/>
            <a:r>
              <a:rPr lang="en-US" dirty="0"/>
              <a:t>brother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A5A7E99-51EF-7D43-B9D3-4E0FA7255D7C}"/>
              </a:ext>
            </a:extLst>
          </p:cNvPr>
          <p:cNvSpPr txBox="1"/>
          <p:nvPr/>
        </p:nvSpPr>
        <p:spPr>
          <a:xfrm>
            <a:off x="9143156" y="4541371"/>
            <a:ext cx="905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frigidus</a:t>
            </a:r>
            <a:endParaRPr lang="en-US" b="1" dirty="0"/>
          </a:p>
          <a:p>
            <a:pPr algn="ctr"/>
            <a:r>
              <a:rPr lang="en-US" dirty="0"/>
              <a:t>cold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AB2D84E-9772-F44A-B6AE-5E1D248FB483}"/>
              </a:ext>
            </a:extLst>
          </p:cNvPr>
          <p:cNvSpPr txBox="1"/>
          <p:nvPr/>
        </p:nvSpPr>
        <p:spPr>
          <a:xfrm>
            <a:off x="10079250" y="4548845"/>
            <a:ext cx="195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gladius</a:t>
            </a:r>
          </a:p>
          <a:p>
            <a:pPr algn="ctr"/>
            <a:r>
              <a:rPr lang="en-US" dirty="0"/>
              <a:t>sword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085DD4D-FD03-0448-A32D-4A9FF0B23B5C}"/>
              </a:ext>
            </a:extLst>
          </p:cNvPr>
          <p:cNvSpPr txBox="1"/>
          <p:nvPr/>
        </p:nvSpPr>
        <p:spPr>
          <a:xfrm>
            <a:off x="1951557" y="6067996"/>
            <a:ext cx="880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habere</a:t>
            </a:r>
          </a:p>
          <a:p>
            <a:pPr algn="ctr"/>
            <a:r>
              <a:rPr lang="en-US" dirty="0"/>
              <a:t>to have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5DF5D3D-5603-994D-A0F4-1F50A205D1EC}"/>
              </a:ext>
            </a:extLst>
          </p:cNvPr>
          <p:cNvSpPr txBox="1"/>
          <p:nvPr/>
        </p:nvSpPr>
        <p:spPr>
          <a:xfrm>
            <a:off x="567515" y="6057900"/>
            <a:ext cx="965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gratus</a:t>
            </a:r>
            <a:endParaRPr lang="en-US" b="1" dirty="0"/>
          </a:p>
          <a:p>
            <a:pPr algn="ctr"/>
            <a:r>
              <a:rPr lang="en-US" dirty="0"/>
              <a:t>thankful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185CA62-B469-B448-81FA-B29046CF102E}"/>
              </a:ext>
            </a:extLst>
          </p:cNvPr>
          <p:cNvSpPr txBox="1"/>
          <p:nvPr/>
        </p:nvSpPr>
        <p:spPr>
          <a:xfrm>
            <a:off x="3372293" y="6055224"/>
            <a:ext cx="987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habitare</a:t>
            </a:r>
            <a:endParaRPr lang="en-US" b="1" dirty="0"/>
          </a:p>
          <a:p>
            <a:pPr algn="ctr"/>
            <a:r>
              <a:rPr lang="en-US" dirty="0"/>
              <a:t>to live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FBA63DC4-EE93-0944-B244-D233388060E4}"/>
              </a:ext>
            </a:extLst>
          </p:cNvPr>
          <p:cNvSpPr txBox="1"/>
          <p:nvPr/>
        </p:nvSpPr>
        <p:spPr>
          <a:xfrm>
            <a:off x="6500017" y="6044320"/>
            <a:ext cx="620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ignis</a:t>
            </a:r>
          </a:p>
          <a:p>
            <a:pPr algn="ctr"/>
            <a:r>
              <a:rPr lang="en-US" dirty="0"/>
              <a:t>fire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2DF7BE5-EBF8-A940-8975-0F1EA286957B}"/>
              </a:ext>
            </a:extLst>
          </p:cNvPr>
          <p:cNvSpPr txBox="1"/>
          <p:nvPr/>
        </p:nvSpPr>
        <p:spPr>
          <a:xfrm>
            <a:off x="7744800" y="6055224"/>
            <a:ext cx="839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in</a:t>
            </a:r>
          </a:p>
          <a:p>
            <a:pPr algn="ctr"/>
            <a:r>
              <a:rPr lang="en-US" dirty="0"/>
              <a:t>in, into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EADD7457-1285-1D45-91CD-65C644ADF465}"/>
              </a:ext>
            </a:extLst>
          </p:cNvPr>
          <p:cNvSpPr txBox="1"/>
          <p:nvPr/>
        </p:nvSpPr>
        <p:spPr>
          <a:xfrm>
            <a:off x="8683127" y="6044320"/>
            <a:ext cx="1812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infans</a:t>
            </a:r>
            <a:endParaRPr lang="en-US" b="1" dirty="0"/>
          </a:p>
          <a:p>
            <a:pPr algn="ctr"/>
            <a:r>
              <a:rPr lang="en-US" dirty="0"/>
              <a:t>baby, young child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4FBEF14A-174B-B242-B069-15870C947A71}"/>
              </a:ext>
            </a:extLst>
          </p:cNvPr>
          <p:cNvSpPr txBox="1"/>
          <p:nvPr/>
        </p:nvSpPr>
        <p:spPr>
          <a:xfrm>
            <a:off x="10607517" y="6044319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insula</a:t>
            </a:r>
          </a:p>
          <a:p>
            <a:pPr algn="ctr"/>
            <a:r>
              <a:rPr lang="en-US" dirty="0"/>
              <a:t>island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0D8D2BE-4D53-E641-96A3-8F88F98E3F15}"/>
              </a:ext>
            </a:extLst>
          </p:cNvPr>
          <p:cNvSpPr txBox="1"/>
          <p:nvPr/>
        </p:nvSpPr>
        <p:spPr>
          <a:xfrm>
            <a:off x="4898129" y="6044320"/>
            <a:ext cx="836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hortus</a:t>
            </a:r>
          </a:p>
          <a:p>
            <a:pPr algn="ctr"/>
            <a:r>
              <a:rPr lang="en-US" dirty="0"/>
              <a:t>garden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AC59B21-827A-2242-AB0F-3DA4E4C2C412}"/>
              </a:ext>
            </a:extLst>
          </p:cNvPr>
          <p:cNvSpPr txBox="1"/>
          <p:nvPr/>
        </p:nvSpPr>
        <p:spPr>
          <a:xfrm rot="16200000">
            <a:off x="10714340" y="5393828"/>
            <a:ext cx="25971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Charlie Andrew 2022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maximumclassics.com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dicere">
            <a:hlinkClick r:id="" action="ppaction://media"/>
            <a:extLst>
              <a:ext uri="{FF2B5EF4-FFF2-40B4-BE49-F238E27FC236}">
                <a16:creationId xmlns:a16="http://schemas.microsoft.com/office/drawing/2014/main" id="{504F0195-9A0F-9B4B-B3D2-C3242318A5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7"/>
          <a:srcRect/>
          <a:stretch/>
        </p:blipFill>
        <p:spPr>
          <a:xfrm>
            <a:off x="708623" y="809925"/>
            <a:ext cx="812800" cy="812800"/>
          </a:xfrm>
          <a:prstGeom prst="rect">
            <a:avLst/>
          </a:prstGeom>
        </p:spPr>
      </p:pic>
      <p:pic>
        <p:nvPicPr>
          <p:cNvPr id="3" name="digitus">
            <a:hlinkClick r:id="" action="ppaction://media"/>
            <a:extLst>
              <a:ext uri="{FF2B5EF4-FFF2-40B4-BE49-F238E27FC236}">
                <a16:creationId xmlns:a16="http://schemas.microsoft.com/office/drawing/2014/main" id="{61651592-C739-7B4D-9409-6BDFC743A2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8"/>
          <a:srcRect/>
          <a:stretch/>
        </p:blipFill>
        <p:spPr>
          <a:xfrm>
            <a:off x="2042165" y="810702"/>
            <a:ext cx="812800" cy="812800"/>
          </a:xfrm>
          <a:prstGeom prst="rect">
            <a:avLst/>
          </a:prstGeom>
        </p:spPr>
      </p:pic>
      <p:pic>
        <p:nvPicPr>
          <p:cNvPr id="4" name="doctus">
            <a:hlinkClick r:id="" action="ppaction://media"/>
            <a:extLst>
              <a:ext uri="{FF2B5EF4-FFF2-40B4-BE49-F238E27FC236}">
                <a16:creationId xmlns:a16="http://schemas.microsoft.com/office/drawing/2014/main" id="{89633F09-AC12-E245-A074-6E2897222FD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9"/>
          <a:srcRect/>
          <a:stretch/>
        </p:blipFill>
        <p:spPr>
          <a:xfrm>
            <a:off x="3500728" y="819150"/>
            <a:ext cx="812800" cy="812800"/>
          </a:xfrm>
          <a:prstGeom prst="rect">
            <a:avLst/>
          </a:prstGeom>
        </p:spPr>
      </p:pic>
      <p:pic>
        <p:nvPicPr>
          <p:cNvPr id="5" name="dormire">
            <a:hlinkClick r:id="" action="ppaction://media"/>
            <a:extLst>
              <a:ext uri="{FF2B5EF4-FFF2-40B4-BE49-F238E27FC236}">
                <a16:creationId xmlns:a16="http://schemas.microsoft.com/office/drawing/2014/main" id="{E18207B3-612B-9F40-97F4-45579B38E10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70"/>
          <a:srcRect/>
          <a:stretch/>
        </p:blipFill>
        <p:spPr>
          <a:xfrm>
            <a:off x="4878548" y="824676"/>
            <a:ext cx="812800" cy="812800"/>
          </a:xfrm>
          <a:prstGeom prst="rect">
            <a:avLst/>
          </a:prstGeom>
        </p:spPr>
      </p:pic>
      <p:pic>
        <p:nvPicPr>
          <p:cNvPr id="8" name="ducere">
            <a:hlinkClick r:id="" action="ppaction://media"/>
            <a:extLst>
              <a:ext uri="{FF2B5EF4-FFF2-40B4-BE49-F238E27FC236}">
                <a16:creationId xmlns:a16="http://schemas.microsoft.com/office/drawing/2014/main" id="{D4B601F5-E76F-6E4E-94D9-D4AD81C32F3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71"/>
          <a:srcRect/>
          <a:stretch/>
        </p:blipFill>
        <p:spPr>
          <a:xfrm>
            <a:off x="6368687" y="829730"/>
            <a:ext cx="812800" cy="812800"/>
          </a:xfrm>
          <a:prstGeom prst="rect">
            <a:avLst/>
          </a:prstGeom>
        </p:spPr>
      </p:pic>
      <p:pic>
        <p:nvPicPr>
          <p:cNvPr id="10" name="duo">
            <a:hlinkClick r:id="" action="ppaction://media"/>
            <a:extLst>
              <a:ext uri="{FF2B5EF4-FFF2-40B4-BE49-F238E27FC236}">
                <a16:creationId xmlns:a16="http://schemas.microsoft.com/office/drawing/2014/main" id="{5EF540CD-713C-B948-B1B1-D770F6C3478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72"/>
          <a:srcRect/>
          <a:stretch/>
        </p:blipFill>
        <p:spPr>
          <a:xfrm>
            <a:off x="7800568" y="829730"/>
            <a:ext cx="812800" cy="812800"/>
          </a:xfrm>
          <a:prstGeom prst="rect">
            <a:avLst/>
          </a:prstGeom>
        </p:spPr>
      </p:pic>
      <p:pic>
        <p:nvPicPr>
          <p:cNvPr id="11" name="dux">
            <a:hlinkClick r:id="" action="ppaction://media"/>
            <a:extLst>
              <a:ext uri="{FF2B5EF4-FFF2-40B4-BE49-F238E27FC236}">
                <a16:creationId xmlns:a16="http://schemas.microsoft.com/office/drawing/2014/main" id="{46D9F94C-8C4A-5A42-BB12-0496E713BB7D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73"/>
          <a:srcRect/>
          <a:stretch/>
        </p:blipFill>
        <p:spPr>
          <a:xfrm>
            <a:off x="9124721" y="802776"/>
            <a:ext cx="812800" cy="812800"/>
          </a:xfrm>
          <a:prstGeom prst="rect">
            <a:avLst/>
          </a:prstGeom>
        </p:spPr>
      </p:pic>
      <p:pic>
        <p:nvPicPr>
          <p:cNvPr id="12" name="e_ex">
            <a:hlinkClick r:id="" action="ppaction://media"/>
            <a:extLst>
              <a:ext uri="{FF2B5EF4-FFF2-40B4-BE49-F238E27FC236}">
                <a16:creationId xmlns:a16="http://schemas.microsoft.com/office/drawing/2014/main" id="{85325DF1-8325-724A-A153-BEF552783051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74"/>
          <a:srcRect/>
          <a:stretch/>
        </p:blipFill>
        <p:spPr>
          <a:xfrm>
            <a:off x="10597897" y="792082"/>
            <a:ext cx="812800" cy="812800"/>
          </a:xfrm>
          <a:prstGeom prst="rect">
            <a:avLst/>
          </a:prstGeom>
        </p:spPr>
      </p:pic>
      <p:pic>
        <p:nvPicPr>
          <p:cNvPr id="13" name="equus">
            <a:hlinkClick r:id="" action="ppaction://media"/>
            <a:extLst>
              <a:ext uri="{FF2B5EF4-FFF2-40B4-BE49-F238E27FC236}">
                <a16:creationId xmlns:a16="http://schemas.microsoft.com/office/drawing/2014/main" id="{88761227-07C1-7F48-85DC-9F2D0E865AFC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75"/>
          <a:srcRect/>
          <a:stretch/>
        </p:blipFill>
        <p:spPr>
          <a:xfrm>
            <a:off x="702471" y="2173722"/>
            <a:ext cx="812800" cy="812800"/>
          </a:xfrm>
          <a:prstGeom prst="rect">
            <a:avLst/>
          </a:prstGeom>
        </p:spPr>
      </p:pic>
      <p:pic>
        <p:nvPicPr>
          <p:cNvPr id="14" name="esse">
            <a:hlinkClick r:id="" action="ppaction://media"/>
            <a:extLst>
              <a:ext uri="{FF2B5EF4-FFF2-40B4-BE49-F238E27FC236}">
                <a16:creationId xmlns:a16="http://schemas.microsoft.com/office/drawing/2014/main" id="{A26C911B-F5EE-4B4F-BE96-308E6AF501D2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76"/>
          <a:srcRect/>
          <a:stretch/>
        </p:blipFill>
        <p:spPr>
          <a:xfrm>
            <a:off x="2058711" y="2169856"/>
            <a:ext cx="812800" cy="812800"/>
          </a:xfrm>
          <a:prstGeom prst="rect">
            <a:avLst/>
          </a:prstGeom>
        </p:spPr>
      </p:pic>
      <p:pic>
        <p:nvPicPr>
          <p:cNvPr id="15" name="et">
            <a:hlinkClick r:id="" action="ppaction://media"/>
            <a:extLst>
              <a:ext uri="{FF2B5EF4-FFF2-40B4-BE49-F238E27FC236}">
                <a16:creationId xmlns:a16="http://schemas.microsoft.com/office/drawing/2014/main" id="{47ED0261-A00E-AA48-B1A1-7EF0A8E0542F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77"/>
          <a:srcRect/>
          <a:stretch/>
        </p:blipFill>
        <p:spPr>
          <a:xfrm>
            <a:off x="3504225" y="2166017"/>
            <a:ext cx="812800" cy="812800"/>
          </a:xfrm>
          <a:prstGeom prst="rect">
            <a:avLst/>
          </a:prstGeom>
        </p:spPr>
      </p:pic>
      <p:pic>
        <p:nvPicPr>
          <p:cNvPr id="17" name="fabula">
            <a:hlinkClick r:id="" action="ppaction://media"/>
            <a:extLst>
              <a:ext uri="{FF2B5EF4-FFF2-40B4-BE49-F238E27FC236}">
                <a16:creationId xmlns:a16="http://schemas.microsoft.com/office/drawing/2014/main" id="{2599B3A8-39A7-C24C-9593-19F2F7A3186D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78"/>
          <a:srcRect/>
          <a:stretch/>
        </p:blipFill>
        <p:spPr>
          <a:xfrm>
            <a:off x="4905540" y="2174500"/>
            <a:ext cx="812800" cy="812800"/>
          </a:xfrm>
          <a:prstGeom prst="rect">
            <a:avLst/>
          </a:prstGeom>
        </p:spPr>
      </p:pic>
      <p:pic>
        <p:nvPicPr>
          <p:cNvPr id="18" name="facere">
            <a:hlinkClick r:id="" action="ppaction://media"/>
            <a:extLst>
              <a:ext uri="{FF2B5EF4-FFF2-40B4-BE49-F238E27FC236}">
                <a16:creationId xmlns:a16="http://schemas.microsoft.com/office/drawing/2014/main" id="{EA06604F-44E3-2A4E-B38B-8B5086CDDCDF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79"/>
          <a:srcRect/>
          <a:stretch/>
        </p:blipFill>
        <p:spPr>
          <a:xfrm>
            <a:off x="6406786" y="2172285"/>
            <a:ext cx="812800" cy="812800"/>
          </a:xfrm>
          <a:prstGeom prst="rect">
            <a:avLst/>
          </a:prstGeom>
        </p:spPr>
      </p:pic>
      <p:pic>
        <p:nvPicPr>
          <p:cNvPr id="19" name="facile">
            <a:hlinkClick r:id="" action="ppaction://media"/>
            <a:extLst>
              <a:ext uri="{FF2B5EF4-FFF2-40B4-BE49-F238E27FC236}">
                <a16:creationId xmlns:a16="http://schemas.microsoft.com/office/drawing/2014/main" id="{EFECF4A9-AF83-A146-B741-6A9BFE4FBD42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80"/>
          <a:srcRect/>
          <a:stretch/>
        </p:blipFill>
        <p:spPr>
          <a:xfrm>
            <a:off x="7785705" y="2151804"/>
            <a:ext cx="812800" cy="812800"/>
          </a:xfrm>
          <a:prstGeom prst="rect">
            <a:avLst/>
          </a:prstGeom>
        </p:spPr>
      </p:pic>
      <p:pic>
        <p:nvPicPr>
          <p:cNvPr id="20" name="familia">
            <a:hlinkClick r:id="" action="ppaction://media"/>
            <a:extLst>
              <a:ext uri="{FF2B5EF4-FFF2-40B4-BE49-F238E27FC236}">
                <a16:creationId xmlns:a16="http://schemas.microsoft.com/office/drawing/2014/main" id="{FEF59245-9B2F-9C46-96A6-06E87D8308D9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81"/>
          <a:srcRect/>
          <a:stretch/>
        </p:blipFill>
        <p:spPr>
          <a:xfrm>
            <a:off x="9148252" y="2151804"/>
            <a:ext cx="812800" cy="812800"/>
          </a:xfrm>
          <a:prstGeom prst="rect">
            <a:avLst/>
          </a:prstGeom>
        </p:spPr>
      </p:pic>
      <p:pic>
        <p:nvPicPr>
          <p:cNvPr id="21" name="feles">
            <a:hlinkClick r:id="" action="ppaction://media"/>
            <a:extLst>
              <a:ext uri="{FF2B5EF4-FFF2-40B4-BE49-F238E27FC236}">
                <a16:creationId xmlns:a16="http://schemas.microsoft.com/office/drawing/2014/main" id="{35BFB522-07F1-844E-AB18-3CF6E8A88E89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82"/>
          <a:srcRect/>
          <a:stretch/>
        </p:blipFill>
        <p:spPr>
          <a:xfrm>
            <a:off x="10627116" y="2162143"/>
            <a:ext cx="812800" cy="812800"/>
          </a:xfrm>
          <a:prstGeom prst="rect">
            <a:avLst/>
          </a:prstGeom>
        </p:spPr>
      </p:pic>
      <p:pic>
        <p:nvPicPr>
          <p:cNvPr id="22" name="femina">
            <a:hlinkClick r:id="" action="ppaction://media"/>
            <a:extLst>
              <a:ext uri="{FF2B5EF4-FFF2-40B4-BE49-F238E27FC236}">
                <a16:creationId xmlns:a16="http://schemas.microsoft.com/office/drawing/2014/main" id="{A2DB9A4D-C582-D948-9DF1-1380A3447C56}"/>
              </a:ext>
            </a:extLst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83"/>
          <a:srcRect/>
          <a:stretch/>
        </p:blipFill>
        <p:spPr>
          <a:xfrm>
            <a:off x="723435" y="3777387"/>
            <a:ext cx="812800" cy="812800"/>
          </a:xfrm>
          <a:prstGeom prst="rect">
            <a:avLst/>
          </a:prstGeom>
        </p:spPr>
      </p:pic>
      <p:pic>
        <p:nvPicPr>
          <p:cNvPr id="23" name="finire">
            <a:hlinkClick r:id="" action="ppaction://media"/>
            <a:extLst>
              <a:ext uri="{FF2B5EF4-FFF2-40B4-BE49-F238E27FC236}">
                <a16:creationId xmlns:a16="http://schemas.microsoft.com/office/drawing/2014/main" id="{4E55566F-2525-0648-A85F-133D8D502D8C}"/>
              </a:ext>
            </a:extLst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84"/>
          <a:srcRect/>
          <a:stretch/>
        </p:blipFill>
        <p:spPr>
          <a:xfrm>
            <a:off x="2046110" y="3775327"/>
            <a:ext cx="812800" cy="812800"/>
          </a:xfrm>
          <a:prstGeom prst="rect">
            <a:avLst/>
          </a:prstGeom>
        </p:spPr>
      </p:pic>
      <p:pic>
        <p:nvPicPr>
          <p:cNvPr id="24" name="flos">
            <a:hlinkClick r:id="" action="ppaction://media"/>
            <a:extLst>
              <a:ext uri="{FF2B5EF4-FFF2-40B4-BE49-F238E27FC236}">
                <a16:creationId xmlns:a16="http://schemas.microsoft.com/office/drawing/2014/main" id="{A60A2D24-C1E6-494D-910C-2B2AC2013D8C}"/>
              </a:ext>
            </a:extLst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85"/>
          <a:srcRect/>
          <a:stretch/>
        </p:blipFill>
        <p:spPr>
          <a:xfrm>
            <a:off x="3545799" y="3775327"/>
            <a:ext cx="812800" cy="812800"/>
          </a:xfrm>
          <a:prstGeom prst="rect">
            <a:avLst/>
          </a:prstGeom>
        </p:spPr>
      </p:pic>
      <p:pic>
        <p:nvPicPr>
          <p:cNvPr id="25" name="fortiter">
            <a:hlinkClick r:id="" action="ppaction://media"/>
            <a:extLst>
              <a:ext uri="{FF2B5EF4-FFF2-40B4-BE49-F238E27FC236}">
                <a16:creationId xmlns:a16="http://schemas.microsoft.com/office/drawing/2014/main" id="{C276D274-8E68-8444-8CED-D66A621AEE7F}"/>
              </a:ext>
            </a:extLst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86"/>
          <a:srcRect/>
          <a:stretch/>
        </p:blipFill>
        <p:spPr>
          <a:xfrm>
            <a:off x="4967775" y="3767661"/>
            <a:ext cx="812800" cy="812800"/>
          </a:xfrm>
          <a:prstGeom prst="rect">
            <a:avLst/>
          </a:prstGeom>
        </p:spPr>
      </p:pic>
      <p:pic>
        <p:nvPicPr>
          <p:cNvPr id="26" name="fortuna">
            <a:hlinkClick r:id="" action="ppaction://media"/>
            <a:extLst>
              <a:ext uri="{FF2B5EF4-FFF2-40B4-BE49-F238E27FC236}">
                <a16:creationId xmlns:a16="http://schemas.microsoft.com/office/drawing/2014/main" id="{4C987087-FB55-5146-BBC9-D62834638081}"/>
              </a:ext>
            </a:extLst>
          </p:cNvPr>
          <p:cNvPicPr>
            <a:picLocks noChangeAspect="1"/>
          </p:cNvPicPr>
          <p:nvPr>
            <a:audi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87"/>
          <a:srcRect/>
          <a:stretch/>
        </p:blipFill>
        <p:spPr>
          <a:xfrm>
            <a:off x="6425324" y="3767462"/>
            <a:ext cx="812800" cy="812800"/>
          </a:xfrm>
          <a:prstGeom prst="rect">
            <a:avLst/>
          </a:prstGeom>
        </p:spPr>
      </p:pic>
      <p:pic>
        <p:nvPicPr>
          <p:cNvPr id="27" name="frater">
            <a:hlinkClick r:id="" action="ppaction://media"/>
            <a:extLst>
              <a:ext uri="{FF2B5EF4-FFF2-40B4-BE49-F238E27FC236}">
                <a16:creationId xmlns:a16="http://schemas.microsoft.com/office/drawing/2014/main" id="{EEF0AED3-8860-9945-B1CB-80A0944BAA06}"/>
              </a:ext>
            </a:extLst>
          </p:cNvPr>
          <p:cNvPicPr>
            <a:picLocks noChangeAspect="1"/>
          </p:cNvPicPr>
          <p:nvPr>
            <a:audi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88"/>
          <a:srcRect/>
          <a:stretch/>
        </p:blipFill>
        <p:spPr>
          <a:xfrm>
            <a:off x="7785704" y="3761397"/>
            <a:ext cx="812800" cy="812800"/>
          </a:xfrm>
          <a:prstGeom prst="rect">
            <a:avLst/>
          </a:prstGeom>
        </p:spPr>
      </p:pic>
      <p:pic>
        <p:nvPicPr>
          <p:cNvPr id="28" name="frigidus">
            <a:hlinkClick r:id="" action="ppaction://media"/>
            <a:extLst>
              <a:ext uri="{FF2B5EF4-FFF2-40B4-BE49-F238E27FC236}">
                <a16:creationId xmlns:a16="http://schemas.microsoft.com/office/drawing/2014/main" id="{4B78104D-C807-4749-B358-31AD8465DE19}"/>
              </a:ext>
            </a:extLst>
          </p:cNvPr>
          <p:cNvPicPr>
            <a:picLocks noChangeAspect="1"/>
          </p:cNvPicPr>
          <p:nvPr>
            <a:audioFile r:link="rId46"/>
            <p:extLst>
              <p:ext uri="{DAA4B4D4-6D71-4841-9C94-3DE7FCFB9230}">
                <p14:media xmlns:p14="http://schemas.microsoft.com/office/powerpoint/2010/main" r:embed="rId45"/>
              </p:ext>
            </p:extLst>
          </p:nvPr>
        </p:nvPicPr>
        <p:blipFill>
          <a:blip r:embed="rId89"/>
          <a:srcRect/>
          <a:stretch/>
        </p:blipFill>
        <p:spPr>
          <a:xfrm>
            <a:off x="9210747" y="3761397"/>
            <a:ext cx="812800" cy="812800"/>
          </a:xfrm>
          <a:prstGeom prst="rect">
            <a:avLst/>
          </a:prstGeom>
        </p:spPr>
      </p:pic>
      <p:pic>
        <p:nvPicPr>
          <p:cNvPr id="29" name="gladius">
            <a:hlinkClick r:id="" action="ppaction://media"/>
            <a:extLst>
              <a:ext uri="{FF2B5EF4-FFF2-40B4-BE49-F238E27FC236}">
                <a16:creationId xmlns:a16="http://schemas.microsoft.com/office/drawing/2014/main" id="{5DCABE9F-7C88-2D42-90C5-99E0204615D4}"/>
              </a:ext>
            </a:extLst>
          </p:cNvPr>
          <p:cNvPicPr>
            <a:picLocks noChangeAspect="1"/>
          </p:cNvPicPr>
          <p:nvPr>
            <a:audioFile r:link="rId48"/>
            <p:extLst>
              <p:ext uri="{DAA4B4D4-6D71-4841-9C94-3DE7FCFB9230}">
                <p14:media xmlns:p14="http://schemas.microsoft.com/office/powerpoint/2010/main" r:embed="rId47"/>
              </p:ext>
            </p:extLst>
          </p:nvPr>
        </p:nvPicPr>
        <p:blipFill>
          <a:blip r:embed="rId90"/>
          <a:srcRect/>
          <a:stretch/>
        </p:blipFill>
        <p:spPr>
          <a:xfrm>
            <a:off x="10629657" y="3749040"/>
            <a:ext cx="812800" cy="812800"/>
          </a:xfrm>
          <a:prstGeom prst="rect">
            <a:avLst/>
          </a:prstGeom>
        </p:spPr>
      </p:pic>
      <p:pic>
        <p:nvPicPr>
          <p:cNvPr id="30" name="gratus">
            <a:hlinkClick r:id="" action="ppaction://media"/>
            <a:extLst>
              <a:ext uri="{FF2B5EF4-FFF2-40B4-BE49-F238E27FC236}">
                <a16:creationId xmlns:a16="http://schemas.microsoft.com/office/drawing/2014/main" id="{AC2A6B71-D39F-054E-A864-705D99CE916A}"/>
              </a:ext>
            </a:extLst>
          </p:cNvPr>
          <p:cNvPicPr>
            <a:picLocks noChangeAspect="1"/>
          </p:cNvPicPr>
          <p:nvPr>
            <a:audioFile r:link="rId50"/>
            <p:extLst>
              <p:ext uri="{DAA4B4D4-6D71-4841-9C94-3DE7FCFB9230}">
                <p14:media xmlns:p14="http://schemas.microsoft.com/office/powerpoint/2010/main" r:embed="rId49"/>
              </p:ext>
            </p:extLst>
          </p:nvPr>
        </p:nvPicPr>
        <p:blipFill>
          <a:blip r:embed="rId91"/>
          <a:srcRect/>
          <a:stretch/>
        </p:blipFill>
        <p:spPr>
          <a:xfrm>
            <a:off x="666878" y="5260165"/>
            <a:ext cx="812800" cy="812800"/>
          </a:xfrm>
          <a:prstGeom prst="rect">
            <a:avLst/>
          </a:prstGeom>
        </p:spPr>
      </p:pic>
      <p:pic>
        <p:nvPicPr>
          <p:cNvPr id="31" name="habere">
            <a:hlinkClick r:id="" action="ppaction://media"/>
            <a:extLst>
              <a:ext uri="{FF2B5EF4-FFF2-40B4-BE49-F238E27FC236}">
                <a16:creationId xmlns:a16="http://schemas.microsoft.com/office/drawing/2014/main" id="{EF0196FE-0522-0140-BF52-593799E06D70}"/>
              </a:ext>
            </a:extLst>
          </p:cNvPr>
          <p:cNvPicPr>
            <a:picLocks noChangeAspect="1"/>
          </p:cNvPicPr>
          <p:nvPr>
            <a:audioFile r:link="rId52"/>
            <p:extLst>
              <p:ext uri="{DAA4B4D4-6D71-4841-9C94-3DE7FCFB9230}">
                <p14:media xmlns:p14="http://schemas.microsoft.com/office/powerpoint/2010/main" r:embed="rId51"/>
              </p:ext>
            </p:extLst>
          </p:nvPr>
        </p:nvPicPr>
        <p:blipFill>
          <a:blip r:embed="rId92"/>
          <a:srcRect/>
          <a:stretch/>
        </p:blipFill>
        <p:spPr>
          <a:xfrm>
            <a:off x="2087614" y="5298877"/>
            <a:ext cx="812800" cy="812800"/>
          </a:xfrm>
          <a:prstGeom prst="rect">
            <a:avLst/>
          </a:prstGeom>
        </p:spPr>
      </p:pic>
      <p:pic>
        <p:nvPicPr>
          <p:cNvPr id="32" name="habitare">
            <a:hlinkClick r:id="" action="ppaction://media"/>
            <a:extLst>
              <a:ext uri="{FF2B5EF4-FFF2-40B4-BE49-F238E27FC236}">
                <a16:creationId xmlns:a16="http://schemas.microsoft.com/office/drawing/2014/main" id="{EC73CCFC-A93C-AB4C-B9F1-A02F0C51B614}"/>
              </a:ext>
            </a:extLst>
          </p:cNvPr>
          <p:cNvPicPr>
            <a:picLocks noChangeAspect="1"/>
          </p:cNvPicPr>
          <p:nvPr>
            <a:audioFile r:link="rId54"/>
            <p:extLst>
              <p:ext uri="{DAA4B4D4-6D71-4841-9C94-3DE7FCFB9230}">
                <p14:media xmlns:p14="http://schemas.microsoft.com/office/powerpoint/2010/main" r:embed="rId53"/>
              </p:ext>
            </p:extLst>
          </p:nvPr>
        </p:nvPicPr>
        <p:blipFill>
          <a:blip r:embed="rId93"/>
          <a:srcRect/>
          <a:stretch/>
        </p:blipFill>
        <p:spPr>
          <a:xfrm>
            <a:off x="3469256" y="5242424"/>
            <a:ext cx="812800" cy="812800"/>
          </a:xfrm>
          <a:prstGeom prst="rect">
            <a:avLst/>
          </a:prstGeom>
        </p:spPr>
      </p:pic>
      <p:pic>
        <p:nvPicPr>
          <p:cNvPr id="33" name="hortus">
            <a:hlinkClick r:id="" action="ppaction://media"/>
            <a:extLst>
              <a:ext uri="{FF2B5EF4-FFF2-40B4-BE49-F238E27FC236}">
                <a16:creationId xmlns:a16="http://schemas.microsoft.com/office/drawing/2014/main" id="{7472C88A-B2DD-8A4E-B3A4-2E3AEEC6BAE8}"/>
              </a:ext>
            </a:extLst>
          </p:cNvPr>
          <p:cNvPicPr>
            <a:picLocks noChangeAspect="1"/>
          </p:cNvPicPr>
          <p:nvPr>
            <a:audioFile r:link="rId56"/>
            <p:extLst>
              <p:ext uri="{DAA4B4D4-6D71-4841-9C94-3DE7FCFB9230}">
                <p14:media xmlns:p14="http://schemas.microsoft.com/office/powerpoint/2010/main" r:embed="rId55"/>
              </p:ext>
            </p:extLst>
          </p:nvPr>
        </p:nvPicPr>
        <p:blipFill>
          <a:blip r:embed="rId94"/>
          <a:srcRect/>
          <a:stretch/>
        </p:blipFill>
        <p:spPr>
          <a:xfrm>
            <a:off x="4923991" y="5267802"/>
            <a:ext cx="812800" cy="812800"/>
          </a:xfrm>
          <a:prstGeom prst="rect">
            <a:avLst/>
          </a:prstGeom>
        </p:spPr>
      </p:pic>
      <p:pic>
        <p:nvPicPr>
          <p:cNvPr id="34" name="ignis">
            <a:hlinkClick r:id="" action="ppaction://media"/>
            <a:extLst>
              <a:ext uri="{FF2B5EF4-FFF2-40B4-BE49-F238E27FC236}">
                <a16:creationId xmlns:a16="http://schemas.microsoft.com/office/drawing/2014/main" id="{981B030A-70D1-5542-A609-29F0EB99CEE1}"/>
              </a:ext>
            </a:extLst>
          </p:cNvPr>
          <p:cNvPicPr>
            <a:picLocks noChangeAspect="1"/>
          </p:cNvPicPr>
          <p:nvPr>
            <a:audioFile r:link="rId58"/>
            <p:extLst>
              <p:ext uri="{DAA4B4D4-6D71-4841-9C94-3DE7FCFB9230}">
                <p14:media xmlns:p14="http://schemas.microsoft.com/office/powerpoint/2010/main" r:embed="rId57"/>
              </p:ext>
            </p:extLst>
          </p:nvPr>
        </p:nvPicPr>
        <p:blipFill>
          <a:blip r:embed="rId95"/>
          <a:srcRect/>
          <a:stretch/>
        </p:blipFill>
        <p:spPr>
          <a:xfrm>
            <a:off x="6388411" y="5242574"/>
            <a:ext cx="812800" cy="812800"/>
          </a:xfrm>
          <a:prstGeom prst="rect">
            <a:avLst/>
          </a:prstGeom>
        </p:spPr>
      </p:pic>
      <p:pic>
        <p:nvPicPr>
          <p:cNvPr id="35" name="in">
            <a:hlinkClick r:id="" action="ppaction://media"/>
            <a:extLst>
              <a:ext uri="{FF2B5EF4-FFF2-40B4-BE49-F238E27FC236}">
                <a16:creationId xmlns:a16="http://schemas.microsoft.com/office/drawing/2014/main" id="{08767D15-5429-594F-9745-DBFABC929C22}"/>
              </a:ext>
            </a:extLst>
          </p:cNvPr>
          <p:cNvPicPr>
            <a:picLocks noChangeAspect="1"/>
          </p:cNvPicPr>
          <p:nvPr>
            <a:audioFile r:link="rId60"/>
            <p:extLst>
              <p:ext uri="{DAA4B4D4-6D71-4841-9C94-3DE7FCFB9230}">
                <p14:media xmlns:p14="http://schemas.microsoft.com/office/powerpoint/2010/main" r:embed="rId59"/>
              </p:ext>
            </p:extLst>
          </p:nvPr>
        </p:nvPicPr>
        <p:blipFill>
          <a:blip r:embed="rId96"/>
          <a:srcRect/>
          <a:stretch/>
        </p:blipFill>
        <p:spPr>
          <a:xfrm>
            <a:off x="7734593" y="5223119"/>
            <a:ext cx="812800" cy="812800"/>
          </a:xfrm>
          <a:prstGeom prst="rect">
            <a:avLst/>
          </a:prstGeom>
        </p:spPr>
      </p:pic>
      <p:pic>
        <p:nvPicPr>
          <p:cNvPr id="36" name="infans">
            <a:hlinkClick r:id="" action="ppaction://media"/>
            <a:extLst>
              <a:ext uri="{FF2B5EF4-FFF2-40B4-BE49-F238E27FC236}">
                <a16:creationId xmlns:a16="http://schemas.microsoft.com/office/drawing/2014/main" id="{2C0C995B-1D20-CD4B-AC7A-CF2830185937}"/>
              </a:ext>
            </a:extLst>
          </p:cNvPr>
          <p:cNvPicPr>
            <a:picLocks noChangeAspect="1"/>
          </p:cNvPicPr>
          <p:nvPr>
            <a:audioFile r:link="rId62"/>
            <p:extLst>
              <p:ext uri="{DAA4B4D4-6D71-4841-9C94-3DE7FCFB9230}">
                <p14:media xmlns:p14="http://schemas.microsoft.com/office/powerpoint/2010/main" r:embed="rId61"/>
              </p:ext>
            </p:extLst>
          </p:nvPr>
        </p:nvPicPr>
        <p:blipFill>
          <a:blip r:embed="rId97"/>
          <a:srcRect/>
          <a:stretch/>
        </p:blipFill>
        <p:spPr>
          <a:xfrm>
            <a:off x="9189328" y="5242424"/>
            <a:ext cx="812800" cy="812800"/>
          </a:xfrm>
          <a:prstGeom prst="rect">
            <a:avLst/>
          </a:prstGeom>
        </p:spPr>
      </p:pic>
      <p:pic>
        <p:nvPicPr>
          <p:cNvPr id="37" name="insula">
            <a:hlinkClick r:id="" action="ppaction://media"/>
            <a:extLst>
              <a:ext uri="{FF2B5EF4-FFF2-40B4-BE49-F238E27FC236}">
                <a16:creationId xmlns:a16="http://schemas.microsoft.com/office/drawing/2014/main" id="{60D9DD26-405B-7342-A751-BA756D0304C6}"/>
              </a:ext>
            </a:extLst>
          </p:cNvPr>
          <p:cNvPicPr>
            <a:picLocks noChangeAspect="1"/>
          </p:cNvPicPr>
          <p:nvPr>
            <a:audioFile r:link="rId64"/>
            <p:extLst>
              <p:ext uri="{DAA4B4D4-6D71-4841-9C94-3DE7FCFB9230}">
                <p14:media xmlns:p14="http://schemas.microsoft.com/office/powerpoint/2010/main" r:embed="rId63"/>
              </p:ext>
            </p:extLst>
          </p:nvPr>
        </p:nvPicPr>
        <p:blipFill>
          <a:blip r:embed="rId98"/>
          <a:srcRect/>
          <a:stretch/>
        </p:blipFill>
        <p:spPr>
          <a:xfrm>
            <a:off x="10585520" y="5267802"/>
            <a:ext cx="812800" cy="812800"/>
          </a:xfrm>
          <a:prstGeom prst="rect">
            <a:avLst/>
          </a:prstGeom>
        </p:spPr>
      </p:pic>
      <p:sp>
        <p:nvSpPr>
          <p:cNvPr id="78" name="Oval 77">
            <a:extLst>
              <a:ext uri="{FF2B5EF4-FFF2-40B4-BE49-F238E27FC236}">
                <a16:creationId xmlns:a16="http://schemas.microsoft.com/office/drawing/2014/main" id="{93E9F1BF-90C9-AD43-BF01-6F2C018B82C4}"/>
              </a:ext>
            </a:extLst>
          </p:cNvPr>
          <p:cNvSpPr/>
          <p:nvPr/>
        </p:nvSpPr>
        <p:spPr>
          <a:xfrm>
            <a:off x="4630878" y="2109483"/>
            <a:ext cx="488357" cy="442913"/>
          </a:xfrm>
          <a:prstGeom prst="ellipse">
            <a:avLst/>
          </a:prstGeom>
          <a:solidFill>
            <a:srgbClr val="7B353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F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9EFF4171-A3B9-AE42-8F9F-809434D90ED5}"/>
              </a:ext>
            </a:extLst>
          </p:cNvPr>
          <p:cNvSpPr/>
          <p:nvPr/>
        </p:nvSpPr>
        <p:spPr>
          <a:xfrm>
            <a:off x="10391611" y="3667057"/>
            <a:ext cx="488357" cy="442913"/>
          </a:xfrm>
          <a:prstGeom prst="ellipse">
            <a:avLst/>
          </a:prstGeom>
          <a:solidFill>
            <a:srgbClr val="00465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G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DB92DCD-4A19-144D-AAF9-E850B44FDA9A}"/>
              </a:ext>
            </a:extLst>
          </p:cNvPr>
          <p:cNvSpPr/>
          <p:nvPr/>
        </p:nvSpPr>
        <p:spPr>
          <a:xfrm>
            <a:off x="1797684" y="5223119"/>
            <a:ext cx="488357" cy="442913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H</a:t>
            </a: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6A5E74A0-9F5B-C543-A271-1796E9193183}"/>
              </a:ext>
            </a:extLst>
          </p:cNvPr>
          <p:cNvSpPr/>
          <p:nvPr/>
        </p:nvSpPr>
        <p:spPr>
          <a:xfrm>
            <a:off x="6130944" y="5135837"/>
            <a:ext cx="488357" cy="442913"/>
          </a:xfrm>
          <a:prstGeom prst="ellipse">
            <a:avLst/>
          </a:prstGeom>
          <a:solidFill>
            <a:srgbClr val="7B353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I</a:t>
            </a:r>
          </a:p>
        </p:txBody>
      </p:sp>
      <p:sp>
        <p:nvSpPr>
          <p:cNvPr id="127" name="Action Button: Forwards or Next 12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BD28739-C495-5D4A-A047-DAED116087F9}"/>
              </a:ext>
            </a:extLst>
          </p:cNvPr>
          <p:cNvSpPr/>
          <p:nvPr/>
        </p:nvSpPr>
        <p:spPr>
          <a:xfrm>
            <a:off x="11301136" y="165095"/>
            <a:ext cx="650960" cy="526883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ction Button: Back or Previous 3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D794F9C-963B-E04A-A8D2-13CB625CA38E}"/>
              </a:ext>
            </a:extLst>
          </p:cNvPr>
          <p:cNvSpPr/>
          <p:nvPr/>
        </p:nvSpPr>
        <p:spPr>
          <a:xfrm>
            <a:off x="10417525" y="165095"/>
            <a:ext cx="667265" cy="526883"/>
          </a:xfrm>
          <a:prstGeom prst="actionButtonBackPrevious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Action Button: Beginning 12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CF12A145-38E9-D448-A63A-DD5E199AD665}"/>
              </a:ext>
            </a:extLst>
          </p:cNvPr>
          <p:cNvSpPr/>
          <p:nvPr/>
        </p:nvSpPr>
        <p:spPr>
          <a:xfrm>
            <a:off x="197708" y="154971"/>
            <a:ext cx="690163" cy="526883"/>
          </a:xfrm>
          <a:prstGeom prst="actionButtonBeginning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69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8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2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2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64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3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00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64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83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76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72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85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6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83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94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72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83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81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70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91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68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166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159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147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183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172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817035F-BBC7-BF46-B010-304E4A3C7F7D}"/>
              </a:ext>
            </a:extLst>
          </p:cNvPr>
          <p:cNvSpPr txBox="1"/>
          <p:nvPr/>
        </p:nvSpPr>
        <p:spPr>
          <a:xfrm>
            <a:off x="1990592" y="1568368"/>
            <a:ext cx="816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irate</a:t>
            </a:r>
          </a:p>
          <a:p>
            <a:pPr algn="ctr"/>
            <a:r>
              <a:rPr lang="en-US" dirty="0"/>
              <a:t>angrily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813C069-254A-CC45-9748-592F497CEADF}"/>
              </a:ext>
            </a:extLst>
          </p:cNvPr>
          <p:cNvSpPr txBox="1">
            <a:spLocks/>
          </p:cNvSpPr>
          <p:nvPr/>
        </p:nvSpPr>
        <p:spPr>
          <a:xfrm>
            <a:off x="838200" y="165095"/>
            <a:ext cx="10515600" cy="74350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inv- to </a:t>
            </a:r>
            <a:r>
              <a:rPr lang="en-US" dirty="0" err="1"/>
              <a:t>nar</a:t>
            </a:r>
            <a:r>
              <a:rPr lang="en-US" dirty="0"/>
              <a:t>-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EA19DD0-8123-F740-8464-35E6C1D3558C}"/>
              </a:ext>
            </a:extLst>
          </p:cNvPr>
          <p:cNvSpPr txBox="1"/>
          <p:nvPr/>
        </p:nvSpPr>
        <p:spPr>
          <a:xfrm>
            <a:off x="583602" y="1580209"/>
            <a:ext cx="957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invenire</a:t>
            </a:r>
            <a:endParaRPr lang="en-US" b="1" dirty="0"/>
          </a:p>
          <a:p>
            <a:pPr algn="ctr"/>
            <a:r>
              <a:rPr lang="en-US" dirty="0"/>
              <a:t>to find,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1C941F6-5F05-9543-8526-98EB553C10EB}"/>
              </a:ext>
            </a:extLst>
          </p:cNvPr>
          <p:cNvSpPr txBox="1"/>
          <p:nvPr/>
        </p:nvSpPr>
        <p:spPr>
          <a:xfrm>
            <a:off x="3543011" y="1575841"/>
            <a:ext cx="747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iratus</a:t>
            </a:r>
            <a:endParaRPr lang="en-US" b="1" dirty="0"/>
          </a:p>
          <a:p>
            <a:pPr algn="ctr"/>
            <a:r>
              <a:rPr lang="en-US" dirty="0"/>
              <a:t>angry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997F91F-CBA3-D14F-85E1-02B8BEA1CBD4}"/>
              </a:ext>
            </a:extLst>
          </p:cNvPr>
          <p:cNvSpPr txBox="1"/>
          <p:nvPr/>
        </p:nvSpPr>
        <p:spPr>
          <a:xfrm>
            <a:off x="4829920" y="1568367"/>
            <a:ext cx="910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ita</a:t>
            </a:r>
            <a:r>
              <a:rPr lang="en-US" b="1" dirty="0"/>
              <a:t> </a:t>
            </a:r>
            <a:r>
              <a:rPr lang="en-US" b="1" dirty="0" err="1"/>
              <a:t>vero</a:t>
            </a:r>
            <a:endParaRPr lang="en-US" b="1" dirty="0"/>
          </a:p>
          <a:p>
            <a:pPr algn="ctr"/>
            <a:r>
              <a:rPr lang="en-US" dirty="0"/>
              <a:t>yes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688A8AD-F202-C740-92BB-26D4EF26FDC0}"/>
              </a:ext>
            </a:extLst>
          </p:cNvPr>
          <p:cNvSpPr txBox="1"/>
          <p:nvPr/>
        </p:nvSpPr>
        <p:spPr>
          <a:xfrm>
            <a:off x="6239575" y="1575841"/>
            <a:ext cx="10693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itaque</a:t>
            </a:r>
            <a:endParaRPr lang="en-US" b="1" dirty="0"/>
          </a:p>
          <a:p>
            <a:pPr algn="ctr"/>
            <a:r>
              <a:rPr lang="en-US" dirty="0"/>
              <a:t>therefore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ECBED0D-6AE3-1C45-9222-E1CD8E4C6821}"/>
              </a:ext>
            </a:extLst>
          </p:cNvPr>
          <p:cNvSpPr txBox="1"/>
          <p:nvPr/>
        </p:nvSpPr>
        <p:spPr>
          <a:xfrm>
            <a:off x="7592065" y="1582655"/>
            <a:ext cx="1230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iuvenis</a:t>
            </a:r>
            <a:endParaRPr lang="en-US" b="1" dirty="0"/>
          </a:p>
          <a:p>
            <a:pPr algn="ctr"/>
            <a:r>
              <a:rPr lang="en-US" dirty="0"/>
              <a:t>young man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489F780-2807-B348-9B3F-A3E5927C5BA0}"/>
              </a:ext>
            </a:extLst>
          </p:cNvPr>
          <p:cNvSpPr txBox="1"/>
          <p:nvPr/>
        </p:nvSpPr>
        <p:spPr>
          <a:xfrm>
            <a:off x="9053753" y="1580348"/>
            <a:ext cx="986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laborare</a:t>
            </a:r>
            <a:endParaRPr lang="en-US" b="1" dirty="0"/>
          </a:p>
          <a:p>
            <a:pPr algn="ctr"/>
            <a:r>
              <a:rPr lang="en-US" dirty="0"/>
              <a:t>to work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DE51C07-DCCA-F44E-AE12-B57652191B80}"/>
              </a:ext>
            </a:extLst>
          </p:cNvPr>
          <p:cNvSpPr txBox="1"/>
          <p:nvPr/>
        </p:nvSpPr>
        <p:spPr>
          <a:xfrm>
            <a:off x="10403700" y="1568367"/>
            <a:ext cx="1084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lacrimare</a:t>
            </a:r>
            <a:endParaRPr lang="en-US" b="1" dirty="0"/>
          </a:p>
          <a:p>
            <a:pPr algn="ctr"/>
            <a:r>
              <a:rPr lang="en-US" dirty="0"/>
              <a:t>to cry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799C8FF-142A-CB43-8CA0-E612F5E7DE72}"/>
              </a:ext>
            </a:extLst>
          </p:cNvPr>
          <p:cNvSpPr txBox="1"/>
          <p:nvPr/>
        </p:nvSpPr>
        <p:spPr>
          <a:xfrm>
            <a:off x="1969175" y="2949487"/>
            <a:ext cx="859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legere</a:t>
            </a:r>
            <a:endParaRPr lang="en-US" b="1" dirty="0"/>
          </a:p>
          <a:p>
            <a:pPr algn="ctr"/>
            <a:r>
              <a:rPr lang="en-US" dirty="0"/>
              <a:t>to read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036389C-0BA8-494C-A63C-1BD979F472B5}"/>
              </a:ext>
            </a:extLst>
          </p:cNvPr>
          <p:cNvSpPr txBox="1"/>
          <p:nvPr/>
        </p:nvSpPr>
        <p:spPr>
          <a:xfrm>
            <a:off x="626916" y="2961328"/>
            <a:ext cx="8707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laete</a:t>
            </a:r>
            <a:endParaRPr lang="en-US" b="1" dirty="0"/>
          </a:p>
          <a:p>
            <a:pPr algn="ctr"/>
            <a:r>
              <a:rPr lang="en-US" dirty="0"/>
              <a:t>happily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50A7748-861A-0F4A-880F-5BDB358A091B}"/>
              </a:ext>
            </a:extLst>
          </p:cNvPr>
          <p:cNvSpPr txBox="1"/>
          <p:nvPr/>
        </p:nvSpPr>
        <p:spPr>
          <a:xfrm>
            <a:off x="3477654" y="2942672"/>
            <a:ext cx="849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lingua</a:t>
            </a:r>
          </a:p>
          <a:p>
            <a:pPr algn="ctr"/>
            <a:r>
              <a:rPr lang="en-US" dirty="0"/>
              <a:t>tongue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A1080FC-2342-294D-84E8-6BC90F5F1116}"/>
              </a:ext>
            </a:extLst>
          </p:cNvPr>
          <p:cNvSpPr txBox="1"/>
          <p:nvPr/>
        </p:nvSpPr>
        <p:spPr>
          <a:xfrm>
            <a:off x="4943348" y="2949486"/>
            <a:ext cx="683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locus</a:t>
            </a:r>
          </a:p>
          <a:p>
            <a:pPr algn="ctr"/>
            <a:r>
              <a:rPr lang="en-US" dirty="0"/>
              <a:t>place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241FFE6-F7BF-BB41-91A6-5443BBDB9789}"/>
              </a:ext>
            </a:extLst>
          </p:cNvPr>
          <p:cNvSpPr txBox="1"/>
          <p:nvPr/>
        </p:nvSpPr>
        <p:spPr>
          <a:xfrm>
            <a:off x="6416681" y="2956960"/>
            <a:ext cx="734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luna</a:t>
            </a:r>
            <a:endParaRPr lang="en-US" b="1" dirty="0"/>
          </a:p>
          <a:p>
            <a:pPr algn="ctr"/>
            <a:r>
              <a:rPr lang="en-US" dirty="0"/>
              <a:t>moon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5CD6147-7DDE-FC40-BEEE-B05DE8FB9401}"/>
              </a:ext>
            </a:extLst>
          </p:cNvPr>
          <p:cNvSpPr txBox="1"/>
          <p:nvPr/>
        </p:nvSpPr>
        <p:spPr>
          <a:xfrm>
            <a:off x="7809144" y="2949486"/>
            <a:ext cx="710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maga</a:t>
            </a:r>
            <a:endParaRPr lang="en-US" b="1" dirty="0"/>
          </a:p>
          <a:p>
            <a:pPr algn="ctr"/>
            <a:r>
              <a:rPr lang="en-US" dirty="0"/>
              <a:t>witch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0CD7364-540C-B14D-86C9-7D6259CBAB41}"/>
              </a:ext>
            </a:extLst>
          </p:cNvPr>
          <p:cNvSpPr txBox="1"/>
          <p:nvPr/>
        </p:nvSpPr>
        <p:spPr>
          <a:xfrm>
            <a:off x="9080394" y="2942012"/>
            <a:ext cx="933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magnus</a:t>
            </a:r>
          </a:p>
          <a:p>
            <a:pPr algn="ctr"/>
            <a:r>
              <a:rPr lang="en-US" dirty="0"/>
              <a:t>big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157EAC7-5E0F-2541-8A9F-AA605E2DDE12}"/>
              </a:ext>
            </a:extLst>
          </p:cNvPr>
          <p:cNvSpPr txBox="1"/>
          <p:nvPr/>
        </p:nvSpPr>
        <p:spPr>
          <a:xfrm>
            <a:off x="10541076" y="2949486"/>
            <a:ext cx="809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magus</a:t>
            </a:r>
          </a:p>
          <a:p>
            <a:pPr algn="ctr"/>
            <a:r>
              <a:rPr lang="en-US" dirty="0"/>
              <a:t>wizard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90D6463-9EFD-7046-AE24-845D1A948C85}"/>
              </a:ext>
            </a:extLst>
          </p:cNvPr>
          <p:cNvSpPr txBox="1"/>
          <p:nvPr/>
        </p:nvSpPr>
        <p:spPr>
          <a:xfrm>
            <a:off x="2020247" y="4552235"/>
            <a:ext cx="756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malus</a:t>
            </a:r>
          </a:p>
          <a:p>
            <a:pPr algn="ctr"/>
            <a:r>
              <a:rPr lang="en-US" dirty="0"/>
              <a:t>bad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38850DC-8ADF-9942-A405-68375206EC07}"/>
              </a:ext>
            </a:extLst>
          </p:cNvPr>
          <p:cNvSpPr txBox="1"/>
          <p:nvPr/>
        </p:nvSpPr>
        <p:spPr>
          <a:xfrm>
            <a:off x="738288" y="4559304"/>
            <a:ext cx="696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male</a:t>
            </a:r>
          </a:p>
          <a:p>
            <a:pPr algn="ctr"/>
            <a:r>
              <a:rPr lang="en-US" dirty="0"/>
              <a:t>badly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23CDC824-5081-8444-AD2D-F3BC50A71C07}"/>
              </a:ext>
            </a:extLst>
          </p:cNvPr>
          <p:cNvSpPr txBox="1"/>
          <p:nvPr/>
        </p:nvSpPr>
        <p:spPr>
          <a:xfrm>
            <a:off x="3422664" y="4541942"/>
            <a:ext cx="919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manere</a:t>
            </a:r>
            <a:endParaRPr lang="en-US" b="1" dirty="0"/>
          </a:p>
          <a:p>
            <a:pPr algn="ctr"/>
            <a:r>
              <a:rPr lang="en-US" dirty="0"/>
              <a:t>to stay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DD01299-E3BD-0643-88A8-3EE89B026B1E}"/>
              </a:ext>
            </a:extLst>
          </p:cNvPr>
          <p:cNvSpPr txBox="1"/>
          <p:nvPr/>
        </p:nvSpPr>
        <p:spPr>
          <a:xfrm>
            <a:off x="4858482" y="4537126"/>
            <a:ext cx="885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mater</a:t>
            </a:r>
          </a:p>
          <a:p>
            <a:pPr algn="ctr"/>
            <a:r>
              <a:rPr lang="en-US" dirty="0"/>
              <a:t>mother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D7EC88F-0E8E-DF4D-8622-627DEDDA94BB}"/>
              </a:ext>
            </a:extLst>
          </p:cNvPr>
          <p:cNvSpPr txBox="1"/>
          <p:nvPr/>
        </p:nvSpPr>
        <p:spPr>
          <a:xfrm>
            <a:off x="5916746" y="4559303"/>
            <a:ext cx="1709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maximus</a:t>
            </a:r>
          </a:p>
          <a:p>
            <a:pPr algn="ctr"/>
            <a:r>
              <a:rPr lang="en-US" dirty="0"/>
              <a:t>very big, biggest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319C979-1EA6-234F-8C99-01DDA8C82E48}"/>
              </a:ext>
            </a:extLst>
          </p:cNvPr>
          <p:cNvSpPr txBox="1"/>
          <p:nvPr/>
        </p:nvSpPr>
        <p:spPr>
          <a:xfrm>
            <a:off x="7675293" y="4549107"/>
            <a:ext cx="978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medicus</a:t>
            </a:r>
          </a:p>
          <a:p>
            <a:pPr algn="ctr"/>
            <a:r>
              <a:rPr lang="en-US" dirty="0"/>
              <a:t>doctor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A5A7E99-51EF-7D43-B9D3-4E0FA7255D7C}"/>
              </a:ext>
            </a:extLst>
          </p:cNvPr>
          <p:cNvSpPr txBox="1"/>
          <p:nvPr/>
        </p:nvSpPr>
        <p:spPr>
          <a:xfrm>
            <a:off x="9186116" y="4541371"/>
            <a:ext cx="819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miles</a:t>
            </a:r>
          </a:p>
          <a:p>
            <a:pPr algn="ctr"/>
            <a:r>
              <a:rPr lang="en-US" dirty="0"/>
              <a:t>soldier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AB2D84E-9772-F44A-B6AE-5E1D248FB483}"/>
              </a:ext>
            </a:extLst>
          </p:cNvPr>
          <p:cNvSpPr txBox="1"/>
          <p:nvPr/>
        </p:nvSpPr>
        <p:spPr>
          <a:xfrm>
            <a:off x="9996268" y="4555548"/>
            <a:ext cx="195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mille</a:t>
            </a:r>
            <a:endParaRPr lang="en-US" b="1" dirty="0"/>
          </a:p>
          <a:p>
            <a:pPr algn="ctr"/>
            <a:r>
              <a:rPr lang="en-US" dirty="0"/>
              <a:t>thousand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085DD4D-FD03-0448-A32D-4A9FF0B23B5C}"/>
              </a:ext>
            </a:extLst>
          </p:cNvPr>
          <p:cNvSpPr txBox="1"/>
          <p:nvPr/>
        </p:nvSpPr>
        <p:spPr>
          <a:xfrm>
            <a:off x="1908918" y="6067996"/>
            <a:ext cx="965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mirus</a:t>
            </a:r>
            <a:endParaRPr lang="en-US" b="1" dirty="0"/>
          </a:p>
          <a:p>
            <a:pPr algn="ctr"/>
            <a:r>
              <a:rPr lang="en-US" dirty="0"/>
              <a:t>amazing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5DF5D3D-5603-994D-A0F4-1F50A205D1EC}"/>
              </a:ext>
            </a:extLst>
          </p:cNvPr>
          <p:cNvSpPr txBox="1"/>
          <p:nvPr/>
        </p:nvSpPr>
        <p:spPr>
          <a:xfrm>
            <a:off x="594766" y="6057900"/>
            <a:ext cx="910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minime</a:t>
            </a:r>
            <a:endParaRPr lang="en-US" b="1" dirty="0"/>
          </a:p>
          <a:p>
            <a:pPr algn="ctr"/>
            <a:r>
              <a:rPr lang="en-US" dirty="0"/>
              <a:t>no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185CA62-B469-B448-81FA-B29046CF102E}"/>
              </a:ext>
            </a:extLst>
          </p:cNvPr>
          <p:cNvSpPr txBox="1"/>
          <p:nvPr/>
        </p:nvSpPr>
        <p:spPr>
          <a:xfrm>
            <a:off x="3320261" y="6055224"/>
            <a:ext cx="1091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mons</a:t>
            </a:r>
          </a:p>
          <a:p>
            <a:pPr algn="ctr"/>
            <a:r>
              <a:rPr lang="en-US" dirty="0"/>
              <a:t>mountain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FBA63DC4-EE93-0944-B244-D233388060E4}"/>
              </a:ext>
            </a:extLst>
          </p:cNvPr>
          <p:cNvSpPr txBox="1"/>
          <p:nvPr/>
        </p:nvSpPr>
        <p:spPr>
          <a:xfrm>
            <a:off x="6312467" y="6044320"/>
            <a:ext cx="995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mortuus</a:t>
            </a:r>
            <a:endParaRPr lang="en-US" b="1" dirty="0"/>
          </a:p>
          <a:p>
            <a:pPr algn="ctr"/>
            <a:r>
              <a:rPr lang="en-US" dirty="0"/>
              <a:t>dead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2DF7BE5-EBF8-A940-8975-0F1EA286957B}"/>
              </a:ext>
            </a:extLst>
          </p:cNvPr>
          <p:cNvSpPr txBox="1"/>
          <p:nvPr/>
        </p:nvSpPr>
        <p:spPr>
          <a:xfrm>
            <a:off x="7495501" y="6055224"/>
            <a:ext cx="1337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multus</a:t>
            </a:r>
            <a:endParaRPr lang="en-US" b="1" dirty="0"/>
          </a:p>
          <a:p>
            <a:pPr algn="ctr"/>
            <a:r>
              <a:rPr lang="en-US" dirty="0"/>
              <a:t>much, many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EADD7457-1285-1D45-91CD-65C644ADF465}"/>
              </a:ext>
            </a:extLst>
          </p:cNvPr>
          <p:cNvSpPr txBox="1"/>
          <p:nvPr/>
        </p:nvSpPr>
        <p:spPr>
          <a:xfrm>
            <a:off x="9034921" y="6044320"/>
            <a:ext cx="1108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mutare</a:t>
            </a:r>
            <a:endParaRPr lang="en-US" b="1" dirty="0"/>
          </a:p>
          <a:p>
            <a:pPr algn="ctr"/>
            <a:r>
              <a:rPr lang="en-US" dirty="0"/>
              <a:t>to change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4FBEF14A-174B-B242-B069-15870C947A71}"/>
              </a:ext>
            </a:extLst>
          </p:cNvPr>
          <p:cNvSpPr txBox="1"/>
          <p:nvPr/>
        </p:nvSpPr>
        <p:spPr>
          <a:xfrm>
            <a:off x="10537595" y="6044319"/>
            <a:ext cx="888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narrare</a:t>
            </a:r>
            <a:endParaRPr lang="en-US" b="1" dirty="0"/>
          </a:p>
          <a:p>
            <a:pPr algn="ctr"/>
            <a:r>
              <a:rPr lang="en-US" dirty="0"/>
              <a:t>to tell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0D8D2BE-4D53-E641-96A3-8F88F98E3F15}"/>
              </a:ext>
            </a:extLst>
          </p:cNvPr>
          <p:cNvSpPr txBox="1"/>
          <p:nvPr/>
        </p:nvSpPr>
        <p:spPr>
          <a:xfrm>
            <a:off x="4729591" y="6044320"/>
            <a:ext cx="1173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monstrare</a:t>
            </a:r>
            <a:endParaRPr lang="en-US" b="1" dirty="0"/>
          </a:p>
          <a:p>
            <a:pPr algn="ctr"/>
            <a:r>
              <a:rPr lang="en-US" dirty="0"/>
              <a:t>to show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BCA45AD-D9AF-2446-844C-C1671BDDD497}"/>
              </a:ext>
            </a:extLst>
          </p:cNvPr>
          <p:cNvSpPr txBox="1"/>
          <p:nvPr/>
        </p:nvSpPr>
        <p:spPr>
          <a:xfrm rot="16200000">
            <a:off x="10714340" y="5393828"/>
            <a:ext cx="25971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Charlie Andrew 2022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maximumclassics.com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Action Button: Forwards or Next 4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93DABED-677D-9445-90ED-AC7A1AA54DDB}"/>
              </a:ext>
            </a:extLst>
          </p:cNvPr>
          <p:cNvSpPr/>
          <p:nvPr/>
        </p:nvSpPr>
        <p:spPr>
          <a:xfrm>
            <a:off x="11301136" y="165095"/>
            <a:ext cx="650960" cy="526883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ction Button: Back or Previous 4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99239B31-7DF6-7B48-BF2D-6934CA35B376}"/>
              </a:ext>
            </a:extLst>
          </p:cNvPr>
          <p:cNvSpPr/>
          <p:nvPr/>
        </p:nvSpPr>
        <p:spPr>
          <a:xfrm>
            <a:off x="10417525" y="165095"/>
            <a:ext cx="667265" cy="526883"/>
          </a:xfrm>
          <a:prstGeom prst="actionButtonBackPrevious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ction Button: Beginning 4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2600E36A-35E4-E14C-B2DA-391B0B702E83}"/>
              </a:ext>
            </a:extLst>
          </p:cNvPr>
          <p:cNvSpPr/>
          <p:nvPr/>
        </p:nvSpPr>
        <p:spPr>
          <a:xfrm>
            <a:off x="197708" y="154971"/>
            <a:ext cx="690163" cy="526883"/>
          </a:xfrm>
          <a:prstGeom prst="actionButtonBeginning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invenire">
            <a:hlinkClick r:id="" action="ppaction://media"/>
            <a:extLst>
              <a:ext uri="{FF2B5EF4-FFF2-40B4-BE49-F238E27FC236}">
                <a16:creationId xmlns:a16="http://schemas.microsoft.com/office/drawing/2014/main" id="{163E4F11-C76F-0D4C-920D-03A5B99C6A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7"/>
          <a:srcRect/>
          <a:stretch/>
        </p:blipFill>
        <p:spPr>
          <a:xfrm>
            <a:off x="664570" y="810333"/>
            <a:ext cx="812800" cy="812800"/>
          </a:xfrm>
          <a:prstGeom prst="rect">
            <a:avLst/>
          </a:prstGeom>
        </p:spPr>
      </p:pic>
      <p:pic>
        <p:nvPicPr>
          <p:cNvPr id="3" name="irate">
            <a:hlinkClick r:id="" action="ppaction://media"/>
            <a:extLst>
              <a:ext uri="{FF2B5EF4-FFF2-40B4-BE49-F238E27FC236}">
                <a16:creationId xmlns:a16="http://schemas.microsoft.com/office/drawing/2014/main" id="{68F4F0DD-BD5C-5240-9181-1CDE9C7D4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8"/>
          <a:srcRect/>
          <a:stretch/>
        </p:blipFill>
        <p:spPr>
          <a:xfrm>
            <a:off x="1991138" y="819563"/>
            <a:ext cx="812800" cy="812800"/>
          </a:xfrm>
          <a:prstGeom prst="rect">
            <a:avLst/>
          </a:prstGeom>
        </p:spPr>
      </p:pic>
      <p:pic>
        <p:nvPicPr>
          <p:cNvPr id="4" name="iratus">
            <a:hlinkClick r:id="" action="ppaction://media"/>
            <a:extLst>
              <a:ext uri="{FF2B5EF4-FFF2-40B4-BE49-F238E27FC236}">
                <a16:creationId xmlns:a16="http://schemas.microsoft.com/office/drawing/2014/main" id="{7B59129C-689B-8D45-9DB4-E0A262E0D35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9"/>
          <a:srcRect/>
          <a:stretch/>
        </p:blipFill>
        <p:spPr>
          <a:xfrm>
            <a:off x="3461727" y="832930"/>
            <a:ext cx="812800" cy="812800"/>
          </a:xfrm>
          <a:prstGeom prst="rect">
            <a:avLst/>
          </a:prstGeom>
        </p:spPr>
      </p:pic>
      <p:pic>
        <p:nvPicPr>
          <p:cNvPr id="5" name="ita_vero">
            <a:hlinkClick r:id="" action="ppaction://media"/>
            <a:extLst>
              <a:ext uri="{FF2B5EF4-FFF2-40B4-BE49-F238E27FC236}">
                <a16:creationId xmlns:a16="http://schemas.microsoft.com/office/drawing/2014/main" id="{80427AA6-1B8C-674D-A6B4-AEE2C8CED14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70"/>
          <a:srcRect/>
          <a:stretch/>
        </p:blipFill>
        <p:spPr>
          <a:xfrm>
            <a:off x="4894671" y="843329"/>
            <a:ext cx="812800" cy="812800"/>
          </a:xfrm>
          <a:prstGeom prst="rect">
            <a:avLst/>
          </a:prstGeom>
        </p:spPr>
      </p:pic>
      <p:pic>
        <p:nvPicPr>
          <p:cNvPr id="6" name="itaque">
            <a:hlinkClick r:id="" action="ppaction://media"/>
            <a:extLst>
              <a:ext uri="{FF2B5EF4-FFF2-40B4-BE49-F238E27FC236}">
                <a16:creationId xmlns:a16="http://schemas.microsoft.com/office/drawing/2014/main" id="{CC833A70-5DA6-F34F-BF5E-E7559345F20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71"/>
          <a:srcRect/>
          <a:stretch/>
        </p:blipFill>
        <p:spPr>
          <a:xfrm>
            <a:off x="6365260" y="843212"/>
            <a:ext cx="812800" cy="812800"/>
          </a:xfrm>
          <a:prstGeom prst="rect">
            <a:avLst/>
          </a:prstGeom>
        </p:spPr>
      </p:pic>
      <p:pic>
        <p:nvPicPr>
          <p:cNvPr id="8" name="iuvenis">
            <a:hlinkClick r:id="" action="ppaction://media"/>
            <a:extLst>
              <a:ext uri="{FF2B5EF4-FFF2-40B4-BE49-F238E27FC236}">
                <a16:creationId xmlns:a16="http://schemas.microsoft.com/office/drawing/2014/main" id="{2C65E878-7063-3141-9ED6-1FCB600060A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72"/>
          <a:srcRect/>
          <a:stretch/>
        </p:blipFill>
        <p:spPr>
          <a:xfrm>
            <a:off x="7774057" y="832930"/>
            <a:ext cx="812800" cy="812800"/>
          </a:xfrm>
          <a:prstGeom prst="rect">
            <a:avLst/>
          </a:prstGeom>
        </p:spPr>
      </p:pic>
      <p:pic>
        <p:nvPicPr>
          <p:cNvPr id="10" name="laborare">
            <a:hlinkClick r:id="" action="ppaction://media"/>
            <a:extLst>
              <a:ext uri="{FF2B5EF4-FFF2-40B4-BE49-F238E27FC236}">
                <a16:creationId xmlns:a16="http://schemas.microsoft.com/office/drawing/2014/main" id="{C994D195-D09D-3A49-B3C1-E916308154D1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73"/>
          <a:srcRect/>
          <a:stretch/>
        </p:blipFill>
        <p:spPr>
          <a:xfrm>
            <a:off x="9172594" y="821221"/>
            <a:ext cx="812800" cy="812800"/>
          </a:xfrm>
          <a:prstGeom prst="rect">
            <a:avLst/>
          </a:prstGeom>
        </p:spPr>
      </p:pic>
      <p:pic>
        <p:nvPicPr>
          <p:cNvPr id="11" name="lacrimare">
            <a:hlinkClick r:id="" action="ppaction://media"/>
            <a:extLst>
              <a:ext uri="{FF2B5EF4-FFF2-40B4-BE49-F238E27FC236}">
                <a16:creationId xmlns:a16="http://schemas.microsoft.com/office/drawing/2014/main" id="{F8960DCA-5665-BE4F-9EE0-CA903F42DAD6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74"/>
          <a:srcRect/>
          <a:stretch/>
        </p:blipFill>
        <p:spPr>
          <a:xfrm>
            <a:off x="10554069" y="784803"/>
            <a:ext cx="812800" cy="812800"/>
          </a:xfrm>
          <a:prstGeom prst="rect">
            <a:avLst/>
          </a:prstGeom>
        </p:spPr>
      </p:pic>
      <p:pic>
        <p:nvPicPr>
          <p:cNvPr id="12" name="laete">
            <a:hlinkClick r:id="" action="ppaction://media"/>
            <a:extLst>
              <a:ext uri="{FF2B5EF4-FFF2-40B4-BE49-F238E27FC236}">
                <a16:creationId xmlns:a16="http://schemas.microsoft.com/office/drawing/2014/main" id="{5EC26AFF-6C4D-D843-8A9C-66DAAEC3A9EE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75"/>
          <a:srcRect/>
          <a:stretch/>
        </p:blipFill>
        <p:spPr>
          <a:xfrm>
            <a:off x="643779" y="2220015"/>
            <a:ext cx="812800" cy="812800"/>
          </a:xfrm>
          <a:prstGeom prst="rect">
            <a:avLst/>
          </a:prstGeom>
        </p:spPr>
      </p:pic>
      <p:pic>
        <p:nvPicPr>
          <p:cNvPr id="13" name="legere">
            <a:hlinkClick r:id="" action="ppaction://media"/>
            <a:extLst>
              <a:ext uri="{FF2B5EF4-FFF2-40B4-BE49-F238E27FC236}">
                <a16:creationId xmlns:a16="http://schemas.microsoft.com/office/drawing/2014/main" id="{B1BF01A0-801B-824B-81E0-F788D69299A4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76"/>
          <a:srcRect/>
          <a:stretch/>
        </p:blipFill>
        <p:spPr>
          <a:xfrm>
            <a:off x="2004124" y="2228986"/>
            <a:ext cx="812800" cy="812800"/>
          </a:xfrm>
          <a:prstGeom prst="rect">
            <a:avLst/>
          </a:prstGeom>
        </p:spPr>
      </p:pic>
      <p:pic>
        <p:nvPicPr>
          <p:cNvPr id="14" name="lingua">
            <a:hlinkClick r:id="" action="ppaction://media"/>
            <a:extLst>
              <a:ext uri="{FF2B5EF4-FFF2-40B4-BE49-F238E27FC236}">
                <a16:creationId xmlns:a16="http://schemas.microsoft.com/office/drawing/2014/main" id="{1BDBA86B-2838-794B-B9CB-BEB992199E9B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77"/>
          <a:srcRect/>
          <a:stretch/>
        </p:blipFill>
        <p:spPr>
          <a:xfrm>
            <a:off x="3461467" y="2214698"/>
            <a:ext cx="812800" cy="812800"/>
          </a:xfrm>
          <a:prstGeom prst="rect">
            <a:avLst/>
          </a:prstGeom>
        </p:spPr>
      </p:pic>
      <p:pic>
        <p:nvPicPr>
          <p:cNvPr id="15" name="locus">
            <a:hlinkClick r:id="" action="ppaction://media"/>
            <a:extLst>
              <a:ext uri="{FF2B5EF4-FFF2-40B4-BE49-F238E27FC236}">
                <a16:creationId xmlns:a16="http://schemas.microsoft.com/office/drawing/2014/main" id="{FE24B13D-131C-5F42-A488-6621D6A44220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78"/>
          <a:srcRect/>
          <a:stretch/>
        </p:blipFill>
        <p:spPr>
          <a:xfrm>
            <a:off x="4883676" y="2220015"/>
            <a:ext cx="812800" cy="812800"/>
          </a:xfrm>
          <a:prstGeom prst="rect">
            <a:avLst/>
          </a:prstGeom>
        </p:spPr>
      </p:pic>
      <p:pic>
        <p:nvPicPr>
          <p:cNvPr id="16" name="luna">
            <a:hlinkClick r:id="" action="ppaction://media"/>
            <a:extLst>
              <a:ext uri="{FF2B5EF4-FFF2-40B4-BE49-F238E27FC236}">
                <a16:creationId xmlns:a16="http://schemas.microsoft.com/office/drawing/2014/main" id="{C146FCCC-0684-DE4F-8C46-098BD70E6C8F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79"/>
          <a:srcRect/>
          <a:stretch/>
        </p:blipFill>
        <p:spPr>
          <a:xfrm>
            <a:off x="6403959" y="2220028"/>
            <a:ext cx="812800" cy="812800"/>
          </a:xfrm>
          <a:prstGeom prst="rect">
            <a:avLst/>
          </a:prstGeom>
        </p:spPr>
      </p:pic>
      <p:pic>
        <p:nvPicPr>
          <p:cNvPr id="17" name="maga">
            <a:hlinkClick r:id="" action="ppaction://media"/>
            <a:extLst>
              <a:ext uri="{FF2B5EF4-FFF2-40B4-BE49-F238E27FC236}">
                <a16:creationId xmlns:a16="http://schemas.microsoft.com/office/drawing/2014/main" id="{52011614-C325-DA42-9107-F61239615FC4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80"/>
          <a:srcRect/>
          <a:stretch/>
        </p:blipFill>
        <p:spPr>
          <a:xfrm>
            <a:off x="7774830" y="2228986"/>
            <a:ext cx="812800" cy="812800"/>
          </a:xfrm>
          <a:prstGeom prst="rect">
            <a:avLst/>
          </a:prstGeom>
        </p:spPr>
      </p:pic>
      <p:pic>
        <p:nvPicPr>
          <p:cNvPr id="18" name="magnus">
            <a:hlinkClick r:id="" action="ppaction://media"/>
            <a:extLst>
              <a:ext uri="{FF2B5EF4-FFF2-40B4-BE49-F238E27FC236}">
                <a16:creationId xmlns:a16="http://schemas.microsoft.com/office/drawing/2014/main" id="{CB80E76A-3065-594C-BAC9-145C849E4EBB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81"/>
          <a:srcRect/>
          <a:stretch/>
        </p:blipFill>
        <p:spPr>
          <a:xfrm>
            <a:off x="9183107" y="2190218"/>
            <a:ext cx="812800" cy="812800"/>
          </a:xfrm>
          <a:prstGeom prst="rect">
            <a:avLst/>
          </a:prstGeom>
        </p:spPr>
      </p:pic>
      <p:pic>
        <p:nvPicPr>
          <p:cNvPr id="19" name="magus">
            <a:hlinkClick r:id="" action="ppaction://media"/>
            <a:extLst>
              <a:ext uri="{FF2B5EF4-FFF2-40B4-BE49-F238E27FC236}">
                <a16:creationId xmlns:a16="http://schemas.microsoft.com/office/drawing/2014/main" id="{8669475A-5420-4142-94D4-FB76812118B9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82"/>
          <a:srcRect/>
          <a:stretch/>
        </p:blipFill>
        <p:spPr>
          <a:xfrm>
            <a:off x="10553528" y="2220028"/>
            <a:ext cx="812800" cy="812800"/>
          </a:xfrm>
          <a:prstGeom prst="rect">
            <a:avLst/>
          </a:prstGeom>
        </p:spPr>
      </p:pic>
      <p:pic>
        <p:nvPicPr>
          <p:cNvPr id="20" name="male">
            <a:hlinkClick r:id="" action="ppaction://media"/>
            <a:extLst>
              <a:ext uri="{FF2B5EF4-FFF2-40B4-BE49-F238E27FC236}">
                <a16:creationId xmlns:a16="http://schemas.microsoft.com/office/drawing/2014/main" id="{F5CC91BA-8321-0845-8211-F99F74548F61}"/>
              </a:ext>
            </a:extLst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83"/>
          <a:srcRect/>
          <a:stretch/>
        </p:blipFill>
        <p:spPr>
          <a:xfrm>
            <a:off x="633912" y="3779748"/>
            <a:ext cx="812800" cy="812800"/>
          </a:xfrm>
          <a:prstGeom prst="rect">
            <a:avLst/>
          </a:prstGeom>
        </p:spPr>
      </p:pic>
      <p:pic>
        <p:nvPicPr>
          <p:cNvPr id="21" name="malus">
            <a:hlinkClick r:id="" action="ppaction://media"/>
            <a:extLst>
              <a:ext uri="{FF2B5EF4-FFF2-40B4-BE49-F238E27FC236}">
                <a16:creationId xmlns:a16="http://schemas.microsoft.com/office/drawing/2014/main" id="{788E5614-E4E7-854C-9119-3EC1B024B082}"/>
              </a:ext>
            </a:extLst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84"/>
          <a:srcRect/>
          <a:stretch/>
        </p:blipFill>
        <p:spPr>
          <a:xfrm>
            <a:off x="2016974" y="3762016"/>
            <a:ext cx="812800" cy="812800"/>
          </a:xfrm>
          <a:prstGeom prst="rect">
            <a:avLst/>
          </a:prstGeom>
        </p:spPr>
      </p:pic>
      <p:pic>
        <p:nvPicPr>
          <p:cNvPr id="22" name="manere">
            <a:hlinkClick r:id="" action="ppaction://media"/>
            <a:extLst>
              <a:ext uri="{FF2B5EF4-FFF2-40B4-BE49-F238E27FC236}">
                <a16:creationId xmlns:a16="http://schemas.microsoft.com/office/drawing/2014/main" id="{D5885BE4-3E54-354B-A6A5-D63C37F2C1CF}"/>
              </a:ext>
            </a:extLst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85"/>
          <a:srcRect/>
          <a:stretch/>
        </p:blipFill>
        <p:spPr>
          <a:xfrm>
            <a:off x="3489439" y="3779748"/>
            <a:ext cx="812800" cy="812800"/>
          </a:xfrm>
          <a:prstGeom prst="rect">
            <a:avLst/>
          </a:prstGeom>
        </p:spPr>
      </p:pic>
      <p:pic>
        <p:nvPicPr>
          <p:cNvPr id="23" name="mater">
            <a:hlinkClick r:id="" action="ppaction://media"/>
            <a:extLst>
              <a:ext uri="{FF2B5EF4-FFF2-40B4-BE49-F238E27FC236}">
                <a16:creationId xmlns:a16="http://schemas.microsoft.com/office/drawing/2014/main" id="{3E3E8243-B8E9-CD4E-8B22-533273B83AD8}"/>
              </a:ext>
            </a:extLst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86"/>
          <a:srcRect/>
          <a:stretch/>
        </p:blipFill>
        <p:spPr>
          <a:xfrm>
            <a:off x="4921974" y="3762016"/>
            <a:ext cx="812800" cy="812800"/>
          </a:xfrm>
          <a:prstGeom prst="rect">
            <a:avLst/>
          </a:prstGeom>
        </p:spPr>
      </p:pic>
      <p:pic>
        <p:nvPicPr>
          <p:cNvPr id="24" name="maximus">
            <a:hlinkClick r:id="" action="ppaction://media"/>
            <a:extLst>
              <a:ext uri="{FF2B5EF4-FFF2-40B4-BE49-F238E27FC236}">
                <a16:creationId xmlns:a16="http://schemas.microsoft.com/office/drawing/2014/main" id="{D230C19C-A27C-A74C-98A5-46B5F4C7D5B7}"/>
              </a:ext>
            </a:extLst>
          </p:cNvPr>
          <p:cNvPicPr>
            <a:picLocks noChangeAspect="1"/>
          </p:cNvPicPr>
          <p:nvPr>
            <a:audi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87"/>
          <a:srcRect/>
          <a:stretch/>
        </p:blipFill>
        <p:spPr>
          <a:xfrm>
            <a:off x="6403959" y="3762016"/>
            <a:ext cx="812800" cy="812800"/>
          </a:xfrm>
          <a:prstGeom prst="rect">
            <a:avLst/>
          </a:prstGeom>
        </p:spPr>
      </p:pic>
      <p:pic>
        <p:nvPicPr>
          <p:cNvPr id="25" name="medicus">
            <a:hlinkClick r:id="" action="ppaction://media"/>
            <a:extLst>
              <a:ext uri="{FF2B5EF4-FFF2-40B4-BE49-F238E27FC236}">
                <a16:creationId xmlns:a16="http://schemas.microsoft.com/office/drawing/2014/main" id="{C62210E5-4F9B-8D43-8341-799523846F2E}"/>
              </a:ext>
            </a:extLst>
          </p:cNvPr>
          <p:cNvPicPr>
            <a:picLocks noChangeAspect="1"/>
          </p:cNvPicPr>
          <p:nvPr>
            <a:audi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88"/>
          <a:srcRect/>
          <a:stretch/>
        </p:blipFill>
        <p:spPr>
          <a:xfrm>
            <a:off x="7777199" y="3756528"/>
            <a:ext cx="812800" cy="812800"/>
          </a:xfrm>
          <a:prstGeom prst="rect">
            <a:avLst/>
          </a:prstGeom>
        </p:spPr>
      </p:pic>
      <p:pic>
        <p:nvPicPr>
          <p:cNvPr id="26" name="miles">
            <a:hlinkClick r:id="" action="ppaction://media"/>
            <a:extLst>
              <a:ext uri="{FF2B5EF4-FFF2-40B4-BE49-F238E27FC236}">
                <a16:creationId xmlns:a16="http://schemas.microsoft.com/office/drawing/2014/main" id="{B87D3670-5F17-5B47-BB0A-5D605C36F3AE}"/>
              </a:ext>
            </a:extLst>
          </p:cNvPr>
          <p:cNvPicPr>
            <a:picLocks noChangeAspect="1"/>
          </p:cNvPicPr>
          <p:nvPr>
            <a:audioFile r:link="rId46"/>
            <p:extLst>
              <p:ext uri="{DAA4B4D4-6D71-4841-9C94-3DE7FCFB9230}">
                <p14:media xmlns:p14="http://schemas.microsoft.com/office/powerpoint/2010/main" r:embed="rId45"/>
              </p:ext>
            </p:extLst>
          </p:nvPr>
        </p:nvPicPr>
        <p:blipFill>
          <a:blip r:embed="rId89"/>
          <a:srcRect/>
          <a:stretch/>
        </p:blipFill>
        <p:spPr>
          <a:xfrm>
            <a:off x="9196469" y="3751040"/>
            <a:ext cx="812800" cy="812800"/>
          </a:xfrm>
          <a:prstGeom prst="rect">
            <a:avLst/>
          </a:prstGeom>
        </p:spPr>
      </p:pic>
      <p:pic>
        <p:nvPicPr>
          <p:cNvPr id="27" name="mille">
            <a:hlinkClick r:id="" action="ppaction://media"/>
            <a:extLst>
              <a:ext uri="{FF2B5EF4-FFF2-40B4-BE49-F238E27FC236}">
                <a16:creationId xmlns:a16="http://schemas.microsoft.com/office/drawing/2014/main" id="{387F4D74-17EF-AA47-9208-40A939819587}"/>
              </a:ext>
            </a:extLst>
          </p:cNvPr>
          <p:cNvPicPr>
            <a:picLocks noChangeAspect="1"/>
          </p:cNvPicPr>
          <p:nvPr>
            <a:audioFile r:link="rId48"/>
            <p:extLst>
              <p:ext uri="{DAA4B4D4-6D71-4841-9C94-3DE7FCFB9230}">
                <p14:media xmlns:p14="http://schemas.microsoft.com/office/powerpoint/2010/main" r:embed="rId47"/>
              </p:ext>
            </p:extLst>
          </p:nvPr>
        </p:nvPicPr>
        <p:blipFill>
          <a:blip r:embed="rId90"/>
          <a:srcRect/>
          <a:stretch/>
        </p:blipFill>
        <p:spPr>
          <a:xfrm>
            <a:off x="10578351" y="3748236"/>
            <a:ext cx="812800" cy="812800"/>
          </a:xfrm>
          <a:prstGeom prst="rect">
            <a:avLst/>
          </a:prstGeom>
        </p:spPr>
      </p:pic>
      <p:pic>
        <p:nvPicPr>
          <p:cNvPr id="28" name="minime">
            <a:hlinkClick r:id="" action="ppaction://media"/>
            <a:extLst>
              <a:ext uri="{FF2B5EF4-FFF2-40B4-BE49-F238E27FC236}">
                <a16:creationId xmlns:a16="http://schemas.microsoft.com/office/drawing/2014/main" id="{0A008427-8DC9-3540-9F9B-253AE626FF5E}"/>
              </a:ext>
            </a:extLst>
          </p:cNvPr>
          <p:cNvPicPr>
            <a:picLocks noChangeAspect="1"/>
          </p:cNvPicPr>
          <p:nvPr>
            <a:audioFile r:link="rId50"/>
            <p:extLst>
              <p:ext uri="{DAA4B4D4-6D71-4841-9C94-3DE7FCFB9230}">
                <p14:media xmlns:p14="http://schemas.microsoft.com/office/powerpoint/2010/main" r:embed="rId49"/>
              </p:ext>
            </p:extLst>
          </p:nvPr>
        </p:nvPicPr>
        <p:blipFill>
          <a:blip r:embed="rId91"/>
          <a:srcRect/>
          <a:stretch/>
        </p:blipFill>
        <p:spPr>
          <a:xfrm>
            <a:off x="656822" y="5316423"/>
            <a:ext cx="812800" cy="812800"/>
          </a:xfrm>
          <a:prstGeom prst="rect">
            <a:avLst/>
          </a:prstGeom>
        </p:spPr>
      </p:pic>
      <p:pic>
        <p:nvPicPr>
          <p:cNvPr id="29" name="mirus">
            <a:hlinkClick r:id="" action="ppaction://media"/>
            <a:extLst>
              <a:ext uri="{FF2B5EF4-FFF2-40B4-BE49-F238E27FC236}">
                <a16:creationId xmlns:a16="http://schemas.microsoft.com/office/drawing/2014/main" id="{9466E91A-A42D-5E4A-89AD-C7AC9E026CDA}"/>
              </a:ext>
            </a:extLst>
          </p:cNvPr>
          <p:cNvPicPr>
            <a:picLocks noChangeAspect="1"/>
          </p:cNvPicPr>
          <p:nvPr>
            <a:audioFile r:link="rId52"/>
            <p:extLst>
              <p:ext uri="{DAA4B4D4-6D71-4841-9C94-3DE7FCFB9230}">
                <p14:media xmlns:p14="http://schemas.microsoft.com/office/powerpoint/2010/main" r:embed="rId51"/>
              </p:ext>
            </p:extLst>
          </p:nvPr>
        </p:nvPicPr>
        <p:blipFill>
          <a:blip r:embed="rId92"/>
          <a:srcRect/>
          <a:stretch/>
        </p:blipFill>
        <p:spPr>
          <a:xfrm>
            <a:off x="2016871" y="5321911"/>
            <a:ext cx="812800" cy="812800"/>
          </a:xfrm>
          <a:prstGeom prst="rect">
            <a:avLst/>
          </a:prstGeom>
        </p:spPr>
      </p:pic>
      <p:pic>
        <p:nvPicPr>
          <p:cNvPr id="30" name="mons">
            <a:hlinkClick r:id="" action="ppaction://media"/>
            <a:extLst>
              <a:ext uri="{FF2B5EF4-FFF2-40B4-BE49-F238E27FC236}">
                <a16:creationId xmlns:a16="http://schemas.microsoft.com/office/drawing/2014/main" id="{120EA5D6-E9BE-4449-8BF7-6C5D1011CB0E}"/>
              </a:ext>
            </a:extLst>
          </p:cNvPr>
          <p:cNvPicPr>
            <a:picLocks noChangeAspect="1"/>
          </p:cNvPicPr>
          <p:nvPr>
            <a:audioFile r:link="rId54"/>
            <p:extLst>
              <p:ext uri="{DAA4B4D4-6D71-4841-9C94-3DE7FCFB9230}">
                <p14:media xmlns:p14="http://schemas.microsoft.com/office/powerpoint/2010/main" r:embed="rId53"/>
              </p:ext>
            </p:extLst>
          </p:nvPr>
        </p:nvPicPr>
        <p:blipFill>
          <a:blip r:embed="rId93"/>
          <a:srcRect/>
          <a:stretch/>
        </p:blipFill>
        <p:spPr>
          <a:xfrm>
            <a:off x="3440682" y="5316423"/>
            <a:ext cx="812800" cy="812800"/>
          </a:xfrm>
          <a:prstGeom prst="rect">
            <a:avLst/>
          </a:prstGeom>
        </p:spPr>
      </p:pic>
      <p:pic>
        <p:nvPicPr>
          <p:cNvPr id="31" name="monstrare">
            <a:hlinkClick r:id="" action="ppaction://media"/>
            <a:extLst>
              <a:ext uri="{FF2B5EF4-FFF2-40B4-BE49-F238E27FC236}">
                <a16:creationId xmlns:a16="http://schemas.microsoft.com/office/drawing/2014/main" id="{40F2504D-86C4-6E41-9FE4-3C2D1A53EE18}"/>
              </a:ext>
            </a:extLst>
          </p:cNvPr>
          <p:cNvPicPr>
            <a:picLocks noChangeAspect="1"/>
          </p:cNvPicPr>
          <p:nvPr>
            <a:audioFile r:link="rId56"/>
            <p:extLst>
              <p:ext uri="{DAA4B4D4-6D71-4841-9C94-3DE7FCFB9230}">
                <p14:media xmlns:p14="http://schemas.microsoft.com/office/powerpoint/2010/main" r:embed="rId55"/>
              </p:ext>
            </p:extLst>
          </p:nvPr>
        </p:nvPicPr>
        <p:blipFill>
          <a:blip r:embed="rId94"/>
          <a:srcRect/>
          <a:stretch/>
        </p:blipFill>
        <p:spPr>
          <a:xfrm>
            <a:off x="4923196" y="5316423"/>
            <a:ext cx="812800" cy="812800"/>
          </a:xfrm>
          <a:prstGeom prst="rect">
            <a:avLst/>
          </a:prstGeom>
        </p:spPr>
      </p:pic>
      <p:pic>
        <p:nvPicPr>
          <p:cNvPr id="32" name="mortuus">
            <a:hlinkClick r:id="" action="ppaction://media"/>
            <a:extLst>
              <a:ext uri="{FF2B5EF4-FFF2-40B4-BE49-F238E27FC236}">
                <a16:creationId xmlns:a16="http://schemas.microsoft.com/office/drawing/2014/main" id="{86189AC2-0112-CE4F-A49A-4DD907460085}"/>
              </a:ext>
            </a:extLst>
          </p:cNvPr>
          <p:cNvPicPr>
            <a:picLocks noChangeAspect="1"/>
          </p:cNvPicPr>
          <p:nvPr>
            <a:audioFile r:link="rId58"/>
            <p:extLst>
              <p:ext uri="{DAA4B4D4-6D71-4841-9C94-3DE7FCFB9230}">
                <p14:media xmlns:p14="http://schemas.microsoft.com/office/powerpoint/2010/main" r:embed="rId57"/>
              </p:ext>
            </p:extLst>
          </p:nvPr>
        </p:nvPicPr>
        <p:blipFill>
          <a:blip r:embed="rId95"/>
          <a:srcRect/>
          <a:stretch/>
        </p:blipFill>
        <p:spPr>
          <a:xfrm>
            <a:off x="6439410" y="5335061"/>
            <a:ext cx="812800" cy="812800"/>
          </a:xfrm>
          <a:prstGeom prst="rect">
            <a:avLst/>
          </a:prstGeom>
        </p:spPr>
      </p:pic>
      <p:pic>
        <p:nvPicPr>
          <p:cNvPr id="33" name="multus">
            <a:hlinkClick r:id="" action="ppaction://media"/>
            <a:extLst>
              <a:ext uri="{FF2B5EF4-FFF2-40B4-BE49-F238E27FC236}">
                <a16:creationId xmlns:a16="http://schemas.microsoft.com/office/drawing/2014/main" id="{51022055-3C53-E64E-96F9-83BA8D90C33C}"/>
              </a:ext>
            </a:extLst>
          </p:cNvPr>
          <p:cNvPicPr>
            <a:picLocks noChangeAspect="1"/>
          </p:cNvPicPr>
          <p:nvPr>
            <a:audioFile r:link="rId60"/>
            <p:extLst>
              <p:ext uri="{DAA4B4D4-6D71-4841-9C94-3DE7FCFB9230}">
                <p14:media xmlns:p14="http://schemas.microsoft.com/office/powerpoint/2010/main" r:embed="rId59"/>
              </p:ext>
            </p:extLst>
          </p:nvPr>
        </p:nvPicPr>
        <p:blipFill>
          <a:blip r:embed="rId96"/>
          <a:srcRect/>
          <a:stretch/>
        </p:blipFill>
        <p:spPr>
          <a:xfrm>
            <a:off x="7777199" y="5335061"/>
            <a:ext cx="812800" cy="812800"/>
          </a:xfrm>
          <a:prstGeom prst="rect">
            <a:avLst/>
          </a:prstGeom>
        </p:spPr>
      </p:pic>
      <p:pic>
        <p:nvPicPr>
          <p:cNvPr id="34" name="mutare">
            <a:hlinkClick r:id="" action="ppaction://media"/>
            <a:extLst>
              <a:ext uri="{FF2B5EF4-FFF2-40B4-BE49-F238E27FC236}">
                <a16:creationId xmlns:a16="http://schemas.microsoft.com/office/drawing/2014/main" id="{AADEA105-31AA-7C46-82BF-F6D47C548089}"/>
              </a:ext>
            </a:extLst>
          </p:cNvPr>
          <p:cNvPicPr>
            <a:picLocks noChangeAspect="1"/>
          </p:cNvPicPr>
          <p:nvPr>
            <a:audioFile r:link="rId62"/>
            <p:extLst>
              <p:ext uri="{DAA4B4D4-6D71-4841-9C94-3DE7FCFB9230}">
                <p14:media xmlns:p14="http://schemas.microsoft.com/office/powerpoint/2010/main" r:embed="rId61"/>
              </p:ext>
            </p:extLst>
          </p:nvPr>
        </p:nvPicPr>
        <p:blipFill>
          <a:blip r:embed="rId97"/>
          <a:srcRect/>
          <a:stretch/>
        </p:blipFill>
        <p:spPr>
          <a:xfrm>
            <a:off x="9196469" y="5335061"/>
            <a:ext cx="812800" cy="812800"/>
          </a:xfrm>
          <a:prstGeom prst="rect">
            <a:avLst/>
          </a:prstGeom>
        </p:spPr>
      </p:pic>
      <p:pic>
        <p:nvPicPr>
          <p:cNvPr id="35" name="narrare">
            <a:hlinkClick r:id="" action="ppaction://media"/>
            <a:extLst>
              <a:ext uri="{FF2B5EF4-FFF2-40B4-BE49-F238E27FC236}">
                <a16:creationId xmlns:a16="http://schemas.microsoft.com/office/drawing/2014/main" id="{8C05C23A-6E08-0D4B-AF0B-0D3C615DFB12}"/>
              </a:ext>
            </a:extLst>
          </p:cNvPr>
          <p:cNvPicPr>
            <a:picLocks noChangeAspect="1"/>
          </p:cNvPicPr>
          <p:nvPr>
            <a:audioFile r:link="rId64"/>
            <p:extLst>
              <p:ext uri="{DAA4B4D4-6D71-4841-9C94-3DE7FCFB9230}">
                <p14:media xmlns:p14="http://schemas.microsoft.com/office/powerpoint/2010/main" r:embed="rId63"/>
              </p:ext>
            </p:extLst>
          </p:nvPr>
        </p:nvPicPr>
        <p:blipFill>
          <a:blip r:embed="rId98"/>
          <a:srcRect/>
          <a:stretch/>
        </p:blipFill>
        <p:spPr>
          <a:xfrm>
            <a:off x="10558259" y="5335061"/>
            <a:ext cx="812800" cy="812800"/>
          </a:xfrm>
          <a:prstGeom prst="rect">
            <a:avLst/>
          </a:prstGeom>
        </p:spPr>
      </p:pic>
      <p:sp>
        <p:nvSpPr>
          <p:cNvPr id="79" name="Oval 78">
            <a:extLst>
              <a:ext uri="{FF2B5EF4-FFF2-40B4-BE49-F238E27FC236}">
                <a16:creationId xmlns:a16="http://schemas.microsoft.com/office/drawing/2014/main" id="{9EFF4171-A3B9-AE42-8F9F-809434D90ED5}"/>
              </a:ext>
            </a:extLst>
          </p:cNvPr>
          <p:cNvSpPr/>
          <p:nvPr/>
        </p:nvSpPr>
        <p:spPr>
          <a:xfrm>
            <a:off x="8873503" y="710139"/>
            <a:ext cx="488357" cy="442913"/>
          </a:xfrm>
          <a:prstGeom prst="ellipse">
            <a:avLst/>
          </a:prstGeom>
          <a:solidFill>
            <a:srgbClr val="00465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L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DB92DCD-4A19-144D-AAF9-E850B44FDA9A}"/>
              </a:ext>
            </a:extLst>
          </p:cNvPr>
          <p:cNvSpPr/>
          <p:nvPr/>
        </p:nvSpPr>
        <p:spPr>
          <a:xfrm>
            <a:off x="7512445" y="2203271"/>
            <a:ext cx="488357" cy="442913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M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3E9F1BF-90C9-AD43-BF01-6F2C018B82C4}"/>
              </a:ext>
            </a:extLst>
          </p:cNvPr>
          <p:cNvSpPr/>
          <p:nvPr/>
        </p:nvSpPr>
        <p:spPr>
          <a:xfrm>
            <a:off x="10228548" y="5295481"/>
            <a:ext cx="488357" cy="442913"/>
          </a:xfrm>
          <a:prstGeom prst="ellipse">
            <a:avLst/>
          </a:prstGeom>
          <a:solidFill>
            <a:srgbClr val="7B353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61922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1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5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4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7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32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4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4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57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8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44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44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36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57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89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68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42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25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38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34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147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179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172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196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142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136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817035F-BBC7-BF46-B010-304E4A3C7F7D}"/>
              </a:ext>
            </a:extLst>
          </p:cNvPr>
          <p:cNvSpPr txBox="1"/>
          <p:nvPr/>
        </p:nvSpPr>
        <p:spPr>
          <a:xfrm>
            <a:off x="2061156" y="1568368"/>
            <a:ext cx="675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navis</a:t>
            </a:r>
            <a:endParaRPr lang="en-US" b="1" dirty="0"/>
          </a:p>
          <a:p>
            <a:pPr algn="ctr"/>
            <a:r>
              <a:rPr lang="en-US" dirty="0"/>
              <a:t>boat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813C069-254A-CC45-9748-592F497CEADF}"/>
              </a:ext>
            </a:extLst>
          </p:cNvPr>
          <p:cNvSpPr txBox="1">
            <a:spLocks/>
          </p:cNvSpPr>
          <p:nvPr/>
        </p:nvSpPr>
        <p:spPr>
          <a:xfrm>
            <a:off x="838200" y="165095"/>
            <a:ext cx="10515600" cy="74350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nav- to </a:t>
            </a:r>
            <a:r>
              <a:rPr lang="en-US" dirty="0" err="1"/>
              <a:t>quan</a:t>
            </a:r>
            <a:r>
              <a:rPr lang="en-US" dirty="0"/>
              <a:t>-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EA19DD0-8123-F740-8464-35E6C1D3558C}"/>
              </a:ext>
            </a:extLst>
          </p:cNvPr>
          <p:cNvSpPr txBox="1"/>
          <p:nvPr/>
        </p:nvSpPr>
        <p:spPr>
          <a:xfrm>
            <a:off x="563693" y="1580209"/>
            <a:ext cx="997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navigare</a:t>
            </a:r>
            <a:endParaRPr lang="en-US" b="1" dirty="0"/>
          </a:p>
          <a:p>
            <a:pPr algn="ctr"/>
            <a:r>
              <a:rPr lang="en-US" dirty="0"/>
              <a:t>to sail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1C941F6-5F05-9543-8526-98EB553C10EB}"/>
              </a:ext>
            </a:extLst>
          </p:cNvPr>
          <p:cNvSpPr txBox="1"/>
          <p:nvPr/>
        </p:nvSpPr>
        <p:spPr>
          <a:xfrm>
            <a:off x="3522878" y="1575841"/>
            <a:ext cx="787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nemo</a:t>
            </a:r>
          </a:p>
          <a:p>
            <a:pPr algn="ctr"/>
            <a:r>
              <a:rPr lang="en-US" dirty="0" err="1"/>
              <a:t>noone</a:t>
            </a:r>
            <a:endParaRPr lang="en-US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997F91F-CBA3-D14F-85E1-02B8BEA1CBD4}"/>
              </a:ext>
            </a:extLst>
          </p:cNvPr>
          <p:cNvSpPr txBox="1"/>
          <p:nvPr/>
        </p:nvSpPr>
        <p:spPr>
          <a:xfrm>
            <a:off x="4625120" y="1568367"/>
            <a:ext cx="1319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nescire</a:t>
            </a:r>
            <a:endParaRPr lang="en-US" b="1" dirty="0"/>
          </a:p>
          <a:p>
            <a:pPr algn="ctr"/>
            <a:r>
              <a:rPr lang="en-US" dirty="0"/>
              <a:t>to not know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688A8AD-F202-C740-92BB-26D4EF26FDC0}"/>
              </a:ext>
            </a:extLst>
          </p:cNvPr>
          <p:cNvSpPr txBox="1"/>
          <p:nvPr/>
        </p:nvSpPr>
        <p:spPr>
          <a:xfrm>
            <a:off x="6257075" y="1575841"/>
            <a:ext cx="910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nihil</a:t>
            </a:r>
          </a:p>
          <a:p>
            <a:pPr algn="ctr"/>
            <a:r>
              <a:rPr lang="en-US" dirty="0"/>
              <a:t>nothing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ECBED0D-6AE3-1C45-9222-E1CD8E4C6821}"/>
              </a:ext>
            </a:extLst>
          </p:cNvPr>
          <p:cNvSpPr txBox="1"/>
          <p:nvPr/>
        </p:nvSpPr>
        <p:spPr>
          <a:xfrm>
            <a:off x="7929753" y="1582655"/>
            <a:ext cx="554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non</a:t>
            </a:r>
          </a:p>
          <a:p>
            <a:pPr algn="ctr"/>
            <a:r>
              <a:rPr lang="en-US" dirty="0"/>
              <a:t>not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489F780-2807-B348-9B3F-A3E5927C5BA0}"/>
              </a:ext>
            </a:extLst>
          </p:cNvPr>
          <p:cNvSpPr txBox="1"/>
          <p:nvPr/>
        </p:nvSpPr>
        <p:spPr>
          <a:xfrm>
            <a:off x="9126690" y="1580348"/>
            <a:ext cx="840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novem</a:t>
            </a:r>
            <a:endParaRPr lang="en-US" b="1" dirty="0"/>
          </a:p>
          <a:p>
            <a:pPr algn="ctr"/>
            <a:r>
              <a:rPr lang="en-US" dirty="0"/>
              <a:t>nine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DE51C07-DCCA-F44E-AE12-B57652191B80}"/>
              </a:ext>
            </a:extLst>
          </p:cNvPr>
          <p:cNvSpPr txBox="1"/>
          <p:nvPr/>
        </p:nvSpPr>
        <p:spPr>
          <a:xfrm>
            <a:off x="10568680" y="1568367"/>
            <a:ext cx="754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novus</a:t>
            </a:r>
            <a:endParaRPr lang="en-US" b="1" dirty="0"/>
          </a:p>
          <a:p>
            <a:pPr algn="ctr"/>
            <a:r>
              <a:rPr lang="en-US" dirty="0"/>
              <a:t>new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799C8FF-142A-CB43-8CA0-E612F5E7DE72}"/>
              </a:ext>
            </a:extLst>
          </p:cNvPr>
          <p:cNvSpPr txBox="1"/>
          <p:nvPr/>
        </p:nvSpPr>
        <p:spPr>
          <a:xfrm>
            <a:off x="1838916" y="2949487"/>
            <a:ext cx="1119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numerare</a:t>
            </a:r>
            <a:endParaRPr lang="en-US" b="1" dirty="0"/>
          </a:p>
          <a:p>
            <a:pPr algn="ctr"/>
            <a:r>
              <a:rPr lang="en-US" dirty="0"/>
              <a:t>to count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036389C-0BA8-494C-A63C-1BD979F472B5}"/>
              </a:ext>
            </a:extLst>
          </p:cNvPr>
          <p:cNvSpPr txBox="1"/>
          <p:nvPr/>
        </p:nvSpPr>
        <p:spPr>
          <a:xfrm>
            <a:off x="729764" y="2961328"/>
            <a:ext cx="665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nox</a:t>
            </a:r>
            <a:endParaRPr lang="en-US" b="1" dirty="0"/>
          </a:p>
          <a:p>
            <a:pPr algn="ctr"/>
            <a:r>
              <a:rPr lang="en-US" dirty="0"/>
              <a:t>night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50A7748-861A-0F4A-880F-5BDB358A091B}"/>
              </a:ext>
            </a:extLst>
          </p:cNvPr>
          <p:cNvSpPr txBox="1"/>
          <p:nvPr/>
        </p:nvSpPr>
        <p:spPr>
          <a:xfrm>
            <a:off x="3318637" y="2942672"/>
            <a:ext cx="1167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numquam</a:t>
            </a:r>
            <a:endParaRPr lang="en-US" b="1" dirty="0"/>
          </a:p>
          <a:p>
            <a:pPr algn="ctr"/>
            <a:r>
              <a:rPr lang="en-US" dirty="0"/>
              <a:t>never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A1080FC-2342-294D-84E8-6BC90F5F1116}"/>
              </a:ext>
            </a:extLst>
          </p:cNvPr>
          <p:cNvSpPr txBox="1"/>
          <p:nvPr/>
        </p:nvSpPr>
        <p:spPr>
          <a:xfrm>
            <a:off x="4955627" y="2949486"/>
            <a:ext cx="658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octo</a:t>
            </a:r>
          </a:p>
          <a:p>
            <a:pPr algn="ctr"/>
            <a:r>
              <a:rPr lang="en-US" dirty="0"/>
              <a:t>eight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241FFE6-F7BF-BB41-91A6-5443BBDB9789}"/>
              </a:ext>
            </a:extLst>
          </p:cNvPr>
          <p:cNvSpPr txBox="1"/>
          <p:nvPr/>
        </p:nvSpPr>
        <p:spPr>
          <a:xfrm>
            <a:off x="6271578" y="2956960"/>
            <a:ext cx="1024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optime</a:t>
            </a:r>
          </a:p>
          <a:p>
            <a:pPr algn="ctr"/>
            <a:r>
              <a:rPr lang="en-US" dirty="0"/>
              <a:t>very well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5CD6147-7DDE-FC40-BEEE-B05DE8FB9401}"/>
              </a:ext>
            </a:extLst>
          </p:cNvPr>
          <p:cNvSpPr txBox="1"/>
          <p:nvPr/>
        </p:nvSpPr>
        <p:spPr>
          <a:xfrm>
            <a:off x="7397431" y="2949486"/>
            <a:ext cx="1533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optimus</a:t>
            </a:r>
            <a:endParaRPr lang="en-US" b="1" dirty="0"/>
          </a:p>
          <a:p>
            <a:pPr algn="ctr"/>
            <a:r>
              <a:rPr lang="en-US" dirty="0"/>
              <a:t>excellent, best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0CD7364-540C-B14D-86C9-7D6259CBAB41}"/>
              </a:ext>
            </a:extLst>
          </p:cNvPr>
          <p:cNvSpPr txBox="1"/>
          <p:nvPr/>
        </p:nvSpPr>
        <p:spPr>
          <a:xfrm>
            <a:off x="9181289" y="2942012"/>
            <a:ext cx="731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panis</a:t>
            </a:r>
            <a:endParaRPr lang="en-US" b="1" dirty="0"/>
          </a:p>
          <a:p>
            <a:pPr algn="ctr"/>
            <a:r>
              <a:rPr lang="en-US" dirty="0"/>
              <a:t>bread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157EAC7-5E0F-2541-8A9F-AA605E2DDE12}"/>
              </a:ext>
            </a:extLst>
          </p:cNvPr>
          <p:cNvSpPr txBox="1"/>
          <p:nvPr/>
        </p:nvSpPr>
        <p:spPr>
          <a:xfrm>
            <a:off x="10493371" y="2949486"/>
            <a:ext cx="905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paratus</a:t>
            </a:r>
            <a:endParaRPr lang="en-US" b="1" dirty="0"/>
          </a:p>
          <a:p>
            <a:pPr algn="ctr"/>
            <a:r>
              <a:rPr lang="en-US" dirty="0"/>
              <a:t>ready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90D6463-9EFD-7046-AE24-845D1A948C85}"/>
              </a:ext>
            </a:extLst>
          </p:cNvPr>
          <p:cNvSpPr txBox="1"/>
          <p:nvPr/>
        </p:nvSpPr>
        <p:spPr>
          <a:xfrm>
            <a:off x="2021945" y="4552235"/>
            <a:ext cx="753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pater</a:t>
            </a:r>
          </a:p>
          <a:p>
            <a:pPr algn="ctr"/>
            <a:r>
              <a:rPr lang="en-US" dirty="0"/>
              <a:t>father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38850DC-8ADF-9942-A405-68375206EC07}"/>
              </a:ext>
            </a:extLst>
          </p:cNvPr>
          <p:cNvSpPr txBox="1"/>
          <p:nvPr/>
        </p:nvSpPr>
        <p:spPr>
          <a:xfrm>
            <a:off x="551507" y="4559304"/>
            <a:ext cx="1069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pastor</a:t>
            </a:r>
          </a:p>
          <a:p>
            <a:pPr algn="ctr"/>
            <a:r>
              <a:rPr lang="en-US" dirty="0"/>
              <a:t>shepherd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23CDC824-5081-8444-AD2D-F3BC50A71C07}"/>
              </a:ext>
            </a:extLst>
          </p:cNvPr>
          <p:cNvSpPr txBox="1"/>
          <p:nvPr/>
        </p:nvSpPr>
        <p:spPr>
          <a:xfrm>
            <a:off x="3560089" y="4555548"/>
            <a:ext cx="745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pax</a:t>
            </a:r>
          </a:p>
          <a:p>
            <a:pPr algn="ctr"/>
            <a:r>
              <a:rPr lang="en-US" dirty="0"/>
              <a:t>peace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DD01299-E3BD-0643-88A8-3EE89B026B1E}"/>
              </a:ext>
            </a:extLst>
          </p:cNvPr>
          <p:cNvSpPr txBox="1"/>
          <p:nvPr/>
        </p:nvSpPr>
        <p:spPr>
          <a:xfrm>
            <a:off x="4833893" y="4537126"/>
            <a:ext cx="934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per</a:t>
            </a:r>
          </a:p>
          <a:p>
            <a:pPr algn="ctr"/>
            <a:r>
              <a:rPr lang="en-US" dirty="0"/>
              <a:t>through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D7EC88F-0E8E-DF4D-8622-627DEDDA94BB}"/>
              </a:ext>
            </a:extLst>
          </p:cNvPr>
          <p:cNvSpPr txBox="1"/>
          <p:nvPr/>
        </p:nvSpPr>
        <p:spPr>
          <a:xfrm>
            <a:off x="6089744" y="4559303"/>
            <a:ext cx="1363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ponere</a:t>
            </a:r>
            <a:endParaRPr lang="en-US" b="1" dirty="0"/>
          </a:p>
          <a:p>
            <a:pPr algn="ctr"/>
            <a:r>
              <a:rPr lang="en-US" dirty="0"/>
              <a:t>to put, place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319C979-1EA6-234F-8C99-01DDA8C82E48}"/>
              </a:ext>
            </a:extLst>
          </p:cNvPr>
          <p:cNvSpPr txBox="1"/>
          <p:nvPr/>
        </p:nvSpPr>
        <p:spPr>
          <a:xfrm>
            <a:off x="7689720" y="4549107"/>
            <a:ext cx="949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populus</a:t>
            </a:r>
            <a:endParaRPr lang="en-US" b="1" dirty="0"/>
          </a:p>
          <a:p>
            <a:pPr algn="ctr"/>
            <a:r>
              <a:rPr lang="en-US" dirty="0"/>
              <a:t>people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A5A7E99-51EF-7D43-B9D3-4E0FA7255D7C}"/>
              </a:ext>
            </a:extLst>
          </p:cNvPr>
          <p:cNvSpPr txBox="1"/>
          <p:nvPr/>
        </p:nvSpPr>
        <p:spPr>
          <a:xfrm>
            <a:off x="9186116" y="4541371"/>
            <a:ext cx="819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porcus</a:t>
            </a:r>
            <a:endParaRPr lang="en-US" b="1" dirty="0"/>
          </a:p>
          <a:p>
            <a:pPr algn="ctr"/>
            <a:r>
              <a:rPr lang="en-US" dirty="0"/>
              <a:t>pig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AB2D84E-9772-F44A-B6AE-5E1D248FB483}"/>
              </a:ext>
            </a:extLst>
          </p:cNvPr>
          <p:cNvSpPr txBox="1"/>
          <p:nvPr/>
        </p:nvSpPr>
        <p:spPr>
          <a:xfrm>
            <a:off x="9978139" y="4560141"/>
            <a:ext cx="195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portare</a:t>
            </a:r>
            <a:endParaRPr lang="en-US" b="1" dirty="0"/>
          </a:p>
          <a:p>
            <a:pPr algn="ctr"/>
            <a:r>
              <a:rPr lang="en-US" dirty="0"/>
              <a:t>to carry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085DD4D-FD03-0448-A32D-4A9FF0B23B5C}"/>
              </a:ext>
            </a:extLst>
          </p:cNvPr>
          <p:cNvSpPr txBox="1"/>
          <p:nvPr/>
        </p:nvSpPr>
        <p:spPr>
          <a:xfrm>
            <a:off x="2074348" y="6067996"/>
            <a:ext cx="6344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post</a:t>
            </a:r>
          </a:p>
          <a:p>
            <a:pPr algn="ctr"/>
            <a:r>
              <a:rPr lang="en-US" dirty="0"/>
              <a:t>after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5DF5D3D-5603-994D-A0F4-1F50A205D1EC}"/>
              </a:ext>
            </a:extLst>
          </p:cNvPr>
          <p:cNvSpPr txBox="1"/>
          <p:nvPr/>
        </p:nvSpPr>
        <p:spPr>
          <a:xfrm>
            <a:off x="487687" y="6057900"/>
            <a:ext cx="1124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posse</a:t>
            </a:r>
          </a:p>
          <a:p>
            <a:pPr algn="ctr"/>
            <a:r>
              <a:rPr lang="en-US" dirty="0"/>
              <a:t>to be able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185CA62-B469-B448-81FA-B29046CF102E}"/>
              </a:ext>
            </a:extLst>
          </p:cNvPr>
          <p:cNvSpPr txBox="1"/>
          <p:nvPr/>
        </p:nvSpPr>
        <p:spPr>
          <a:xfrm>
            <a:off x="3442025" y="6055224"/>
            <a:ext cx="84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primus</a:t>
            </a:r>
          </a:p>
          <a:p>
            <a:pPr algn="ctr"/>
            <a:r>
              <a:rPr lang="en-US" dirty="0"/>
              <a:t>first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FBA63DC4-EE93-0944-B244-D233388060E4}"/>
              </a:ext>
            </a:extLst>
          </p:cNvPr>
          <p:cNvSpPr txBox="1"/>
          <p:nvPr/>
        </p:nvSpPr>
        <p:spPr>
          <a:xfrm>
            <a:off x="6324170" y="6044320"/>
            <a:ext cx="972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pugnare</a:t>
            </a:r>
            <a:endParaRPr lang="en-US" b="1" dirty="0"/>
          </a:p>
          <a:p>
            <a:pPr algn="ctr"/>
            <a:r>
              <a:rPr lang="en-US" dirty="0"/>
              <a:t>to fight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2DF7BE5-EBF8-A940-8975-0F1EA286957B}"/>
              </a:ext>
            </a:extLst>
          </p:cNvPr>
          <p:cNvSpPr txBox="1"/>
          <p:nvPr/>
        </p:nvSpPr>
        <p:spPr>
          <a:xfrm>
            <a:off x="7833992" y="6055224"/>
            <a:ext cx="660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quae</a:t>
            </a:r>
            <a:endParaRPr lang="en-US" b="1" dirty="0"/>
          </a:p>
          <a:p>
            <a:pPr algn="ctr"/>
            <a:r>
              <a:rPr lang="en-US" dirty="0"/>
              <a:t>who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EADD7457-1285-1D45-91CD-65C644ADF465}"/>
              </a:ext>
            </a:extLst>
          </p:cNvPr>
          <p:cNvSpPr txBox="1"/>
          <p:nvPr/>
        </p:nvSpPr>
        <p:spPr>
          <a:xfrm>
            <a:off x="9011549" y="6044320"/>
            <a:ext cx="1155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quaerere</a:t>
            </a:r>
            <a:endParaRPr lang="en-US" b="1" dirty="0"/>
          </a:p>
          <a:p>
            <a:pPr algn="ctr"/>
            <a:r>
              <a:rPr lang="en-US" dirty="0"/>
              <a:t>to look for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4FBEF14A-174B-B242-B069-15870C947A71}"/>
              </a:ext>
            </a:extLst>
          </p:cNvPr>
          <p:cNvSpPr txBox="1"/>
          <p:nvPr/>
        </p:nvSpPr>
        <p:spPr>
          <a:xfrm>
            <a:off x="10524162" y="6044319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quando</a:t>
            </a:r>
            <a:endParaRPr lang="en-US" b="1" dirty="0"/>
          </a:p>
          <a:p>
            <a:pPr algn="ctr"/>
            <a:r>
              <a:rPr lang="en-US" dirty="0"/>
              <a:t>when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0D8D2BE-4D53-E641-96A3-8F88F98E3F15}"/>
              </a:ext>
            </a:extLst>
          </p:cNvPr>
          <p:cNvSpPr txBox="1"/>
          <p:nvPr/>
        </p:nvSpPr>
        <p:spPr>
          <a:xfrm>
            <a:off x="4891815" y="6044320"/>
            <a:ext cx="848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probus</a:t>
            </a:r>
          </a:p>
          <a:p>
            <a:pPr algn="ctr"/>
            <a:r>
              <a:rPr lang="en-US" dirty="0"/>
              <a:t>honest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B9703A6-1DD4-DC48-B9BC-8C752B7A60DD}"/>
              </a:ext>
            </a:extLst>
          </p:cNvPr>
          <p:cNvSpPr txBox="1"/>
          <p:nvPr/>
        </p:nvSpPr>
        <p:spPr>
          <a:xfrm rot="16200000">
            <a:off x="10714340" y="5393828"/>
            <a:ext cx="25971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Charlie Andrew 2022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maximumclassics.com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Action Button: Forwards or Next 4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BBE542E-ADCF-554F-A109-3D2582EECDBC}"/>
              </a:ext>
            </a:extLst>
          </p:cNvPr>
          <p:cNvSpPr/>
          <p:nvPr/>
        </p:nvSpPr>
        <p:spPr>
          <a:xfrm>
            <a:off x="11301136" y="165095"/>
            <a:ext cx="650960" cy="526883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ction Button: Back or Previous 4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5AE8CF8-D9EE-3D4C-A972-3996D0480FD3}"/>
              </a:ext>
            </a:extLst>
          </p:cNvPr>
          <p:cNvSpPr/>
          <p:nvPr/>
        </p:nvSpPr>
        <p:spPr>
          <a:xfrm>
            <a:off x="10417525" y="165095"/>
            <a:ext cx="667265" cy="526883"/>
          </a:xfrm>
          <a:prstGeom prst="actionButtonBackPrevious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ction Button: Beginning 4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C4A77B0D-84A1-4745-B96E-94C8C936688F}"/>
              </a:ext>
            </a:extLst>
          </p:cNvPr>
          <p:cNvSpPr/>
          <p:nvPr/>
        </p:nvSpPr>
        <p:spPr>
          <a:xfrm>
            <a:off x="197708" y="154971"/>
            <a:ext cx="690163" cy="526883"/>
          </a:xfrm>
          <a:prstGeom prst="actionButtonBeginning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navigare">
            <a:hlinkClick r:id="" action="ppaction://media"/>
            <a:extLst>
              <a:ext uri="{FF2B5EF4-FFF2-40B4-BE49-F238E27FC236}">
                <a16:creationId xmlns:a16="http://schemas.microsoft.com/office/drawing/2014/main" id="{5C191B14-780D-E74D-8BE6-0C6D482806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7"/>
          <a:srcRect/>
          <a:stretch/>
        </p:blipFill>
        <p:spPr>
          <a:xfrm>
            <a:off x="722616" y="832084"/>
            <a:ext cx="812800" cy="812800"/>
          </a:xfrm>
          <a:prstGeom prst="rect">
            <a:avLst/>
          </a:prstGeom>
        </p:spPr>
      </p:pic>
      <p:pic>
        <p:nvPicPr>
          <p:cNvPr id="3" name="navis">
            <a:hlinkClick r:id="" action="ppaction://media"/>
            <a:extLst>
              <a:ext uri="{FF2B5EF4-FFF2-40B4-BE49-F238E27FC236}">
                <a16:creationId xmlns:a16="http://schemas.microsoft.com/office/drawing/2014/main" id="{D9DDF22E-A8D8-9549-866A-7A412A9CC1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8"/>
          <a:srcRect/>
          <a:stretch/>
        </p:blipFill>
        <p:spPr>
          <a:xfrm>
            <a:off x="2004024" y="832084"/>
            <a:ext cx="812800" cy="812800"/>
          </a:xfrm>
          <a:prstGeom prst="rect">
            <a:avLst/>
          </a:prstGeom>
        </p:spPr>
      </p:pic>
      <p:pic>
        <p:nvPicPr>
          <p:cNvPr id="4" name="nemo">
            <a:hlinkClick r:id="" action="ppaction://media"/>
            <a:extLst>
              <a:ext uri="{FF2B5EF4-FFF2-40B4-BE49-F238E27FC236}">
                <a16:creationId xmlns:a16="http://schemas.microsoft.com/office/drawing/2014/main" id="{F46CD761-3169-7F48-A6B4-73A0C0A5855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9"/>
          <a:srcRect/>
          <a:stretch/>
        </p:blipFill>
        <p:spPr>
          <a:xfrm>
            <a:off x="3474019" y="820534"/>
            <a:ext cx="812800" cy="812800"/>
          </a:xfrm>
          <a:prstGeom prst="rect">
            <a:avLst/>
          </a:prstGeom>
        </p:spPr>
      </p:pic>
      <p:pic>
        <p:nvPicPr>
          <p:cNvPr id="5" name="nescire">
            <a:hlinkClick r:id="" action="ppaction://media"/>
            <a:extLst>
              <a:ext uri="{FF2B5EF4-FFF2-40B4-BE49-F238E27FC236}">
                <a16:creationId xmlns:a16="http://schemas.microsoft.com/office/drawing/2014/main" id="{9D174B0F-3604-AC4C-A199-3B49183714C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70"/>
          <a:srcRect/>
          <a:stretch/>
        </p:blipFill>
        <p:spPr>
          <a:xfrm>
            <a:off x="4921601" y="819927"/>
            <a:ext cx="812800" cy="812800"/>
          </a:xfrm>
          <a:prstGeom prst="rect">
            <a:avLst/>
          </a:prstGeom>
        </p:spPr>
      </p:pic>
      <p:pic>
        <p:nvPicPr>
          <p:cNvPr id="6" name="nihil">
            <a:hlinkClick r:id="" action="ppaction://media"/>
            <a:extLst>
              <a:ext uri="{FF2B5EF4-FFF2-40B4-BE49-F238E27FC236}">
                <a16:creationId xmlns:a16="http://schemas.microsoft.com/office/drawing/2014/main" id="{C07D9C6D-928D-D041-9B80-FE38BE6F793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71"/>
          <a:srcRect/>
          <a:stretch/>
        </p:blipFill>
        <p:spPr>
          <a:xfrm>
            <a:off x="6365262" y="857966"/>
            <a:ext cx="812800" cy="812800"/>
          </a:xfrm>
          <a:prstGeom prst="rect">
            <a:avLst/>
          </a:prstGeom>
        </p:spPr>
      </p:pic>
      <p:pic>
        <p:nvPicPr>
          <p:cNvPr id="8" name="non">
            <a:hlinkClick r:id="" action="ppaction://media"/>
            <a:extLst>
              <a:ext uri="{FF2B5EF4-FFF2-40B4-BE49-F238E27FC236}">
                <a16:creationId xmlns:a16="http://schemas.microsoft.com/office/drawing/2014/main" id="{2A47D8C4-A736-F347-8A90-4456991013A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72"/>
          <a:srcRect/>
          <a:stretch/>
        </p:blipFill>
        <p:spPr>
          <a:xfrm>
            <a:off x="7761988" y="858051"/>
            <a:ext cx="812800" cy="812800"/>
          </a:xfrm>
          <a:prstGeom prst="rect">
            <a:avLst/>
          </a:prstGeom>
        </p:spPr>
      </p:pic>
      <p:pic>
        <p:nvPicPr>
          <p:cNvPr id="10" name="novem">
            <a:hlinkClick r:id="" action="ppaction://media"/>
            <a:extLst>
              <a:ext uri="{FF2B5EF4-FFF2-40B4-BE49-F238E27FC236}">
                <a16:creationId xmlns:a16="http://schemas.microsoft.com/office/drawing/2014/main" id="{00189613-E82F-094A-92FF-F3644CD42E1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73"/>
          <a:srcRect/>
          <a:stretch/>
        </p:blipFill>
        <p:spPr>
          <a:xfrm>
            <a:off x="9155625" y="832084"/>
            <a:ext cx="812800" cy="812800"/>
          </a:xfrm>
          <a:prstGeom prst="rect">
            <a:avLst/>
          </a:prstGeom>
        </p:spPr>
      </p:pic>
      <p:pic>
        <p:nvPicPr>
          <p:cNvPr id="11" name="novus">
            <a:hlinkClick r:id="" action="ppaction://media"/>
            <a:extLst>
              <a:ext uri="{FF2B5EF4-FFF2-40B4-BE49-F238E27FC236}">
                <a16:creationId xmlns:a16="http://schemas.microsoft.com/office/drawing/2014/main" id="{5441366D-AEEE-9D41-BDA5-D025A1B5A7A7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74"/>
          <a:srcRect/>
          <a:stretch/>
        </p:blipFill>
        <p:spPr>
          <a:xfrm>
            <a:off x="10543114" y="819927"/>
            <a:ext cx="812800" cy="812800"/>
          </a:xfrm>
          <a:prstGeom prst="rect">
            <a:avLst/>
          </a:prstGeom>
        </p:spPr>
      </p:pic>
      <p:pic>
        <p:nvPicPr>
          <p:cNvPr id="12" name="nox">
            <a:hlinkClick r:id="" action="ppaction://media"/>
            <a:extLst>
              <a:ext uri="{FF2B5EF4-FFF2-40B4-BE49-F238E27FC236}">
                <a16:creationId xmlns:a16="http://schemas.microsoft.com/office/drawing/2014/main" id="{AB284793-2BF6-754C-B142-B51ED7C23FFE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75"/>
          <a:srcRect/>
          <a:stretch/>
        </p:blipFill>
        <p:spPr>
          <a:xfrm>
            <a:off x="695353" y="2226095"/>
            <a:ext cx="812800" cy="812800"/>
          </a:xfrm>
          <a:prstGeom prst="rect">
            <a:avLst/>
          </a:prstGeom>
        </p:spPr>
      </p:pic>
      <p:pic>
        <p:nvPicPr>
          <p:cNvPr id="13" name="numerare">
            <a:hlinkClick r:id="" action="ppaction://media"/>
            <a:extLst>
              <a:ext uri="{FF2B5EF4-FFF2-40B4-BE49-F238E27FC236}">
                <a16:creationId xmlns:a16="http://schemas.microsoft.com/office/drawing/2014/main" id="{294701B9-F07C-3C43-A915-30C91FBF7124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76"/>
          <a:srcRect/>
          <a:stretch/>
        </p:blipFill>
        <p:spPr>
          <a:xfrm>
            <a:off x="2016754" y="2215225"/>
            <a:ext cx="812800" cy="812800"/>
          </a:xfrm>
          <a:prstGeom prst="rect">
            <a:avLst/>
          </a:prstGeom>
        </p:spPr>
      </p:pic>
      <p:pic>
        <p:nvPicPr>
          <p:cNvPr id="14" name="numquam">
            <a:hlinkClick r:id="" action="ppaction://media"/>
            <a:extLst>
              <a:ext uri="{FF2B5EF4-FFF2-40B4-BE49-F238E27FC236}">
                <a16:creationId xmlns:a16="http://schemas.microsoft.com/office/drawing/2014/main" id="{822BEE58-1AD5-D74D-80BE-74F0D6949643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77"/>
          <a:srcRect/>
          <a:stretch/>
        </p:blipFill>
        <p:spPr>
          <a:xfrm>
            <a:off x="3449733" y="2215225"/>
            <a:ext cx="812800" cy="812800"/>
          </a:xfrm>
          <a:prstGeom prst="rect">
            <a:avLst/>
          </a:prstGeom>
        </p:spPr>
      </p:pic>
      <p:pic>
        <p:nvPicPr>
          <p:cNvPr id="15" name="octo">
            <a:hlinkClick r:id="" action="ppaction://media"/>
            <a:extLst>
              <a:ext uri="{FF2B5EF4-FFF2-40B4-BE49-F238E27FC236}">
                <a16:creationId xmlns:a16="http://schemas.microsoft.com/office/drawing/2014/main" id="{99080E85-247A-974F-8CBA-BF961E47A6CC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78"/>
          <a:srcRect/>
          <a:stretch/>
        </p:blipFill>
        <p:spPr>
          <a:xfrm>
            <a:off x="4921601" y="2217917"/>
            <a:ext cx="812800" cy="812800"/>
          </a:xfrm>
          <a:prstGeom prst="rect">
            <a:avLst/>
          </a:prstGeom>
        </p:spPr>
      </p:pic>
      <p:pic>
        <p:nvPicPr>
          <p:cNvPr id="16" name="optime">
            <a:hlinkClick r:id="" action="ppaction://media"/>
            <a:extLst>
              <a:ext uri="{FF2B5EF4-FFF2-40B4-BE49-F238E27FC236}">
                <a16:creationId xmlns:a16="http://schemas.microsoft.com/office/drawing/2014/main" id="{CB2E504B-8C58-8744-89F2-17C12150A0A3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79"/>
          <a:srcRect/>
          <a:stretch/>
        </p:blipFill>
        <p:spPr>
          <a:xfrm>
            <a:off x="6403961" y="2216810"/>
            <a:ext cx="812800" cy="812800"/>
          </a:xfrm>
          <a:prstGeom prst="rect">
            <a:avLst/>
          </a:prstGeom>
        </p:spPr>
      </p:pic>
      <p:pic>
        <p:nvPicPr>
          <p:cNvPr id="17" name="optimus">
            <a:hlinkClick r:id="" action="ppaction://media"/>
            <a:extLst>
              <a:ext uri="{FF2B5EF4-FFF2-40B4-BE49-F238E27FC236}">
                <a16:creationId xmlns:a16="http://schemas.microsoft.com/office/drawing/2014/main" id="{DBAC4A9A-C977-5B4C-B634-354D3FD47ED2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80"/>
          <a:srcRect/>
          <a:stretch/>
        </p:blipFill>
        <p:spPr>
          <a:xfrm>
            <a:off x="7761988" y="2182424"/>
            <a:ext cx="812800" cy="812800"/>
          </a:xfrm>
          <a:prstGeom prst="rect">
            <a:avLst/>
          </a:prstGeom>
        </p:spPr>
      </p:pic>
      <p:pic>
        <p:nvPicPr>
          <p:cNvPr id="18" name="panis">
            <a:hlinkClick r:id="" action="ppaction://media"/>
            <a:extLst>
              <a:ext uri="{FF2B5EF4-FFF2-40B4-BE49-F238E27FC236}">
                <a16:creationId xmlns:a16="http://schemas.microsoft.com/office/drawing/2014/main" id="{6C8E483D-40F1-2C4D-AC7B-238D586CDDDC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81"/>
          <a:srcRect/>
          <a:stretch/>
        </p:blipFill>
        <p:spPr>
          <a:xfrm>
            <a:off x="9165683" y="2216810"/>
            <a:ext cx="812800" cy="812800"/>
          </a:xfrm>
          <a:prstGeom prst="rect">
            <a:avLst/>
          </a:prstGeom>
        </p:spPr>
      </p:pic>
      <p:pic>
        <p:nvPicPr>
          <p:cNvPr id="19" name="paratus">
            <a:hlinkClick r:id="" action="ppaction://media"/>
            <a:extLst>
              <a:ext uri="{FF2B5EF4-FFF2-40B4-BE49-F238E27FC236}">
                <a16:creationId xmlns:a16="http://schemas.microsoft.com/office/drawing/2014/main" id="{CAF6E0FD-47E6-1645-AE55-452B5E2BBFB8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82"/>
          <a:srcRect/>
          <a:stretch/>
        </p:blipFill>
        <p:spPr>
          <a:xfrm>
            <a:off x="10553542" y="2215225"/>
            <a:ext cx="812800" cy="812800"/>
          </a:xfrm>
          <a:prstGeom prst="rect">
            <a:avLst/>
          </a:prstGeom>
        </p:spPr>
      </p:pic>
      <p:pic>
        <p:nvPicPr>
          <p:cNvPr id="20" name="pastor">
            <a:hlinkClick r:id="" action="ppaction://media"/>
            <a:extLst>
              <a:ext uri="{FF2B5EF4-FFF2-40B4-BE49-F238E27FC236}">
                <a16:creationId xmlns:a16="http://schemas.microsoft.com/office/drawing/2014/main" id="{8537CE37-507D-7C47-8975-69FD28BD2D20}"/>
              </a:ext>
            </a:extLst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83"/>
          <a:srcRect/>
          <a:stretch/>
        </p:blipFill>
        <p:spPr>
          <a:xfrm>
            <a:off x="695353" y="3771663"/>
            <a:ext cx="812800" cy="812800"/>
          </a:xfrm>
          <a:prstGeom prst="rect">
            <a:avLst/>
          </a:prstGeom>
        </p:spPr>
      </p:pic>
      <p:pic>
        <p:nvPicPr>
          <p:cNvPr id="21" name="pater">
            <a:hlinkClick r:id="" action="ppaction://media"/>
            <a:extLst>
              <a:ext uri="{FF2B5EF4-FFF2-40B4-BE49-F238E27FC236}">
                <a16:creationId xmlns:a16="http://schemas.microsoft.com/office/drawing/2014/main" id="{0CF9F071-E96F-ED48-97C7-8D31D2BA364E}"/>
              </a:ext>
            </a:extLst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84"/>
          <a:srcRect/>
          <a:stretch/>
        </p:blipFill>
        <p:spPr>
          <a:xfrm>
            <a:off x="2019171" y="3766175"/>
            <a:ext cx="812800" cy="812800"/>
          </a:xfrm>
          <a:prstGeom prst="rect">
            <a:avLst/>
          </a:prstGeom>
        </p:spPr>
      </p:pic>
      <p:pic>
        <p:nvPicPr>
          <p:cNvPr id="22" name="pax">
            <a:hlinkClick r:id="" action="ppaction://media"/>
            <a:extLst>
              <a:ext uri="{FF2B5EF4-FFF2-40B4-BE49-F238E27FC236}">
                <a16:creationId xmlns:a16="http://schemas.microsoft.com/office/drawing/2014/main" id="{F6286C67-6AE6-E34F-B401-F534CEDD7D83}"/>
              </a:ext>
            </a:extLst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85"/>
          <a:srcRect/>
          <a:stretch/>
        </p:blipFill>
        <p:spPr>
          <a:xfrm>
            <a:off x="3452005" y="3761327"/>
            <a:ext cx="812800" cy="812800"/>
          </a:xfrm>
          <a:prstGeom prst="rect">
            <a:avLst/>
          </a:prstGeom>
        </p:spPr>
      </p:pic>
      <p:pic>
        <p:nvPicPr>
          <p:cNvPr id="23" name="per">
            <a:hlinkClick r:id="" action="ppaction://media"/>
            <a:extLst>
              <a:ext uri="{FF2B5EF4-FFF2-40B4-BE49-F238E27FC236}">
                <a16:creationId xmlns:a16="http://schemas.microsoft.com/office/drawing/2014/main" id="{8E0BBCDF-D39F-CA4C-9B85-1B425B1858EF}"/>
              </a:ext>
            </a:extLst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86"/>
          <a:srcRect/>
          <a:stretch/>
        </p:blipFill>
        <p:spPr>
          <a:xfrm>
            <a:off x="4921601" y="3772022"/>
            <a:ext cx="812800" cy="812800"/>
          </a:xfrm>
          <a:prstGeom prst="rect">
            <a:avLst/>
          </a:prstGeom>
        </p:spPr>
      </p:pic>
      <p:pic>
        <p:nvPicPr>
          <p:cNvPr id="24" name="ponere">
            <a:hlinkClick r:id="" action="ppaction://media"/>
            <a:extLst>
              <a:ext uri="{FF2B5EF4-FFF2-40B4-BE49-F238E27FC236}">
                <a16:creationId xmlns:a16="http://schemas.microsoft.com/office/drawing/2014/main" id="{27841440-537C-EF45-9744-17C1238844F6}"/>
              </a:ext>
            </a:extLst>
          </p:cNvPr>
          <p:cNvPicPr>
            <a:picLocks noChangeAspect="1"/>
          </p:cNvPicPr>
          <p:nvPr>
            <a:audi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87"/>
          <a:srcRect/>
          <a:stretch/>
        </p:blipFill>
        <p:spPr>
          <a:xfrm>
            <a:off x="6403961" y="3768529"/>
            <a:ext cx="812800" cy="812800"/>
          </a:xfrm>
          <a:prstGeom prst="rect">
            <a:avLst/>
          </a:prstGeom>
        </p:spPr>
      </p:pic>
      <p:pic>
        <p:nvPicPr>
          <p:cNvPr id="25" name="populus">
            <a:hlinkClick r:id="" action="ppaction://media"/>
            <a:extLst>
              <a:ext uri="{FF2B5EF4-FFF2-40B4-BE49-F238E27FC236}">
                <a16:creationId xmlns:a16="http://schemas.microsoft.com/office/drawing/2014/main" id="{696C564C-F1CF-3247-8858-C2B0BB660A84}"/>
              </a:ext>
            </a:extLst>
          </p:cNvPr>
          <p:cNvPicPr>
            <a:picLocks noChangeAspect="1"/>
          </p:cNvPicPr>
          <p:nvPr>
            <a:audi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88"/>
          <a:srcRect/>
          <a:stretch/>
        </p:blipFill>
        <p:spPr>
          <a:xfrm>
            <a:off x="7752069" y="3768529"/>
            <a:ext cx="812800" cy="812800"/>
          </a:xfrm>
          <a:prstGeom prst="rect">
            <a:avLst/>
          </a:prstGeom>
        </p:spPr>
      </p:pic>
      <p:pic>
        <p:nvPicPr>
          <p:cNvPr id="26" name="porcus">
            <a:hlinkClick r:id="" action="ppaction://media"/>
            <a:extLst>
              <a:ext uri="{FF2B5EF4-FFF2-40B4-BE49-F238E27FC236}">
                <a16:creationId xmlns:a16="http://schemas.microsoft.com/office/drawing/2014/main" id="{B4AE49EC-B04B-9043-A9AE-EFB26C5A5611}"/>
              </a:ext>
            </a:extLst>
          </p:cNvPr>
          <p:cNvPicPr>
            <a:picLocks noChangeAspect="1"/>
          </p:cNvPicPr>
          <p:nvPr>
            <a:audioFile r:link="rId46"/>
            <p:extLst>
              <p:ext uri="{DAA4B4D4-6D71-4841-9C94-3DE7FCFB9230}">
                <p14:media xmlns:p14="http://schemas.microsoft.com/office/powerpoint/2010/main" r:embed="rId45"/>
              </p:ext>
            </p:extLst>
          </p:nvPr>
        </p:nvPicPr>
        <p:blipFill>
          <a:blip r:embed="rId89"/>
          <a:srcRect/>
          <a:stretch/>
        </p:blipFill>
        <p:spPr>
          <a:xfrm>
            <a:off x="9212163" y="3769687"/>
            <a:ext cx="812800" cy="812800"/>
          </a:xfrm>
          <a:prstGeom prst="rect">
            <a:avLst/>
          </a:prstGeom>
        </p:spPr>
      </p:pic>
      <p:pic>
        <p:nvPicPr>
          <p:cNvPr id="27" name="portare">
            <a:hlinkClick r:id="" action="ppaction://media"/>
            <a:extLst>
              <a:ext uri="{FF2B5EF4-FFF2-40B4-BE49-F238E27FC236}">
                <a16:creationId xmlns:a16="http://schemas.microsoft.com/office/drawing/2014/main" id="{E8373220-7974-DF45-B207-0A91EFAA948C}"/>
              </a:ext>
            </a:extLst>
          </p:cNvPr>
          <p:cNvPicPr>
            <a:picLocks noChangeAspect="1"/>
          </p:cNvPicPr>
          <p:nvPr>
            <a:audioFile r:link="rId48"/>
            <p:extLst>
              <p:ext uri="{DAA4B4D4-6D71-4841-9C94-3DE7FCFB9230}">
                <p14:media xmlns:p14="http://schemas.microsoft.com/office/powerpoint/2010/main" r:embed="rId47"/>
              </p:ext>
            </p:extLst>
          </p:nvPr>
        </p:nvPicPr>
        <p:blipFill>
          <a:blip r:embed="rId90"/>
          <a:srcRect/>
          <a:stretch/>
        </p:blipFill>
        <p:spPr>
          <a:xfrm>
            <a:off x="10545435" y="3756998"/>
            <a:ext cx="812800" cy="812800"/>
          </a:xfrm>
          <a:prstGeom prst="rect">
            <a:avLst/>
          </a:prstGeom>
        </p:spPr>
      </p:pic>
      <p:pic>
        <p:nvPicPr>
          <p:cNvPr id="28" name="posse">
            <a:hlinkClick r:id="" action="ppaction://media"/>
            <a:extLst>
              <a:ext uri="{FF2B5EF4-FFF2-40B4-BE49-F238E27FC236}">
                <a16:creationId xmlns:a16="http://schemas.microsoft.com/office/drawing/2014/main" id="{D6314607-D730-D442-BAAB-482D3CB65395}"/>
              </a:ext>
            </a:extLst>
          </p:cNvPr>
          <p:cNvPicPr>
            <a:picLocks noChangeAspect="1"/>
          </p:cNvPicPr>
          <p:nvPr>
            <a:audioFile r:link="rId50"/>
            <p:extLst>
              <p:ext uri="{DAA4B4D4-6D71-4841-9C94-3DE7FCFB9230}">
                <p14:media xmlns:p14="http://schemas.microsoft.com/office/powerpoint/2010/main" r:embed="rId49"/>
              </p:ext>
            </p:extLst>
          </p:nvPr>
        </p:nvPicPr>
        <p:blipFill>
          <a:blip r:embed="rId91"/>
          <a:srcRect/>
          <a:stretch/>
        </p:blipFill>
        <p:spPr>
          <a:xfrm>
            <a:off x="708424" y="5268709"/>
            <a:ext cx="812800" cy="812800"/>
          </a:xfrm>
          <a:prstGeom prst="rect">
            <a:avLst/>
          </a:prstGeom>
        </p:spPr>
      </p:pic>
      <p:pic>
        <p:nvPicPr>
          <p:cNvPr id="29" name="post">
            <a:hlinkClick r:id="" action="ppaction://media"/>
            <a:extLst>
              <a:ext uri="{FF2B5EF4-FFF2-40B4-BE49-F238E27FC236}">
                <a16:creationId xmlns:a16="http://schemas.microsoft.com/office/drawing/2014/main" id="{F227905F-31F4-F14A-AAEE-F1363D2A350C}"/>
              </a:ext>
            </a:extLst>
          </p:cNvPr>
          <p:cNvPicPr>
            <a:picLocks noChangeAspect="1"/>
          </p:cNvPicPr>
          <p:nvPr>
            <a:audioFile r:link="rId52"/>
            <p:extLst>
              <p:ext uri="{DAA4B4D4-6D71-4841-9C94-3DE7FCFB9230}">
                <p14:media xmlns:p14="http://schemas.microsoft.com/office/powerpoint/2010/main" r:embed="rId51"/>
              </p:ext>
            </p:extLst>
          </p:nvPr>
        </p:nvPicPr>
        <p:blipFill>
          <a:blip r:embed="rId92"/>
          <a:srcRect/>
          <a:stretch/>
        </p:blipFill>
        <p:spPr>
          <a:xfrm>
            <a:off x="2020110" y="5264918"/>
            <a:ext cx="812800" cy="812800"/>
          </a:xfrm>
          <a:prstGeom prst="rect">
            <a:avLst/>
          </a:prstGeom>
        </p:spPr>
      </p:pic>
      <p:pic>
        <p:nvPicPr>
          <p:cNvPr id="30" name="primus">
            <a:hlinkClick r:id="" action="ppaction://media"/>
            <a:extLst>
              <a:ext uri="{FF2B5EF4-FFF2-40B4-BE49-F238E27FC236}">
                <a16:creationId xmlns:a16="http://schemas.microsoft.com/office/drawing/2014/main" id="{E08B3B3A-206E-C843-AD39-185A5D29291A}"/>
              </a:ext>
            </a:extLst>
          </p:cNvPr>
          <p:cNvPicPr>
            <a:picLocks noChangeAspect="1"/>
          </p:cNvPicPr>
          <p:nvPr>
            <a:audioFile r:link="rId54"/>
            <p:extLst>
              <p:ext uri="{DAA4B4D4-6D71-4841-9C94-3DE7FCFB9230}">
                <p14:media xmlns:p14="http://schemas.microsoft.com/office/powerpoint/2010/main" r:embed="rId53"/>
              </p:ext>
            </p:extLst>
          </p:nvPr>
        </p:nvPicPr>
        <p:blipFill>
          <a:blip r:embed="rId93"/>
          <a:srcRect/>
          <a:stretch/>
        </p:blipFill>
        <p:spPr>
          <a:xfrm>
            <a:off x="3452005" y="5270630"/>
            <a:ext cx="812800" cy="812800"/>
          </a:xfrm>
          <a:prstGeom prst="rect">
            <a:avLst/>
          </a:prstGeom>
        </p:spPr>
      </p:pic>
      <p:pic>
        <p:nvPicPr>
          <p:cNvPr id="31" name="probus">
            <a:hlinkClick r:id="" action="ppaction://media"/>
            <a:extLst>
              <a:ext uri="{FF2B5EF4-FFF2-40B4-BE49-F238E27FC236}">
                <a16:creationId xmlns:a16="http://schemas.microsoft.com/office/drawing/2014/main" id="{0CA8DA9C-6446-4440-BD27-9F525B5B87DB}"/>
              </a:ext>
            </a:extLst>
          </p:cNvPr>
          <p:cNvPicPr>
            <a:picLocks noChangeAspect="1"/>
          </p:cNvPicPr>
          <p:nvPr>
            <a:audioFile r:link="rId56"/>
            <p:extLst>
              <p:ext uri="{DAA4B4D4-6D71-4841-9C94-3DE7FCFB9230}">
                <p14:media xmlns:p14="http://schemas.microsoft.com/office/powerpoint/2010/main" r:embed="rId55"/>
              </p:ext>
            </p:extLst>
          </p:nvPr>
        </p:nvPicPr>
        <p:blipFill>
          <a:blip r:embed="rId94"/>
          <a:srcRect/>
          <a:stretch/>
        </p:blipFill>
        <p:spPr>
          <a:xfrm>
            <a:off x="4935162" y="5270630"/>
            <a:ext cx="812800" cy="812800"/>
          </a:xfrm>
          <a:prstGeom prst="rect">
            <a:avLst/>
          </a:prstGeom>
        </p:spPr>
      </p:pic>
      <p:pic>
        <p:nvPicPr>
          <p:cNvPr id="32" name="pugnare">
            <a:hlinkClick r:id="" action="ppaction://media"/>
            <a:extLst>
              <a:ext uri="{FF2B5EF4-FFF2-40B4-BE49-F238E27FC236}">
                <a16:creationId xmlns:a16="http://schemas.microsoft.com/office/drawing/2014/main" id="{1B276DD7-6567-5E47-8969-06C5EFAC5109}"/>
              </a:ext>
            </a:extLst>
          </p:cNvPr>
          <p:cNvPicPr>
            <a:picLocks noChangeAspect="1"/>
          </p:cNvPicPr>
          <p:nvPr>
            <a:audioFile r:link="rId58"/>
            <p:extLst>
              <p:ext uri="{DAA4B4D4-6D71-4841-9C94-3DE7FCFB9230}">
                <p14:media xmlns:p14="http://schemas.microsoft.com/office/powerpoint/2010/main" r:embed="rId57"/>
              </p:ext>
            </p:extLst>
          </p:nvPr>
        </p:nvPicPr>
        <p:blipFill>
          <a:blip r:embed="rId95"/>
          <a:srcRect/>
          <a:stretch/>
        </p:blipFill>
        <p:spPr>
          <a:xfrm>
            <a:off x="6403961" y="5274163"/>
            <a:ext cx="812800" cy="812800"/>
          </a:xfrm>
          <a:prstGeom prst="rect">
            <a:avLst/>
          </a:prstGeom>
        </p:spPr>
      </p:pic>
      <p:pic>
        <p:nvPicPr>
          <p:cNvPr id="33" name="quae">
            <a:hlinkClick r:id="" action="ppaction://media"/>
            <a:extLst>
              <a:ext uri="{FF2B5EF4-FFF2-40B4-BE49-F238E27FC236}">
                <a16:creationId xmlns:a16="http://schemas.microsoft.com/office/drawing/2014/main" id="{898E0C7F-0AC2-2F40-B5B2-88D2B9D52B72}"/>
              </a:ext>
            </a:extLst>
          </p:cNvPr>
          <p:cNvPicPr>
            <a:picLocks noChangeAspect="1"/>
          </p:cNvPicPr>
          <p:nvPr>
            <a:audioFile r:link="rId60"/>
            <p:extLst>
              <p:ext uri="{DAA4B4D4-6D71-4841-9C94-3DE7FCFB9230}">
                <p14:media xmlns:p14="http://schemas.microsoft.com/office/powerpoint/2010/main" r:embed="rId59"/>
              </p:ext>
            </p:extLst>
          </p:nvPr>
        </p:nvPicPr>
        <p:blipFill>
          <a:blip r:embed="rId96"/>
          <a:srcRect/>
          <a:stretch/>
        </p:blipFill>
        <p:spPr>
          <a:xfrm>
            <a:off x="7761988" y="5274163"/>
            <a:ext cx="812800" cy="812800"/>
          </a:xfrm>
          <a:prstGeom prst="rect">
            <a:avLst/>
          </a:prstGeom>
        </p:spPr>
      </p:pic>
      <p:pic>
        <p:nvPicPr>
          <p:cNvPr id="34" name="quaerere">
            <a:hlinkClick r:id="" action="ppaction://media"/>
            <a:extLst>
              <a:ext uri="{FF2B5EF4-FFF2-40B4-BE49-F238E27FC236}">
                <a16:creationId xmlns:a16="http://schemas.microsoft.com/office/drawing/2014/main" id="{23725528-4B48-C744-9025-6C6E0C38ECBF}"/>
              </a:ext>
            </a:extLst>
          </p:cNvPr>
          <p:cNvPicPr>
            <a:picLocks noChangeAspect="1"/>
          </p:cNvPicPr>
          <p:nvPr>
            <a:audioFile r:link="rId62"/>
            <p:extLst>
              <p:ext uri="{DAA4B4D4-6D71-4841-9C94-3DE7FCFB9230}">
                <p14:media xmlns:p14="http://schemas.microsoft.com/office/powerpoint/2010/main" r:embed="rId61"/>
              </p:ext>
            </p:extLst>
          </p:nvPr>
        </p:nvPicPr>
        <p:blipFill>
          <a:blip r:embed="rId97"/>
          <a:srcRect/>
          <a:stretch/>
        </p:blipFill>
        <p:spPr>
          <a:xfrm>
            <a:off x="9212163" y="5273041"/>
            <a:ext cx="812800" cy="812800"/>
          </a:xfrm>
          <a:prstGeom prst="rect">
            <a:avLst/>
          </a:prstGeom>
        </p:spPr>
      </p:pic>
      <p:pic>
        <p:nvPicPr>
          <p:cNvPr id="35" name="quando">
            <a:hlinkClick r:id="" action="ppaction://media"/>
            <a:extLst>
              <a:ext uri="{FF2B5EF4-FFF2-40B4-BE49-F238E27FC236}">
                <a16:creationId xmlns:a16="http://schemas.microsoft.com/office/drawing/2014/main" id="{5CC62AB3-217F-F64A-8AE0-BD62A02B371B}"/>
              </a:ext>
            </a:extLst>
          </p:cNvPr>
          <p:cNvPicPr>
            <a:picLocks noChangeAspect="1"/>
          </p:cNvPicPr>
          <p:nvPr>
            <a:audioFile r:link="rId64"/>
            <p:extLst>
              <p:ext uri="{DAA4B4D4-6D71-4841-9C94-3DE7FCFB9230}">
                <p14:media xmlns:p14="http://schemas.microsoft.com/office/powerpoint/2010/main" r:embed="rId63"/>
              </p:ext>
            </p:extLst>
          </p:nvPr>
        </p:nvPicPr>
        <p:blipFill>
          <a:blip r:embed="rId98"/>
          <a:srcRect/>
          <a:stretch/>
        </p:blipFill>
        <p:spPr>
          <a:xfrm>
            <a:off x="10549107" y="5262448"/>
            <a:ext cx="812800" cy="812800"/>
          </a:xfrm>
          <a:prstGeom prst="rect">
            <a:avLst/>
          </a:prstGeom>
        </p:spPr>
      </p:pic>
      <p:sp>
        <p:nvSpPr>
          <p:cNvPr id="76" name="Oval 75">
            <a:extLst>
              <a:ext uri="{FF2B5EF4-FFF2-40B4-BE49-F238E27FC236}">
                <a16:creationId xmlns:a16="http://schemas.microsoft.com/office/drawing/2014/main" id="{F5F84571-BAB5-FD4A-A36B-655B36ACEE43}"/>
              </a:ext>
            </a:extLst>
          </p:cNvPr>
          <p:cNvSpPr/>
          <p:nvPr/>
        </p:nvSpPr>
        <p:spPr>
          <a:xfrm>
            <a:off x="4676365" y="2185354"/>
            <a:ext cx="488357" cy="442913"/>
          </a:xfrm>
          <a:prstGeom prst="ellipse">
            <a:avLst/>
          </a:prstGeom>
          <a:solidFill>
            <a:srgbClr val="00465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O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DB92DCD-4A19-144D-AAF9-E850B44FDA9A}"/>
              </a:ext>
            </a:extLst>
          </p:cNvPr>
          <p:cNvSpPr/>
          <p:nvPr/>
        </p:nvSpPr>
        <p:spPr>
          <a:xfrm>
            <a:off x="8815593" y="2135402"/>
            <a:ext cx="488357" cy="442913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P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3E9F1BF-90C9-AD43-BF01-6F2C018B82C4}"/>
              </a:ext>
            </a:extLst>
          </p:cNvPr>
          <p:cNvSpPr/>
          <p:nvPr/>
        </p:nvSpPr>
        <p:spPr>
          <a:xfrm>
            <a:off x="7426350" y="5190147"/>
            <a:ext cx="488357" cy="442913"/>
          </a:xfrm>
          <a:prstGeom prst="ellipse">
            <a:avLst/>
          </a:prstGeom>
          <a:solidFill>
            <a:srgbClr val="7B353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223614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34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3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51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2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17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72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34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51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36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87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7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53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23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34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42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49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76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06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125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119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119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112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168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125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817035F-BBC7-BF46-B010-304E4A3C7F7D}"/>
              </a:ext>
            </a:extLst>
          </p:cNvPr>
          <p:cNvSpPr txBox="1"/>
          <p:nvPr/>
        </p:nvSpPr>
        <p:spPr>
          <a:xfrm>
            <a:off x="2102000" y="1568368"/>
            <a:ext cx="593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qui</a:t>
            </a:r>
          </a:p>
          <a:p>
            <a:pPr algn="ctr"/>
            <a:r>
              <a:rPr lang="en-US" dirty="0"/>
              <a:t>who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813C069-254A-CC45-9748-592F497CEADF}"/>
              </a:ext>
            </a:extLst>
          </p:cNvPr>
          <p:cNvSpPr txBox="1">
            <a:spLocks/>
          </p:cNvSpPr>
          <p:nvPr/>
        </p:nvSpPr>
        <p:spPr>
          <a:xfrm>
            <a:off x="838200" y="165095"/>
            <a:ext cx="10515600" cy="74350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quat- to </a:t>
            </a:r>
            <a:r>
              <a:rPr lang="en-US" dirty="0" err="1"/>
              <a:t>sp</a:t>
            </a:r>
            <a:r>
              <a:rPr lang="en-US" dirty="0"/>
              <a:t>-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EA19DD0-8123-F740-8464-35E6C1D3558C}"/>
              </a:ext>
            </a:extLst>
          </p:cNvPr>
          <p:cNvSpPr txBox="1"/>
          <p:nvPr/>
        </p:nvSpPr>
        <p:spPr>
          <a:xfrm>
            <a:off x="547567" y="1580209"/>
            <a:ext cx="1029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quattuor</a:t>
            </a:r>
            <a:endParaRPr lang="en-US" b="1" dirty="0"/>
          </a:p>
          <a:p>
            <a:pPr algn="ctr"/>
            <a:r>
              <a:rPr lang="en-US" dirty="0"/>
              <a:t>four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1C941F6-5F05-9543-8526-98EB553C10EB}"/>
              </a:ext>
            </a:extLst>
          </p:cNvPr>
          <p:cNvSpPr txBox="1"/>
          <p:nvPr/>
        </p:nvSpPr>
        <p:spPr>
          <a:xfrm>
            <a:off x="3464661" y="1588164"/>
            <a:ext cx="657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quid</a:t>
            </a:r>
          </a:p>
          <a:p>
            <a:pPr algn="ctr"/>
            <a:r>
              <a:rPr lang="en-US" dirty="0"/>
              <a:t>what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997F91F-CBA3-D14F-85E1-02B8BEA1CBD4}"/>
              </a:ext>
            </a:extLst>
          </p:cNvPr>
          <p:cNvSpPr txBox="1"/>
          <p:nvPr/>
        </p:nvSpPr>
        <p:spPr>
          <a:xfrm>
            <a:off x="4836749" y="1568367"/>
            <a:ext cx="896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quietus</a:t>
            </a:r>
          </a:p>
          <a:p>
            <a:pPr algn="ctr"/>
            <a:r>
              <a:rPr lang="en-US" dirty="0"/>
              <a:t>quiet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688A8AD-F202-C740-92BB-26D4EF26FDC0}"/>
              </a:ext>
            </a:extLst>
          </p:cNvPr>
          <p:cNvSpPr txBox="1"/>
          <p:nvPr/>
        </p:nvSpPr>
        <p:spPr>
          <a:xfrm>
            <a:off x="6225817" y="1575841"/>
            <a:ext cx="973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quinque</a:t>
            </a:r>
            <a:endParaRPr lang="en-US" b="1" dirty="0"/>
          </a:p>
          <a:p>
            <a:pPr algn="ctr"/>
            <a:r>
              <a:rPr lang="en-US" dirty="0"/>
              <a:t>five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ECBED0D-6AE3-1C45-9222-E1CD8E4C6821}"/>
              </a:ext>
            </a:extLst>
          </p:cNvPr>
          <p:cNvSpPr txBox="1"/>
          <p:nvPr/>
        </p:nvSpPr>
        <p:spPr>
          <a:xfrm>
            <a:off x="7910517" y="1582655"/>
            <a:ext cx="593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quis</a:t>
            </a:r>
            <a:endParaRPr lang="en-US" b="1" dirty="0"/>
          </a:p>
          <a:p>
            <a:pPr algn="ctr"/>
            <a:r>
              <a:rPr lang="en-US" dirty="0"/>
              <a:t>who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489F780-2807-B348-9B3F-A3E5927C5BA0}"/>
              </a:ext>
            </a:extLst>
          </p:cNvPr>
          <p:cNvSpPr txBox="1"/>
          <p:nvPr/>
        </p:nvSpPr>
        <p:spPr>
          <a:xfrm>
            <a:off x="9069334" y="1580348"/>
            <a:ext cx="955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quod</a:t>
            </a:r>
            <a:endParaRPr lang="en-US" b="1" dirty="0"/>
          </a:p>
          <a:p>
            <a:pPr algn="ctr"/>
            <a:r>
              <a:rPr lang="en-US" dirty="0"/>
              <a:t>because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DE51C07-DCCA-F44E-AE12-B57652191B80}"/>
              </a:ext>
            </a:extLst>
          </p:cNvPr>
          <p:cNvSpPr txBox="1"/>
          <p:nvPr/>
        </p:nvSpPr>
        <p:spPr>
          <a:xfrm>
            <a:off x="10389593" y="1568367"/>
            <a:ext cx="1112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quomodo</a:t>
            </a:r>
          </a:p>
          <a:p>
            <a:pPr algn="ctr"/>
            <a:r>
              <a:rPr lang="en-US" dirty="0"/>
              <a:t>how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799C8FF-142A-CB43-8CA0-E612F5E7DE72}"/>
              </a:ext>
            </a:extLst>
          </p:cNvPr>
          <p:cNvSpPr txBox="1"/>
          <p:nvPr/>
        </p:nvSpPr>
        <p:spPr>
          <a:xfrm>
            <a:off x="2007905" y="2949487"/>
            <a:ext cx="781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regina</a:t>
            </a:r>
            <a:endParaRPr lang="en-US" b="1" dirty="0"/>
          </a:p>
          <a:p>
            <a:pPr algn="ctr"/>
            <a:r>
              <a:rPr lang="en-US" dirty="0"/>
              <a:t>queen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036389C-0BA8-494C-A63C-1BD979F472B5}"/>
              </a:ext>
            </a:extLst>
          </p:cNvPr>
          <p:cNvSpPr txBox="1"/>
          <p:nvPr/>
        </p:nvSpPr>
        <p:spPr>
          <a:xfrm>
            <a:off x="660098" y="2961328"/>
            <a:ext cx="804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regere</a:t>
            </a:r>
            <a:endParaRPr lang="en-US" b="1" dirty="0"/>
          </a:p>
          <a:p>
            <a:pPr algn="ctr"/>
            <a:r>
              <a:rPr lang="en-US" dirty="0"/>
              <a:t>to rule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50A7748-861A-0F4A-880F-5BDB358A091B}"/>
              </a:ext>
            </a:extLst>
          </p:cNvPr>
          <p:cNvSpPr txBox="1"/>
          <p:nvPr/>
        </p:nvSpPr>
        <p:spPr>
          <a:xfrm>
            <a:off x="3141527" y="2942672"/>
            <a:ext cx="1274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respondere</a:t>
            </a:r>
            <a:endParaRPr lang="en-US" b="1" dirty="0"/>
          </a:p>
          <a:p>
            <a:pPr algn="ctr"/>
            <a:r>
              <a:rPr lang="en-US" dirty="0"/>
              <a:t>to reply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A1080FC-2342-294D-84E8-6BC90F5F1116}"/>
              </a:ext>
            </a:extLst>
          </p:cNvPr>
          <p:cNvSpPr txBox="1"/>
          <p:nvPr/>
        </p:nvSpPr>
        <p:spPr>
          <a:xfrm>
            <a:off x="4998652" y="2949486"/>
            <a:ext cx="572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rex</a:t>
            </a:r>
          </a:p>
          <a:p>
            <a:pPr algn="ctr"/>
            <a:r>
              <a:rPr lang="en-US" dirty="0"/>
              <a:t>king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241FFE6-F7BF-BB41-91A6-5443BBDB9789}"/>
              </a:ext>
            </a:extLst>
          </p:cNvPr>
          <p:cNvSpPr txBox="1"/>
          <p:nvPr/>
        </p:nvSpPr>
        <p:spPr>
          <a:xfrm>
            <a:off x="6259372" y="2956960"/>
            <a:ext cx="95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ridere</a:t>
            </a:r>
            <a:endParaRPr lang="en-US" b="1" dirty="0"/>
          </a:p>
          <a:p>
            <a:pPr algn="ctr"/>
            <a:r>
              <a:rPr lang="en-US" dirty="0"/>
              <a:t>to laugh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5CD6147-7DDE-FC40-BEEE-B05DE8FB9401}"/>
              </a:ext>
            </a:extLst>
          </p:cNvPr>
          <p:cNvSpPr txBox="1"/>
          <p:nvPr/>
        </p:nvSpPr>
        <p:spPr>
          <a:xfrm>
            <a:off x="7764134" y="2949486"/>
            <a:ext cx="800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rogare</a:t>
            </a:r>
            <a:endParaRPr lang="en-US" b="1" dirty="0"/>
          </a:p>
          <a:p>
            <a:pPr algn="ctr"/>
            <a:r>
              <a:rPr lang="en-US" dirty="0"/>
              <a:t>to ask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0CD7364-540C-B14D-86C9-7D6259CBAB41}"/>
              </a:ext>
            </a:extLst>
          </p:cNvPr>
          <p:cNvSpPr txBox="1"/>
          <p:nvPr/>
        </p:nvSpPr>
        <p:spPr>
          <a:xfrm>
            <a:off x="9169363" y="2942012"/>
            <a:ext cx="755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rota</a:t>
            </a:r>
            <a:endParaRPr lang="en-US" b="1" dirty="0"/>
          </a:p>
          <a:p>
            <a:pPr algn="ctr"/>
            <a:r>
              <a:rPr lang="en-US" dirty="0"/>
              <a:t>wheel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157EAC7-5E0F-2541-8A9F-AA605E2DDE12}"/>
              </a:ext>
            </a:extLst>
          </p:cNvPr>
          <p:cNvSpPr txBox="1"/>
          <p:nvPr/>
        </p:nvSpPr>
        <p:spPr>
          <a:xfrm>
            <a:off x="10468140" y="2949486"/>
            <a:ext cx="955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salutare</a:t>
            </a:r>
            <a:endParaRPr lang="en-US" b="1" dirty="0"/>
          </a:p>
          <a:p>
            <a:pPr algn="ctr"/>
            <a:r>
              <a:rPr lang="en-US" dirty="0"/>
              <a:t>to greet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90D6463-9EFD-7046-AE24-845D1A948C85}"/>
              </a:ext>
            </a:extLst>
          </p:cNvPr>
          <p:cNvSpPr txBox="1"/>
          <p:nvPr/>
        </p:nvSpPr>
        <p:spPr>
          <a:xfrm>
            <a:off x="1925637" y="4552235"/>
            <a:ext cx="946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scire</a:t>
            </a:r>
          </a:p>
          <a:p>
            <a:pPr algn="ctr"/>
            <a:r>
              <a:rPr lang="en-US" dirty="0"/>
              <a:t>to know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38850DC-8ADF-9942-A405-68375206EC07}"/>
              </a:ext>
            </a:extLst>
          </p:cNvPr>
          <p:cNvSpPr txBox="1"/>
          <p:nvPr/>
        </p:nvSpPr>
        <p:spPr>
          <a:xfrm>
            <a:off x="701419" y="4559304"/>
            <a:ext cx="769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salvus</a:t>
            </a:r>
            <a:endParaRPr lang="en-US" b="1" dirty="0"/>
          </a:p>
          <a:p>
            <a:pPr algn="ctr"/>
            <a:r>
              <a:rPr lang="en-US" dirty="0"/>
              <a:t>safe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23CDC824-5081-8444-AD2D-F3BC50A71C07}"/>
              </a:ext>
            </a:extLst>
          </p:cNvPr>
          <p:cNvSpPr txBox="1"/>
          <p:nvPr/>
        </p:nvSpPr>
        <p:spPr>
          <a:xfrm>
            <a:off x="3263289" y="4558963"/>
            <a:ext cx="943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scribere</a:t>
            </a:r>
            <a:endParaRPr lang="en-US" b="1" dirty="0"/>
          </a:p>
          <a:p>
            <a:pPr algn="ctr"/>
            <a:r>
              <a:rPr lang="en-US" dirty="0"/>
              <a:t>to write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DD01299-E3BD-0643-88A8-3EE89B026B1E}"/>
              </a:ext>
            </a:extLst>
          </p:cNvPr>
          <p:cNvSpPr txBox="1"/>
          <p:nvPr/>
        </p:nvSpPr>
        <p:spPr>
          <a:xfrm>
            <a:off x="4764708" y="4537126"/>
            <a:ext cx="1072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secundus</a:t>
            </a:r>
            <a:endParaRPr lang="en-US" b="1" dirty="0"/>
          </a:p>
          <a:p>
            <a:pPr algn="ctr"/>
            <a:r>
              <a:rPr lang="en-US" dirty="0"/>
              <a:t>second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D7EC88F-0E8E-DF4D-8622-627DEDDA94BB}"/>
              </a:ext>
            </a:extLst>
          </p:cNvPr>
          <p:cNvSpPr txBox="1"/>
          <p:nvPr/>
        </p:nvSpPr>
        <p:spPr>
          <a:xfrm>
            <a:off x="6514219" y="4559303"/>
            <a:ext cx="514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sed</a:t>
            </a:r>
          </a:p>
          <a:p>
            <a:pPr algn="ctr"/>
            <a:r>
              <a:rPr lang="en-US" dirty="0"/>
              <a:t>but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319C979-1EA6-234F-8C99-01DDA8C82E48}"/>
              </a:ext>
            </a:extLst>
          </p:cNvPr>
          <p:cNvSpPr txBox="1"/>
          <p:nvPr/>
        </p:nvSpPr>
        <p:spPr>
          <a:xfrm>
            <a:off x="7688919" y="4549107"/>
            <a:ext cx="950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senex</a:t>
            </a:r>
          </a:p>
          <a:p>
            <a:pPr algn="ctr"/>
            <a:r>
              <a:rPr lang="en-US" dirty="0"/>
              <a:t>old man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A5A7E99-51EF-7D43-B9D3-4E0FA7255D7C}"/>
              </a:ext>
            </a:extLst>
          </p:cNvPr>
          <p:cNvSpPr txBox="1"/>
          <p:nvPr/>
        </p:nvSpPr>
        <p:spPr>
          <a:xfrm>
            <a:off x="9174031" y="4541371"/>
            <a:ext cx="843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sentire</a:t>
            </a:r>
            <a:endParaRPr lang="en-US" b="1" dirty="0"/>
          </a:p>
          <a:p>
            <a:pPr algn="ctr"/>
            <a:r>
              <a:rPr lang="en-US" dirty="0"/>
              <a:t>to feel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AB2D84E-9772-F44A-B6AE-5E1D248FB483}"/>
              </a:ext>
            </a:extLst>
          </p:cNvPr>
          <p:cNvSpPr txBox="1"/>
          <p:nvPr/>
        </p:nvSpPr>
        <p:spPr>
          <a:xfrm>
            <a:off x="10079250" y="4548845"/>
            <a:ext cx="195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septem</a:t>
            </a:r>
            <a:endParaRPr lang="en-US" b="1" dirty="0"/>
          </a:p>
          <a:p>
            <a:pPr algn="ctr"/>
            <a:r>
              <a:rPr lang="en-US" dirty="0"/>
              <a:t>seven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085DD4D-FD03-0448-A32D-4A9FF0B23B5C}"/>
              </a:ext>
            </a:extLst>
          </p:cNvPr>
          <p:cNvSpPr txBox="1"/>
          <p:nvPr/>
        </p:nvSpPr>
        <p:spPr>
          <a:xfrm>
            <a:off x="1662731" y="6067996"/>
            <a:ext cx="1457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silva</a:t>
            </a:r>
          </a:p>
          <a:p>
            <a:pPr algn="ctr"/>
            <a:r>
              <a:rPr lang="en-US" dirty="0"/>
              <a:t>forest, woods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5DF5D3D-5603-994D-A0F4-1F50A205D1EC}"/>
              </a:ext>
            </a:extLst>
          </p:cNvPr>
          <p:cNvSpPr txBox="1"/>
          <p:nvPr/>
        </p:nvSpPr>
        <p:spPr>
          <a:xfrm>
            <a:off x="852547" y="6052427"/>
            <a:ext cx="493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sex</a:t>
            </a:r>
          </a:p>
          <a:p>
            <a:pPr algn="ctr"/>
            <a:r>
              <a:rPr lang="en-US" dirty="0"/>
              <a:t>six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185CA62-B469-B448-81FA-B29046CF102E}"/>
              </a:ext>
            </a:extLst>
          </p:cNvPr>
          <p:cNvSpPr txBox="1"/>
          <p:nvPr/>
        </p:nvSpPr>
        <p:spPr>
          <a:xfrm>
            <a:off x="3607134" y="6055224"/>
            <a:ext cx="518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sol</a:t>
            </a:r>
          </a:p>
          <a:p>
            <a:pPr algn="ctr"/>
            <a:r>
              <a:rPr lang="en-US" dirty="0"/>
              <a:t>sun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FBA63DC4-EE93-0944-B244-D233388060E4}"/>
              </a:ext>
            </a:extLst>
          </p:cNvPr>
          <p:cNvSpPr txBox="1"/>
          <p:nvPr/>
        </p:nvSpPr>
        <p:spPr>
          <a:xfrm>
            <a:off x="6429487" y="6044320"/>
            <a:ext cx="761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sonus</a:t>
            </a:r>
            <a:endParaRPr lang="en-US" b="1" dirty="0"/>
          </a:p>
          <a:p>
            <a:pPr algn="ctr"/>
            <a:r>
              <a:rPr lang="en-US" dirty="0"/>
              <a:t>sound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2DF7BE5-EBF8-A940-8975-0F1EA286957B}"/>
              </a:ext>
            </a:extLst>
          </p:cNvPr>
          <p:cNvSpPr txBox="1"/>
          <p:nvPr/>
        </p:nvSpPr>
        <p:spPr>
          <a:xfrm>
            <a:off x="7666285" y="6055224"/>
            <a:ext cx="996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sordidus</a:t>
            </a:r>
          </a:p>
          <a:p>
            <a:pPr algn="ctr"/>
            <a:r>
              <a:rPr lang="en-US" dirty="0"/>
              <a:t>dirty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EADD7457-1285-1D45-91CD-65C644ADF465}"/>
              </a:ext>
            </a:extLst>
          </p:cNvPr>
          <p:cNvSpPr txBox="1"/>
          <p:nvPr/>
        </p:nvSpPr>
        <p:spPr>
          <a:xfrm>
            <a:off x="9247447" y="6044320"/>
            <a:ext cx="683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soror</a:t>
            </a:r>
            <a:endParaRPr lang="en-US" b="1" dirty="0"/>
          </a:p>
          <a:p>
            <a:pPr algn="ctr"/>
            <a:r>
              <a:rPr lang="en-US" dirty="0"/>
              <a:t>sister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0D8D2BE-4D53-E641-96A3-8F88F98E3F15}"/>
              </a:ext>
            </a:extLst>
          </p:cNvPr>
          <p:cNvSpPr txBox="1"/>
          <p:nvPr/>
        </p:nvSpPr>
        <p:spPr>
          <a:xfrm>
            <a:off x="4962539" y="6044320"/>
            <a:ext cx="707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solus</a:t>
            </a:r>
          </a:p>
          <a:p>
            <a:pPr algn="ctr"/>
            <a:r>
              <a:rPr lang="en-US" dirty="0"/>
              <a:t>alone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6DA7CE0-723A-7748-9EE1-88221B4E94B7}"/>
              </a:ext>
            </a:extLst>
          </p:cNvPr>
          <p:cNvSpPr txBox="1"/>
          <p:nvPr/>
        </p:nvSpPr>
        <p:spPr>
          <a:xfrm rot="16200000">
            <a:off x="10714340" y="5393828"/>
            <a:ext cx="25971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Charlie Andrew 2022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maximumclassics.com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Action Button: Forwards or Next 4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4C649B4-0F99-BF4F-BAF2-998ACEB706F0}"/>
              </a:ext>
            </a:extLst>
          </p:cNvPr>
          <p:cNvSpPr/>
          <p:nvPr/>
        </p:nvSpPr>
        <p:spPr>
          <a:xfrm>
            <a:off x="11301136" y="165095"/>
            <a:ext cx="650960" cy="526883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ction Button: Back or Previous 4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16FF0C9-3B82-F346-98B6-744BF4A1E88E}"/>
              </a:ext>
            </a:extLst>
          </p:cNvPr>
          <p:cNvSpPr/>
          <p:nvPr/>
        </p:nvSpPr>
        <p:spPr>
          <a:xfrm>
            <a:off x="10417525" y="165095"/>
            <a:ext cx="667265" cy="526883"/>
          </a:xfrm>
          <a:prstGeom prst="actionButtonBackPrevious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ction Button: Beginning 4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EAB06D7C-25D2-204E-B9F0-A8F80EDB7AC5}"/>
              </a:ext>
            </a:extLst>
          </p:cNvPr>
          <p:cNvSpPr/>
          <p:nvPr/>
        </p:nvSpPr>
        <p:spPr>
          <a:xfrm>
            <a:off x="197708" y="154971"/>
            <a:ext cx="690163" cy="526883"/>
          </a:xfrm>
          <a:prstGeom prst="actionButtonBeginning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quattuor">
            <a:hlinkClick r:id="" action="ppaction://media"/>
            <a:extLst>
              <a:ext uri="{FF2B5EF4-FFF2-40B4-BE49-F238E27FC236}">
                <a16:creationId xmlns:a16="http://schemas.microsoft.com/office/drawing/2014/main" id="{56BA532E-9EC1-9A42-A32C-962C47D4D8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7"/>
          <a:srcRect/>
          <a:stretch/>
        </p:blipFill>
        <p:spPr>
          <a:xfrm>
            <a:off x="685125" y="856520"/>
            <a:ext cx="812800" cy="812800"/>
          </a:xfrm>
          <a:prstGeom prst="rect">
            <a:avLst/>
          </a:prstGeom>
        </p:spPr>
      </p:pic>
      <p:pic>
        <p:nvPicPr>
          <p:cNvPr id="3" name="qui">
            <a:hlinkClick r:id="" action="ppaction://media"/>
            <a:extLst>
              <a:ext uri="{FF2B5EF4-FFF2-40B4-BE49-F238E27FC236}">
                <a16:creationId xmlns:a16="http://schemas.microsoft.com/office/drawing/2014/main" id="{B60CC8AE-DCBE-D248-856B-DCD64D4A77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8"/>
          <a:srcRect/>
          <a:stretch/>
        </p:blipFill>
        <p:spPr>
          <a:xfrm>
            <a:off x="2029870" y="831771"/>
            <a:ext cx="812800" cy="812800"/>
          </a:xfrm>
          <a:prstGeom prst="rect">
            <a:avLst/>
          </a:prstGeom>
        </p:spPr>
      </p:pic>
      <p:pic>
        <p:nvPicPr>
          <p:cNvPr id="4" name="quid">
            <a:hlinkClick r:id="" action="ppaction://media"/>
            <a:extLst>
              <a:ext uri="{FF2B5EF4-FFF2-40B4-BE49-F238E27FC236}">
                <a16:creationId xmlns:a16="http://schemas.microsoft.com/office/drawing/2014/main" id="{51F7D91A-2A49-6248-9FCC-326F1E1BFD6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9"/>
          <a:srcRect/>
          <a:stretch/>
        </p:blipFill>
        <p:spPr>
          <a:xfrm>
            <a:off x="3377101" y="832722"/>
            <a:ext cx="812800" cy="812800"/>
          </a:xfrm>
          <a:prstGeom prst="rect">
            <a:avLst/>
          </a:prstGeom>
        </p:spPr>
      </p:pic>
      <p:pic>
        <p:nvPicPr>
          <p:cNvPr id="5" name="quietus">
            <a:hlinkClick r:id="" action="ppaction://media"/>
            <a:extLst>
              <a:ext uri="{FF2B5EF4-FFF2-40B4-BE49-F238E27FC236}">
                <a16:creationId xmlns:a16="http://schemas.microsoft.com/office/drawing/2014/main" id="{2A0C5B37-4CC7-5B4F-A287-A5FD3FFEE13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70"/>
          <a:srcRect/>
          <a:stretch/>
        </p:blipFill>
        <p:spPr>
          <a:xfrm>
            <a:off x="4883564" y="861743"/>
            <a:ext cx="812800" cy="812800"/>
          </a:xfrm>
          <a:prstGeom prst="rect">
            <a:avLst/>
          </a:prstGeom>
        </p:spPr>
      </p:pic>
      <p:pic>
        <p:nvPicPr>
          <p:cNvPr id="6" name="quinque">
            <a:hlinkClick r:id="" action="ppaction://media"/>
            <a:extLst>
              <a:ext uri="{FF2B5EF4-FFF2-40B4-BE49-F238E27FC236}">
                <a16:creationId xmlns:a16="http://schemas.microsoft.com/office/drawing/2014/main" id="{EDCAED5E-F0E8-204A-9805-160249D61D3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71"/>
          <a:srcRect/>
          <a:stretch/>
        </p:blipFill>
        <p:spPr>
          <a:xfrm>
            <a:off x="6317687" y="854681"/>
            <a:ext cx="812800" cy="812800"/>
          </a:xfrm>
          <a:prstGeom prst="rect">
            <a:avLst/>
          </a:prstGeom>
        </p:spPr>
      </p:pic>
      <p:pic>
        <p:nvPicPr>
          <p:cNvPr id="8" name="quis">
            <a:hlinkClick r:id="" action="ppaction://media"/>
            <a:extLst>
              <a:ext uri="{FF2B5EF4-FFF2-40B4-BE49-F238E27FC236}">
                <a16:creationId xmlns:a16="http://schemas.microsoft.com/office/drawing/2014/main" id="{5DA69F7F-64A6-0A40-8F48-48F20DB7037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69"/>
          <a:srcRect/>
          <a:stretch/>
        </p:blipFill>
        <p:spPr>
          <a:xfrm>
            <a:off x="7751810" y="845079"/>
            <a:ext cx="812800" cy="812800"/>
          </a:xfrm>
          <a:prstGeom prst="rect">
            <a:avLst/>
          </a:prstGeom>
        </p:spPr>
      </p:pic>
      <p:pic>
        <p:nvPicPr>
          <p:cNvPr id="10" name="quod">
            <a:hlinkClick r:id="" action="ppaction://media"/>
            <a:extLst>
              <a:ext uri="{FF2B5EF4-FFF2-40B4-BE49-F238E27FC236}">
                <a16:creationId xmlns:a16="http://schemas.microsoft.com/office/drawing/2014/main" id="{B276DC57-37C8-574C-B2C0-77477BB0A9E3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72"/>
          <a:srcRect/>
          <a:stretch/>
        </p:blipFill>
        <p:spPr>
          <a:xfrm>
            <a:off x="9173008" y="845079"/>
            <a:ext cx="812800" cy="812800"/>
          </a:xfrm>
          <a:prstGeom prst="rect">
            <a:avLst/>
          </a:prstGeom>
        </p:spPr>
      </p:pic>
      <p:pic>
        <p:nvPicPr>
          <p:cNvPr id="11" name="quomodo">
            <a:hlinkClick r:id="" action="ppaction://media"/>
            <a:extLst>
              <a:ext uri="{FF2B5EF4-FFF2-40B4-BE49-F238E27FC236}">
                <a16:creationId xmlns:a16="http://schemas.microsoft.com/office/drawing/2014/main" id="{36D48CF4-9DDF-3E46-BACA-FB35F7E0A3BE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69"/>
          <a:srcRect/>
          <a:stretch/>
        </p:blipFill>
        <p:spPr>
          <a:xfrm>
            <a:off x="10580912" y="846474"/>
            <a:ext cx="812800" cy="812800"/>
          </a:xfrm>
          <a:prstGeom prst="rect">
            <a:avLst/>
          </a:prstGeom>
        </p:spPr>
      </p:pic>
      <p:pic>
        <p:nvPicPr>
          <p:cNvPr id="12" name="regere">
            <a:hlinkClick r:id="" action="ppaction://media"/>
            <a:extLst>
              <a:ext uri="{FF2B5EF4-FFF2-40B4-BE49-F238E27FC236}">
                <a16:creationId xmlns:a16="http://schemas.microsoft.com/office/drawing/2014/main" id="{2E6C63E0-2B1B-C047-B9C1-C16E6F3A6D57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73"/>
          <a:srcRect/>
          <a:stretch/>
        </p:blipFill>
        <p:spPr>
          <a:xfrm>
            <a:off x="709352" y="2216199"/>
            <a:ext cx="812800" cy="812800"/>
          </a:xfrm>
          <a:prstGeom prst="rect">
            <a:avLst/>
          </a:prstGeom>
        </p:spPr>
      </p:pic>
      <p:pic>
        <p:nvPicPr>
          <p:cNvPr id="13" name="regina">
            <a:hlinkClick r:id="" action="ppaction://media"/>
            <a:extLst>
              <a:ext uri="{FF2B5EF4-FFF2-40B4-BE49-F238E27FC236}">
                <a16:creationId xmlns:a16="http://schemas.microsoft.com/office/drawing/2014/main" id="{502AF27B-1713-C045-84BC-EDA60D0D2F9C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74"/>
          <a:srcRect/>
          <a:stretch/>
        </p:blipFill>
        <p:spPr>
          <a:xfrm>
            <a:off x="2029870" y="2216225"/>
            <a:ext cx="812800" cy="812800"/>
          </a:xfrm>
          <a:prstGeom prst="rect">
            <a:avLst/>
          </a:prstGeom>
        </p:spPr>
      </p:pic>
      <p:pic>
        <p:nvPicPr>
          <p:cNvPr id="14" name="respondere">
            <a:hlinkClick r:id="" action="ppaction://media"/>
            <a:extLst>
              <a:ext uri="{FF2B5EF4-FFF2-40B4-BE49-F238E27FC236}">
                <a16:creationId xmlns:a16="http://schemas.microsoft.com/office/drawing/2014/main" id="{55815D86-E492-8A41-ADC9-7A34501B9520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75"/>
          <a:srcRect/>
          <a:stretch/>
        </p:blipFill>
        <p:spPr>
          <a:xfrm>
            <a:off x="3377101" y="2231953"/>
            <a:ext cx="812800" cy="812800"/>
          </a:xfrm>
          <a:prstGeom prst="rect">
            <a:avLst/>
          </a:prstGeom>
        </p:spPr>
      </p:pic>
      <p:pic>
        <p:nvPicPr>
          <p:cNvPr id="15" name="rex">
            <a:hlinkClick r:id="" action="ppaction://media"/>
            <a:extLst>
              <a:ext uri="{FF2B5EF4-FFF2-40B4-BE49-F238E27FC236}">
                <a16:creationId xmlns:a16="http://schemas.microsoft.com/office/drawing/2014/main" id="{A451E631-D4AA-B842-A1CE-AC229B821794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76"/>
          <a:srcRect/>
          <a:stretch/>
        </p:blipFill>
        <p:spPr>
          <a:xfrm>
            <a:off x="4896938" y="2228986"/>
            <a:ext cx="812800" cy="812800"/>
          </a:xfrm>
          <a:prstGeom prst="rect">
            <a:avLst/>
          </a:prstGeom>
        </p:spPr>
      </p:pic>
      <p:pic>
        <p:nvPicPr>
          <p:cNvPr id="16" name="ridere">
            <a:hlinkClick r:id="" action="ppaction://media"/>
            <a:extLst>
              <a:ext uri="{FF2B5EF4-FFF2-40B4-BE49-F238E27FC236}">
                <a16:creationId xmlns:a16="http://schemas.microsoft.com/office/drawing/2014/main" id="{D08740DA-BE4F-7145-BAAE-99F4CB4DF75D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77"/>
          <a:srcRect/>
          <a:stretch/>
        </p:blipFill>
        <p:spPr>
          <a:xfrm>
            <a:off x="6317687" y="2228986"/>
            <a:ext cx="812800" cy="812800"/>
          </a:xfrm>
          <a:prstGeom prst="rect">
            <a:avLst/>
          </a:prstGeom>
        </p:spPr>
      </p:pic>
      <p:pic>
        <p:nvPicPr>
          <p:cNvPr id="17" name="rogare">
            <a:hlinkClick r:id="" action="ppaction://media"/>
            <a:extLst>
              <a:ext uri="{FF2B5EF4-FFF2-40B4-BE49-F238E27FC236}">
                <a16:creationId xmlns:a16="http://schemas.microsoft.com/office/drawing/2014/main" id="{44B7C187-5BC2-A045-BF0B-66EA458B049A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78"/>
          <a:srcRect/>
          <a:stretch/>
        </p:blipFill>
        <p:spPr>
          <a:xfrm>
            <a:off x="7751810" y="2216199"/>
            <a:ext cx="812800" cy="812800"/>
          </a:xfrm>
          <a:prstGeom prst="rect">
            <a:avLst/>
          </a:prstGeom>
        </p:spPr>
      </p:pic>
      <p:pic>
        <p:nvPicPr>
          <p:cNvPr id="18" name="rota">
            <a:hlinkClick r:id="" action="ppaction://media"/>
            <a:extLst>
              <a:ext uri="{FF2B5EF4-FFF2-40B4-BE49-F238E27FC236}">
                <a16:creationId xmlns:a16="http://schemas.microsoft.com/office/drawing/2014/main" id="{E715DBD0-AB91-284D-83CE-603534A468E0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79"/>
          <a:srcRect/>
          <a:stretch/>
        </p:blipFill>
        <p:spPr>
          <a:xfrm>
            <a:off x="9161577" y="2208109"/>
            <a:ext cx="812800" cy="812800"/>
          </a:xfrm>
          <a:prstGeom prst="rect">
            <a:avLst/>
          </a:prstGeom>
        </p:spPr>
      </p:pic>
      <p:pic>
        <p:nvPicPr>
          <p:cNvPr id="19" name="salutare">
            <a:hlinkClick r:id="" action="ppaction://media"/>
            <a:extLst>
              <a:ext uri="{FF2B5EF4-FFF2-40B4-BE49-F238E27FC236}">
                <a16:creationId xmlns:a16="http://schemas.microsoft.com/office/drawing/2014/main" id="{1F2B5C2D-4A0A-E74B-BC86-A6C533FF93C6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80"/>
          <a:srcRect/>
          <a:stretch/>
        </p:blipFill>
        <p:spPr>
          <a:xfrm>
            <a:off x="10582326" y="2209108"/>
            <a:ext cx="812800" cy="812800"/>
          </a:xfrm>
          <a:prstGeom prst="rect">
            <a:avLst/>
          </a:prstGeom>
        </p:spPr>
      </p:pic>
      <p:pic>
        <p:nvPicPr>
          <p:cNvPr id="20" name="salvus">
            <a:hlinkClick r:id="" action="ppaction://media"/>
            <a:extLst>
              <a:ext uri="{FF2B5EF4-FFF2-40B4-BE49-F238E27FC236}">
                <a16:creationId xmlns:a16="http://schemas.microsoft.com/office/drawing/2014/main" id="{71946AA1-ABE3-424E-8A4F-99E45FF5FE2B}"/>
              </a:ext>
            </a:extLst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81"/>
          <a:srcRect/>
          <a:stretch/>
        </p:blipFill>
        <p:spPr>
          <a:xfrm>
            <a:off x="742067" y="3736045"/>
            <a:ext cx="812800" cy="812800"/>
          </a:xfrm>
          <a:prstGeom prst="rect">
            <a:avLst/>
          </a:prstGeom>
        </p:spPr>
      </p:pic>
      <p:pic>
        <p:nvPicPr>
          <p:cNvPr id="21" name="scire">
            <a:hlinkClick r:id="" action="ppaction://media"/>
            <a:extLst>
              <a:ext uri="{FF2B5EF4-FFF2-40B4-BE49-F238E27FC236}">
                <a16:creationId xmlns:a16="http://schemas.microsoft.com/office/drawing/2014/main" id="{0F4E7D58-5275-244E-9519-51953A6B34A8}"/>
              </a:ext>
            </a:extLst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82"/>
          <a:srcRect/>
          <a:stretch/>
        </p:blipFill>
        <p:spPr>
          <a:xfrm>
            <a:off x="2043578" y="3736045"/>
            <a:ext cx="812800" cy="812800"/>
          </a:xfrm>
          <a:prstGeom prst="rect">
            <a:avLst/>
          </a:prstGeom>
        </p:spPr>
      </p:pic>
      <p:pic>
        <p:nvPicPr>
          <p:cNvPr id="22" name="scribere">
            <a:hlinkClick r:id="" action="ppaction://media"/>
            <a:extLst>
              <a:ext uri="{FF2B5EF4-FFF2-40B4-BE49-F238E27FC236}">
                <a16:creationId xmlns:a16="http://schemas.microsoft.com/office/drawing/2014/main" id="{45830B66-F513-4C49-9664-295DBE4EEDDB}"/>
              </a:ext>
            </a:extLst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83"/>
          <a:srcRect/>
          <a:stretch/>
        </p:blipFill>
        <p:spPr>
          <a:xfrm>
            <a:off x="3377101" y="3749646"/>
            <a:ext cx="812800" cy="812800"/>
          </a:xfrm>
          <a:prstGeom prst="rect">
            <a:avLst/>
          </a:prstGeom>
        </p:spPr>
      </p:pic>
      <p:pic>
        <p:nvPicPr>
          <p:cNvPr id="23" name="secundus">
            <a:hlinkClick r:id="" action="ppaction://media"/>
            <a:extLst>
              <a:ext uri="{FF2B5EF4-FFF2-40B4-BE49-F238E27FC236}">
                <a16:creationId xmlns:a16="http://schemas.microsoft.com/office/drawing/2014/main" id="{E0D0800F-91F4-2F4B-8C8C-FE70A45F2665}"/>
              </a:ext>
            </a:extLst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84"/>
          <a:srcRect/>
          <a:stretch/>
        </p:blipFill>
        <p:spPr>
          <a:xfrm>
            <a:off x="4897273" y="3749646"/>
            <a:ext cx="812800" cy="812800"/>
          </a:xfrm>
          <a:prstGeom prst="rect">
            <a:avLst/>
          </a:prstGeom>
        </p:spPr>
      </p:pic>
      <p:pic>
        <p:nvPicPr>
          <p:cNvPr id="24" name="sed">
            <a:hlinkClick r:id="" action="ppaction://media"/>
            <a:extLst>
              <a:ext uri="{FF2B5EF4-FFF2-40B4-BE49-F238E27FC236}">
                <a16:creationId xmlns:a16="http://schemas.microsoft.com/office/drawing/2014/main" id="{C4DFAA26-3004-E742-8EF5-DAA965CBCDEE}"/>
              </a:ext>
            </a:extLst>
          </p:cNvPr>
          <p:cNvPicPr>
            <a:picLocks noChangeAspect="1"/>
          </p:cNvPicPr>
          <p:nvPr>
            <a:audi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85"/>
          <a:srcRect/>
          <a:stretch/>
        </p:blipFill>
        <p:spPr>
          <a:xfrm>
            <a:off x="6318228" y="3765932"/>
            <a:ext cx="812800" cy="812800"/>
          </a:xfrm>
          <a:prstGeom prst="rect">
            <a:avLst/>
          </a:prstGeom>
        </p:spPr>
      </p:pic>
      <p:pic>
        <p:nvPicPr>
          <p:cNvPr id="25" name="senex">
            <a:hlinkClick r:id="" action="ppaction://media"/>
            <a:extLst>
              <a:ext uri="{FF2B5EF4-FFF2-40B4-BE49-F238E27FC236}">
                <a16:creationId xmlns:a16="http://schemas.microsoft.com/office/drawing/2014/main" id="{2B6EE74F-842B-9740-BD34-01038CB29B73}"/>
              </a:ext>
            </a:extLst>
          </p:cNvPr>
          <p:cNvPicPr>
            <a:picLocks noChangeAspect="1"/>
          </p:cNvPicPr>
          <p:nvPr>
            <a:audi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86"/>
          <a:srcRect/>
          <a:stretch/>
        </p:blipFill>
        <p:spPr>
          <a:xfrm>
            <a:off x="7777694" y="3759499"/>
            <a:ext cx="812800" cy="812800"/>
          </a:xfrm>
          <a:prstGeom prst="rect">
            <a:avLst/>
          </a:prstGeom>
        </p:spPr>
      </p:pic>
      <p:pic>
        <p:nvPicPr>
          <p:cNvPr id="26" name="sentire">
            <a:hlinkClick r:id="" action="ppaction://media"/>
            <a:extLst>
              <a:ext uri="{FF2B5EF4-FFF2-40B4-BE49-F238E27FC236}">
                <a16:creationId xmlns:a16="http://schemas.microsoft.com/office/drawing/2014/main" id="{0CF36FD3-4AA1-DE46-8C68-91BEBD114F55}"/>
              </a:ext>
            </a:extLst>
          </p:cNvPr>
          <p:cNvPicPr>
            <a:picLocks noChangeAspect="1"/>
          </p:cNvPicPr>
          <p:nvPr>
            <a:audioFile r:link="rId46"/>
            <p:extLst>
              <p:ext uri="{DAA4B4D4-6D71-4841-9C94-3DE7FCFB9230}">
                <p14:media xmlns:p14="http://schemas.microsoft.com/office/powerpoint/2010/main" r:embed="rId45"/>
              </p:ext>
            </p:extLst>
          </p:nvPr>
        </p:nvPicPr>
        <p:blipFill>
          <a:blip r:embed="rId87"/>
          <a:srcRect/>
          <a:stretch/>
        </p:blipFill>
        <p:spPr>
          <a:xfrm>
            <a:off x="9173008" y="3771855"/>
            <a:ext cx="812800" cy="812800"/>
          </a:xfrm>
          <a:prstGeom prst="rect">
            <a:avLst/>
          </a:prstGeom>
        </p:spPr>
      </p:pic>
      <p:pic>
        <p:nvPicPr>
          <p:cNvPr id="27" name="septem">
            <a:hlinkClick r:id="" action="ppaction://media"/>
            <a:extLst>
              <a:ext uri="{FF2B5EF4-FFF2-40B4-BE49-F238E27FC236}">
                <a16:creationId xmlns:a16="http://schemas.microsoft.com/office/drawing/2014/main" id="{F8AA779F-0659-8741-94BC-221B1CD8BBFD}"/>
              </a:ext>
            </a:extLst>
          </p:cNvPr>
          <p:cNvPicPr>
            <a:picLocks noChangeAspect="1"/>
          </p:cNvPicPr>
          <p:nvPr>
            <a:audioFile r:link="rId48"/>
            <p:extLst>
              <p:ext uri="{DAA4B4D4-6D71-4841-9C94-3DE7FCFB9230}">
                <p14:media xmlns:p14="http://schemas.microsoft.com/office/powerpoint/2010/main" r:embed="rId47"/>
              </p:ext>
            </p:extLst>
          </p:nvPr>
        </p:nvPicPr>
        <p:blipFill>
          <a:blip r:embed="rId88"/>
          <a:srcRect/>
          <a:stretch/>
        </p:blipFill>
        <p:spPr>
          <a:xfrm>
            <a:off x="10619604" y="3751990"/>
            <a:ext cx="812800" cy="812800"/>
          </a:xfrm>
          <a:prstGeom prst="rect">
            <a:avLst/>
          </a:prstGeom>
        </p:spPr>
      </p:pic>
      <p:pic>
        <p:nvPicPr>
          <p:cNvPr id="28" name="sex">
            <a:hlinkClick r:id="" action="ppaction://media"/>
            <a:extLst>
              <a:ext uri="{FF2B5EF4-FFF2-40B4-BE49-F238E27FC236}">
                <a16:creationId xmlns:a16="http://schemas.microsoft.com/office/drawing/2014/main" id="{C14108C8-50E9-F24F-97EE-26E2BABFAE1F}"/>
              </a:ext>
            </a:extLst>
          </p:cNvPr>
          <p:cNvPicPr>
            <a:picLocks noChangeAspect="1"/>
          </p:cNvPicPr>
          <p:nvPr>
            <a:audioFile r:link="rId50"/>
            <p:extLst>
              <p:ext uri="{DAA4B4D4-6D71-4841-9C94-3DE7FCFB9230}">
                <p14:media xmlns:p14="http://schemas.microsoft.com/office/powerpoint/2010/main" r:embed="rId49"/>
              </p:ext>
            </p:extLst>
          </p:nvPr>
        </p:nvPicPr>
        <p:blipFill>
          <a:blip r:embed="rId89"/>
          <a:srcRect/>
          <a:stretch/>
        </p:blipFill>
        <p:spPr>
          <a:xfrm>
            <a:off x="739690" y="5293076"/>
            <a:ext cx="812800" cy="812800"/>
          </a:xfrm>
          <a:prstGeom prst="rect">
            <a:avLst/>
          </a:prstGeom>
        </p:spPr>
      </p:pic>
      <p:pic>
        <p:nvPicPr>
          <p:cNvPr id="29" name="silva">
            <a:hlinkClick r:id="" action="ppaction://media"/>
            <a:extLst>
              <a:ext uri="{FF2B5EF4-FFF2-40B4-BE49-F238E27FC236}">
                <a16:creationId xmlns:a16="http://schemas.microsoft.com/office/drawing/2014/main" id="{AEF2B4AD-413E-F24B-A930-3A69CEFD56E8}"/>
              </a:ext>
            </a:extLst>
          </p:cNvPr>
          <p:cNvPicPr>
            <a:picLocks noChangeAspect="1"/>
          </p:cNvPicPr>
          <p:nvPr>
            <a:audioFile r:link="rId52"/>
            <p:extLst>
              <p:ext uri="{DAA4B4D4-6D71-4841-9C94-3DE7FCFB9230}">
                <p14:media xmlns:p14="http://schemas.microsoft.com/office/powerpoint/2010/main" r:embed="rId51"/>
              </p:ext>
            </p:extLst>
          </p:nvPr>
        </p:nvPicPr>
        <p:blipFill>
          <a:blip r:embed="rId90"/>
          <a:srcRect/>
          <a:stretch/>
        </p:blipFill>
        <p:spPr>
          <a:xfrm>
            <a:off x="2070841" y="5300663"/>
            <a:ext cx="812800" cy="812800"/>
          </a:xfrm>
          <a:prstGeom prst="rect">
            <a:avLst/>
          </a:prstGeom>
        </p:spPr>
      </p:pic>
      <p:pic>
        <p:nvPicPr>
          <p:cNvPr id="30" name="sol">
            <a:hlinkClick r:id="" action="ppaction://media"/>
            <a:extLst>
              <a:ext uri="{FF2B5EF4-FFF2-40B4-BE49-F238E27FC236}">
                <a16:creationId xmlns:a16="http://schemas.microsoft.com/office/drawing/2014/main" id="{CA806BE5-148B-494D-8FC1-0BFC088D7244}"/>
              </a:ext>
            </a:extLst>
          </p:cNvPr>
          <p:cNvPicPr>
            <a:picLocks noChangeAspect="1"/>
          </p:cNvPicPr>
          <p:nvPr>
            <a:audioFile r:link="rId54"/>
            <p:extLst>
              <p:ext uri="{DAA4B4D4-6D71-4841-9C94-3DE7FCFB9230}">
                <p14:media xmlns:p14="http://schemas.microsoft.com/office/powerpoint/2010/main" r:embed="rId53"/>
              </p:ext>
            </p:extLst>
          </p:nvPr>
        </p:nvPicPr>
        <p:blipFill>
          <a:blip r:embed="rId91"/>
          <a:srcRect/>
          <a:stretch/>
        </p:blipFill>
        <p:spPr>
          <a:xfrm>
            <a:off x="3354675" y="5300663"/>
            <a:ext cx="812800" cy="812800"/>
          </a:xfrm>
          <a:prstGeom prst="rect">
            <a:avLst/>
          </a:prstGeom>
        </p:spPr>
      </p:pic>
      <p:pic>
        <p:nvPicPr>
          <p:cNvPr id="31" name="solus">
            <a:hlinkClick r:id="" action="ppaction://media"/>
            <a:extLst>
              <a:ext uri="{FF2B5EF4-FFF2-40B4-BE49-F238E27FC236}">
                <a16:creationId xmlns:a16="http://schemas.microsoft.com/office/drawing/2014/main" id="{F8A946DE-988E-2F43-B782-30050456013E}"/>
              </a:ext>
            </a:extLst>
          </p:cNvPr>
          <p:cNvPicPr>
            <a:picLocks noChangeAspect="1"/>
          </p:cNvPicPr>
          <p:nvPr>
            <a:audioFile r:link="rId56"/>
            <p:extLst>
              <p:ext uri="{DAA4B4D4-6D71-4841-9C94-3DE7FCFB9230}">
                <p14:media xmlns:p14="http://schemas.microsoft.com/office/powerpoint/2010/main" r:embed="rId55"/>
              </p:ext>
            </p:extLst>
          </p:nvPr>
        </p:nvPicPr>
        <p:blipFill>
          <a:blip r:embed="rId92"/>
          <a:srcRect/>
          <a:stretch/>
        </p:blipFill>
        <p:spPr>
          <a:xfrm>
            <a:off x="4896154" y="5282159"/>
            <a:ext cx="812800" cy="812800"/>
          </a:xfrm>
          <a:prstGeom prst="rect">
            <a:avLst/>
          </a:prstGeom>
        </p:spPr>
      </p:pic>
      <p:pic>
        <p:nvPicPr>
          <p:cNvPr id="32" name="sonus">
            <a:hlinkClick r:id="" action="ppaction://media"/>
            <a:extLst>
              <a:ext uri="{FF2B5EF4-FFF2-40B4-BE49-F238E27FC236}">
                <a16:creationId xmlns:a16="http://schemas.microsoft.com/office/drawing/2014/main" id="{407761E2-95EC-7B4A-97E4-0E773EDFB8A9}"/>
              </a:ext>
            </a:extLst>
          </p:cNvPr>
          <p:cNvPicPr>
            <a:picLocks noChangeAspect="1"/>
          </p:cNvPicPr>
          <p:nvPr>
            <a:audioFile r:link="rId58"/>
            <p:extLst>
              <p:ext uri="{DAA4B4D4-6D71-4841-9C94-3DE7FCFB9230}">
                <p14:media xmlns:p14="http://schemas.microsoft.com/office/powerpoint/2010/main" r:embed="rId57"/>
              </p:ext>
            </p:extLst>
          </p:nvPr>
        </p:nvPicPr>
        <p:blipFill>
          <a:blip r:embed="rId93"/>
          <a:srcRect/>
          <a:stretch/>
        </p:blipFill>
        <p:spPr>
          <a:xfrm>
            <a:off x="6317687" y="5271517"/>
            <a:ext cx="812800" cy="812800"/>
          </a:xfrm>
          <a:prstGeom prst="rect">
            <a:avLst/>
          </a:prstGeom>
        </p:spPr>
      </p:pic>
      <p:pic>
        <p:nvPicPr>
          <p:cNvPr id="33" name="sordidus">
            <a:hlinkClick r:id="" action="ppaction://media"/>
            <a:extLst>
              <a:ext uri="{FF2B5EF4-FFF2-40B4-BE49-F238E27FC236}">
                <a16:creationId xmlns:a16="http://schemas.microsoft.com/office/drawing/2014/main" id="{60A3D2C5-95F4-0640-AA01-2B16DBA4C752}"/>
              </a:ext>
            </a:extLst>
          </p:cNvPr>
          <p:cNvPicPr>
            <a:picLocks noChangeAspect="1"/>
          </p:cNvPicPr>
          <p:nvPr>
            <a:audioFile r:link="rId60"/>
            <p:extLst>
              <p:ext uri="{DAA4B4D4-6D71-4841-9C94-3DE7FCFB9230}">
                <p14:media xmlns:p14="http://schemas.microsoft.com/office/powerpoint/2010/main" r:embed="rId59"/>
              </p:ext>
            </p:extLst>
          </p:nvPr>
        </p:nvPicPr>
        <p:blipFill>
          <a:blip r:embed="rId94"/>
          <a:srcRect/>
          <a:stretch/>
        </p:blipFill>
        <p:spPr>
          <a:xfrm>
            <a:off x="7763535" y="5282159"/>
            <a:ext cx="812800" cy="812800"/>
          </a:xfrm>
          <a:prstGeom prst="rect">
            <a:avLst/>
          </a:prstGeom>
        </p:spPr>
      </p:pic>
      <p:pic>
        <p:nvPicPr>
          <p:cNvPr id="34" name="soror">
            <a:hlinkClick r:id="" action="ppaction://media"/>
            <a:extLst>
              <a:ext uri="{FF2B5EF4-FFF2-40B4-BE49-F238E27FC236}">
                <a16:creationId xmlns:a16="http://schemas.microsoft.com/office/drawing/2014/main" id="{458BAC07-F8D9-3A4B-A0D6-2E95AC16469E}"/>
              </a:ext>
            </a:extLst>
          </p:cNvPr>
          <p:cNvPicPr>
            <a:picLocks noChangeAspect="1"/>
          </p:cNvPicPr>
          <p:nvPr>
            <a:audioFile r:link="rId62"/>
            <p:extLst>
              <p:ext uri="{DAA4B4D4-6D71-4841-9C94-3DE7FCFB9230}">
                <p14:media xmlns:p14="http://schemas.microsoft.com/office/powerpoint/2010/main" r:embed="rId61"/>
              </p:ext>
            </p:extLst>
          </p:nvPr>
        </p:nvPicPr>
        <p:blipFill>
          <a:blip r:embed="rId95"/>
          <a:srcRect/>
          <a:stretch/>
        </p:blipFill>
        <p:spPr>
          <a:xfrm>
            <a:off x="9162367" y="5283649"/>
            <a:ext cx="812800" cy="812800"/>
          </a:xfrm>
          <a:prstGeom prst="rect">
            <a:avLst/>
          </a:prstGeom>
        </p:spPr>
      </p:pic>
      <p:pic>
        <p:nvPicPr>
          <p:cNvPr id="35" name="spectare">
            <a:hlinkClick r:id="" action="ppaction://media"/>
            <a:extLst>
              <a:ext uri="{FF2B5EF4-FFF2-40B4-BE49-F238E27FC236}">
                <a16:creationId xmlns:a16="http://schemas.microsoft.com/office/drawing/2014/main" id="{2B719492-0096-854D-B64C-015A52DDEA0D}"/>
              </a:ext>
            </a:extLst>
          </p:cNvPr>
          <p:cNvPicPr>
            <a:picLocks noChangeAspect="1"/>
          </p:cNvPicPr>
          <p:nvPr>
            <a:audioFile r:link="rId64"/>
            <p:extLst>
              <p:ext uri="{DAA4B4D4-6D71-4841-9C94-3DE7FCFB9230}">
                <p14:media xmlns:p14="http://schemas.microsoft.com/office/powerpoint/2010/main" r:embed="rId63"/>
              </p:ext>
            </p:extLst>
          </p:nvPr>
        </p:nvPicPr>
        <p:blipFill>
          <a:blip r:embed="rId96"/>
          <a:srcRect/>
          <a:stretch/>
        </p:blipFill>
        <p:spPr>
          <a:xfrm>
            <a:off x="10619604" y="5271517"/>
            <a:ext cx="812800" cy="812800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EC73ED6B-1DDB-934F-B3D7-10D6DB2B0A80}"/>
              </a:ext>
            </a:extLst>
          </p:cNvPr>
          <p:cNvSpPr txBox="1"/>
          <p:nvPr/>
        </p:nvSpPr>
        <p:spPr>
          <a:xfrm>
            <a:off x="10493078" y="6052428"/>
            <a:ext cx="997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spectare</a:t>
            </a:r>
            <a:endParaRPr lang="en-US" b="1" dirty="0"/>
          </a:p>
          <a:p>
            <a:pPr algn="ctr"/>
            <a:r>
              <a:rPr lang="en-US" dirty="0"/>
              <a:t>to watch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F5F84571-BAB5-FD4A-A36B-655B36ACEE43}"/>
              </a:ext>
            </a:extLst>
          </p:cNvPr>
          <p:cNvSpPr/>
          <p:nvPr/>
        </p:nvSpPr>
        <p:spPr>
          <a:xfrm>
            <a:off x="518842" y="2112593"/>
            <a:ext cx="488357" cy="442913"/>
          </a:xfrm>
          <a:prstGeom prst="ellipse">
            <a:avLst/>
          </a:prstGeom>
          <a:solidFill>
            <a:srgbClr val="00465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R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DB92DCD-4A19-144D-AAF9-E850B44FDA9A}"/>
              </a:ext>
            </a:extLst>
          </p:cNvPr>
          <p:cNvSpPr/>
          <p:nvPr/>
        </p:nvSpPr>
        <p:spPr>
          <a:xfrm>
            <a:off x="10327165" y="2149414"/>
            <a:ext cx="488357" cy="442913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08859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44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6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1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96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42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64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83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7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49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72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2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4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49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06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66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2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06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93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25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125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134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112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132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14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132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817035F-BBC7-BF46-B010-304E4A3C7F7D}"/>
              </a:ext>
            </a:extLst>
          </p:cNvPr>
          <p:cNvSpPr txBox="1"/>
          <p:nvPr/>
        </p:nvSpPr>
        <p:spPr>
          <a:xfrm>
            <a:off x="3464380" y="1582185"/>
            <a:ext cx="692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stella</a:t>
            </a:r>
          </a:p>
          <a:p>
            <a:pPr algn="ctr"/>
            <a:r>
              <a:rPr lang="en-US" dirty="0"/>
              <a:t>star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813C069-254A-CC45-9748-592F497CEADF}"/>
              </a:ext>
            </a:extLst>
          </p:cNvPr>
          <p:cNvSpPr txBox="1">
            <a:spLocks/>
          </p:cNvSpPr>
          <p:nvPr/>
        </p:nvSpPr>
        <p:spPr>
          <a:xfrm>
            <a:off x="838200" y="165095"/>
            <a:ext cx="10515600" cy="74350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spe</a:t>
            </a:r>
            <a:r>
              <a:rPr lang="en-US" dirty="0"/>
              <a:t>- to v-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EA19DD0-8123-F740-8464-35E6C1D3558C}"/>
              </a:ext>
            </a:extLst>
          </p:cNvPr>
          <p:cNvSpPr txBox="1"/>
          <p:nvPr/>
        </p:nvSpPr>
        <p:spPr>
          <a:xfrm>
            <a:off x="1949807" y="1581669"/>
            <a:ext cx="949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stare</a:t>
            </a:r>
          </a:p>
          <a:p>
            <a:pPr algn="ctr"/>
            <a:r>
              <a:rPr lang="en-US" dirty="0"/>
              <a:t>to stand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1C941F6-5F05-9543-8526-98EB553C10EB}"/>
              </a:ext>
            </a:extLst>
          </p:cNvPr>
          <p:cNvSpPr txBox="1"/>
          <p:nvPr/>
        </p:nvSpPr>
        <p:spPr>
          <a:xfrm>
            <a:off x="4906075" y="1577301"/>
            <a:ext cx="745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sub</a:t>
            </a:r>
          </a:p>
          <a:p>
            <a:pPr algn="ctr"/>
            <a:r>
              <a:rPr lang="en-US" dirty="0"/>
              <a:t>under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997F91F-CBA3-D14F-85E1-02B8BEA1CBD4}"/>
              </a:ext>
            </a:extLst>
          </p:cNvPr>
          <p:cNvSpPr txBox="1"/>
          <p:nvPr/>
        </p:nvSpPr>
        <p:spPr>
          <a:xfrm>
            <a:off x="6319098" y="1582184"/>
            <a:ext cx="755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super</a:t>
            </a:r>
          </a:p>
          <a:p>
            <a:pPr algn="ctr"/>
            <a:r>
              <a:rPr lang="en-US" dirty="0"/>
              <a:t>above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688A8AD-F202-C740-92BB-26D4EF26FDC0}"/>
              </a:ext>
            </a:extLst>
          </p:cNvPr>
          <p:cNvSpPr txBox="1"/>
          <p:nvPr/>
        </p:nvSpPr>
        <p:spPr>
          <a:xfrm>
            <a:off x="7471920" y="1577301"/>
            <a:ext cx="1477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surgere</a:t>
            </a:r>
            <a:endParaRPr lang="en-US" b="1" dirty="0"/>
          </a:p>
          <a:p>
            <a:pPr algn="ctr"/>
            <a:r>
              <a:rPr lang="en-US" dirty="0"/>
              <a:t>to get up, rise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ECBED0D-6AE3-1C45-9222-E1CD8E4C6821}"/>
              </a:ext>
            </a:extLst>
          </p:cNvPr>
          <p:cNvSpPr txBox="1"/>
          <p:nvPr/>
        </p:nvSpPr>
        <p:spPr>
          <a:xfrm>
            <a:off x="9102476" y="1571758"/>
            <a:ext cx="934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taberna</a:t>
            </a:r>
          </a:p>
          <a:p>
            <a:pPr algn="ctr"/>
            <a:r>
              <a:rPr lang="en-US" dirty="0"/>
              <a:t>shop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489F780-2807-B348-9B3F-A3E5927C5BA0}"/>
              </a:ext>
            </a:extLst>
          </p:cNvPr>
          <p:cNvSpPr txBox="1"/>
          <p:nvPr/>
        </p:nvSpPr>
        <p:spPr>
          <a:xfrm>
            <a:off x="10402276" y="1581808"/>
            <a:ext cx="1211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tacere</a:t>
            </a:r>
            <a:endParaRPr lang="en-US" b="1" dirty="0"/>
          </a:p>
          <a:p>
            <a:pPr algn="ctr"/>
            <a:r>
              <a:rPr lang="en-US" dirty="0"/>
              <a:t>to be quiet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DE51C07-DCCA-F44E-AE12-B57652191B80}"/>
              </a:ext>
            </a:extLst>
          </p:cNvPr>
          <p:cNvSpPr txBox="1"/>
          <p:nvPr/>
        </p:nvSpPr>
        <p:spPr>
          <a:xfrm>
            <a:off x="379629" y="2960003"/>
            <a:ext cx="1375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terra</a:t>
            </a:r>
          </a:p>
          <a:p>
            <a:pPr algn="ctr"/>
            <a:r>
              <a:rPr lang="en-US" dirty="0"/>
              <a:t>land, ground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799C8FF-142A-CB43-8CA0-E612F5E7DE72}"/>
              </a:ext>
            </a:extLst>
          </p:cNvPr>
          <p:cNvSpPr txBox="1"/>
          <p:nvPr/>
        </p:nvSpPr>
        <p:spPr>
          <a:xfrm>
            <a:off x="3419411" y="2946024"/>
            <a:ext cx="761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totus</a:t>
            </a:r>
            <a:endParaRPr lang="en-US" b="1" dirty="0"/>
          </a:p>
          <a:p>
            <a:pPr algn="ctr"/>
            <a:r>
              <a:rPr lang="en-US" dirty="0"/>
              <a:t>whole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036389C-0BA8-494C-A63C-1BD979F472B5}"/>
              </a:ext>
            </a:extLst>
          </p:cNvPr>
          <p:cNvSpPr txBox="1"/>
          <p:nvPr/>
        </p:nvSpPr>
        <p:spPr>
          <a:xfrm>
            <a:off x="2049309" y="2957865"/>
            <a:ext cx="804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tertius</a:t>
            </a:r>
          </a:p>
          <a:p>
            <a:pPr algn="ctr"/>
            <a:r>
              <a:rPr lang="en-US" dirty="0"/>
              <a:t>third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50A7748-861A-0F4A-880F-5BDB358A091B}"/>
              </a:ext>
            </a:extLst>
          </p:cNvPr>
          <p:cNvSpPr txBox="1"/>
          <p:nvPr/>
        </p:nvSpPr>
        <p:spPr>
          <a:xfrm>
            <a:off x="4906075" y="2951566"/>
            <a:ext cx="7708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trans</a:t>
            </a:r>
          </a:p>
          <a:p>
            <a:pPr algn="ctr"/>
            <a:r>
              <a:rPr lang="en-US" dirty="0"/>
              <a:t>across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A1080FC-2342-294D-84E8-6BC90F5F1116}"/>
              </a:ext>
            </a:extLst>
          </p:cNvPr>
          <p:cNvSpPr txBox="1"/>
          <p:nvPr/>
        </p:nvSpPr>
        <p:spPr>
          <a:xfrm>
            <a:off x="6328456" y="2958380"/>
            <a:ext cx="691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tres</a:t>
            </a:r>
            <a:endParaRPr lang="en-US" b="1" dirty="0"/>
          </a:p>
          <a:p>
            <a:pPr algn="ctr"/>
            <a:r>
              <a:rPr lang="en-US" dirty="0"/>
              <a:t>three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241FFE6-F7BF-BB41-91A6-5443BBDB9789}"/>
              </a:ext>
            </a:extLst>
          </p:cNvPr>
          <p:cNvSpPr txBox="1"/>
          <p:nvPr/>
        </p:nvSpPr>
        <p:spPr>
          <a:xfrm>
            <a:off x="7783356" y="2953497"/>
            <a:ext cx="779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ubi</a:t>
            </a:r>
          </a:p>
          <a:p>
            <a:pPr algn="ctr"/>
            <a:r>
              <a:rPr lang="en-US" dirty="0"/>
              <a:t>where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5CD6147-7DDE-FC40-BEEE-B05DE8FB9401}"/>
              </a:ext>
            </a:extLst>
          </p:cNvPr>
          <p:cNvSpPr txBox="1"/>
          <p:nvPr/>
        </p:nvSpPr>
        <p:spPr>
          <a:xfrm>
            <a:off x="8819580" y="2946023"/>
            <a:ext cx="1542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umbra</a:t>
            </a:r>
          </a:p>
          <a:p>
            <a:pPr algn="ctr"/>
            <a:r>
              <a:rPr lang="en-US" dirty="0"/>
              <a:t>ghost, shadow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0CD7364-540C-B14D-86C9-7D6259CBAB41}"/>
              </a:ext>
            </a:extLst>
          </p:cNvPr>
          <p:cNvSpPr txBox="1"/>
          <p:nvPr/>
        </p:nvSpPr>
        <p:spPr>
          <a:xfrm>
            <a:off x="10675997" y="2950906"/>
            <a:ext cx="668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unda</a:t>
            </a:r>
            <a:endParaRPr lang="en-US" b="1" dirty="0"/>
          </a:p>
          <a:p>
            <a:pPr algn="ctr"/>
            <a:r>
              <a:rPr lang="en-US" dirty="0"/>
              <a:t>wave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157EAC7-5E0F-2541-8A9F-AA605E2DDE12}"/>
              </a:ext>
            </a:extLst>
          </p:cNvPr>
          <p:cNvSpPr txBox="1"/>
          <p:nvPr/>
        </p:nvSpPr>
        <p:spPr>
          <a:xfrm>
            <a:off x="761889" y="4495745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unus</a:t>
            </a:r>
            <a:endParaRPr lang="en-US" b="1" dirty="0"/>
          </a:p>
          <a:p>
            <a:pPr algn="ctr"/>
            <a:r>
              <a:rPr lang="en-US" dirty="0"/>
              <a:t>one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90D6463-9EFD-7046-AE24-845D1A948C85}"/>
              </a:ext>
            </a:extLst>
          </p:cNvPr>
          <p:cNvSpPr txBox="1"/>
          <p:nvPr/>
        </p:nvSpPr>
        <p:spPr>
          <a:xfrm>
            <a:off x="3446703" y="4510855"/>
            <a:ext cx="708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vacca</a:t>
            </a:r>
            <a:endParaRPr lang="en-US" b="1" dirty="0"/>
          </a:p>
          <a:p>
            <a:pPr algn="ctr"/>
            <a:r>
              <a:rPr lang="en-US" dirty="0"/>
              <a:t>cow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38850DC-8ADF-9942-A405-68375206EC07}"/>
              </a:ext>
            </a:extLst>
          </p:cNvPr>
          <p:cNvSpPr txBox="1"/>
          <p:nvPr/>
        </p:nvSpPr>
        <p:spPr>
          <a:xfrm>
            <a:off x="1909201" y="4505567"/>
            <a:ext cx="1109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urbs</a:t>
            </a:r>
          </a:p>
          <a:p>
            <a:pPr algn="ctr"/>
            <a:r>
              <a:rPr lang="en-US" dirty="0"/>
              <a:t>town, city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23CDC824-5081-8444-AD2D-F3BC50A71C07}"/>
              </a:ext>
            </a:extLst>
          </p:cNvPr>
          <p:cNvSpPr txBox="1"/>
          <p:nvPr/>
        </p:nvSpPr>
        <p:spPr>
          <a:xfrm>
            <a:off x="4871056" y="4514168"/>
            <a:ext cx="854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validus</a:t>
            </a:r>
            <a:endParaRPr lang="en-US" b="1" dirty="0"/>
          </a:p>
          <a:p>
            <a:pPr algn="ctr"/>
            <a:r>
              <a:rPr lang="en-US" dirty="0"/>
              <a:t>strong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DD01299-E3BD-0643-88A8-3EE89B026B1E}"/>
              </a:ext>
            </a:extLst>
          </p:cNvPr>
          <p:cNvSpPr txBox="1"/>
          <p:nvPr/>
        </p:nvSpPr>
        <p:spPr>
          <a:xfrm>
            <a:off x="6263923" y="4495746"/>
            <a:ext cx="903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velle</a:t>
            </a:r>
            <a:endParaRPr lang="en-US" b="1" dirty="0"/>
          </a:p>
          <a:p>
            <a:pPr algn="ctr"/>
            <a:r>
              <a:rPr lang="en-US" dirty="0"/>
              <a:t>to want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D7EC88F-0E8E-DF4D-8622-627DEDDA94BB}"/>
              </a:ext>
            </a:extLst>
          </p:cNvPr>
          <p:cNvSpPr txBox="1"/>
          <p:nvPr/>
        </p:nvSpPr>
        <p:spPr>
          <a:xfrm>
            <a:off x="7798680" y="4507726"/>
            <a:ext cx="823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ventus</a:t>
            </a:r>
            <a:endParaRPr lang="en-US" b="1" dirty="0"/>
          </a:p>
          <a:p>
            <a:pPr algn="ctr"/>
            <a:r>
              <a:rPr lang="en-US" dirty="0"/>
              <a:t>wind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319C979-1EA6-234F-8C99-01DDA8C82E48}"/>
              </a:ext>
            </a:extLst>
          </p:cNvPr>
          <p:cNvSpPr txBox="1"/>
          <p:nvPr/>
        </p:nvSpPr>
        <p:spPr>
          <a:xfrm>
            <a:off x="9301549" y="4507727"/>
            <a:ext cx="703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verus</a:t>
            </a:r>
            <a:endParaRPr lang="en-US" b="1" dirty="0"/>
          </a:p>
          <a:p>
            <a:pPr algn="ctr"/>
            <a:r>
              <a:rPr lang="en-US" dirty="0"/>
              <a:t>true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A5A7E99-51EF-7D43-B9D3-4E0FA7255D7C}"/>
              </a:ext>
            </a:extLst>
          </p:cNvPr>
          <p:cNvSpPr txBox="1"/>
          <p:nvPr/>
        </p:nvSpPr>
        <p:spPr>
          <a:xfrm>
            <a:off x="10511504" y="4499991"/>
            <a:ext cx="998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vetare</a:t>
            </a:r>
            <a:endParaRPr lang="en-US" b="1" dirty="0"/>
          </a:p>
          <a:p>
            <a:pPr algn="ctr"/>
            <a:r>
              <a:rPr lang="en-US" dirty="0"/>
              <a:t>to forbid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AB2D84E-9772-F44A-B6AE-5E1D248FB483}"/>
              </a:ext>
            </a:extLst>
          </p:cNvPr>
          <p:cNvSpPr txBox="1"/>
          <p:nvPr/>
        </p:nvSpPr>
        <p:spPr>
          <a:xfrm>
            <a:off x="94573" y="6032215"/>
            <a:ext cx="195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vexare</a:t>
            </a:r>
            <a:endParaRPr lang="en-US" b="1" dirty="0"/>
          </a:p>
          <a:p>
            <a:pPr algn="ctr"/>
            <a:r>
              <a:rPr lang="en-US" dirty="0"/>
              <a:t>to annoy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085DD4D-FD03-0448-A32D-4A9FF0B23B5C}"/>
              </a:ext>
            </a:extLst>
          </p:cNvPr>
          <p:cNvSpPr txBox="1"/>
          <p:nvPr/>
        </p:nvSpPr>
        <p:spPr>
          <a:xfrm>
            <a:off x="3364871" y="6055892"/>
            <a:ext cx="898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victoria</a:t>
            </a:r>
            <a:endParaRPr lang="en-US" b="1" dirty="0"/>
          </a:p>
          <a:p>
            <a:pPr algn="ctr"/>
            <a:r>
              <a:rPr lang="en-US" dirty="0"/>
              <a:t>victory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5DF5D3D-5603-994D-A0F4-1F50A205D1EC}"/>
              </a:ext>
            </a:extLst>
          </p:cNvPr>
          <p:cNvSpPr txBox="1"/>
          <p:nvPr/>
        </p:nvSpPr>
        <p:spPr>
          <a:xfrm>
            <a:off x="1836047" y="6045796"/>
            <a:ext cx="1273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via</a:t>
            </a:r>
          </a:p>
          <a:p>
            <a:pPr algn="ctr"/>
            <a:r>
              <a:rPr lang="en-US" dirty="0"/>
              <a:t>street, road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185CA62-B469-B448-81FA-B29046CF102E}"/>
              </a:ext>
            </a:extLst>
          </p:cNvPr>
          <p:cNvSpPr txBox="1"/>
          <p:nvPr/>
        </p:nvSpPr>
        <p:spPr>
          <a:xfrm>
            <a:off x="4791199" y="6043120"/>
            <a:ext cx="10202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victus</a:t>
            </a:r>
            <a:endParaRPr lang="en-US" b="1" dirty="0"/>
          </a:p>
          <a:p>
            <a:pPr algn="ctr"/>
            <a:r>
              <a:rPr lang="en-US" dirty="0"/>
              <a:t>defeated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FBA63DC4-EE93-0944-B244-D233388060E4}"/>
              </a:ext>
            </a:extLst>
          </p:cNvPr>
          <p:cNvSpPr txBox="1"/>
          <p:nvPr/>
        </p:nvSpPr>
        <p:spPr>
          <a:xfrm>
            <a:off x="7791342" y="6032216"/>
            <a:ext cx="883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visitare</a:t>
            </a:r>
            <a:endParaRPr lang="en-US" b="1" dirty="0"/>
          </a:p>
          <a:p>
            <a:pPr algn="ctr"/>
            <a:r>
              <a:rPr lang="en-US" dirty="0"/>
              <a:t>to visit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2DF7BE5-EBF8-A940-8975-0F1EA286957B}"/>
              </a:ext>
            </a:extLst>
          </p:cNvPr>
          <p:cNvSpPr txBox="1"/>
          <p:nvPr/>
        </p:nvSpPr>
        <p:spPr>
          <a:xfrm>
            <a:off x="9316392" y="6043120"/>
            <a:ext cx="541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vita</a:t>
            </a:r>
          </a:p>
          <a:p>
            <a:pPr algn="ctr"/>
            <a:r>
              <a:rPr lang="en-US" dirty="0"/>
              <a:t>life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EADD7457-1285-1D45-91CD-65C644ADF465}"/>
              </a:ext>
            </a:extLst>
          </p:cNvPr>
          <p:cNvSpPr txBox="1"/>
          <p:nvPr/>
        </p:nvSpPr>
        <p:spPr>
          <a:xfrm>
            <a:off x="10670216" y="6032216"/>
            <a:ext cx="683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vivus</a:t>
            </a:r>
            <a:endParaRPr lang="en-US" b="1" dirty="0"/>
          </a:p>
          <a:p>
            <a:pPr algn="ctr"/>
            <a:r>
              <a:rPr lang="en-US" dirty="0"/>
              <a:t>alive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0D8D2BE-4D53-E641-96A3-8F88F98E3F15}"/>
              </a:ext>
            </a:extLst>
          </p:cNvPr>
          <p:cNvSpPr txBox="1"/>
          <p:nvPr/>
        </p:nvSpPr>
        <p:spPr>
          <a:xfrm>
            <a:off x="6347317" y="6032216"/>
            <a:ext cx="783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videre</a:t>
            </a:r>
            <a:endParaRPr lang="en-US" b="1" dirty="0"/>
          </a:p>
          <a:p>
            <a:pPr algn="ctr"/>
            <a:r>
              <a:rPr lang="en-US" dirty="0"/>
              <a:t>to see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A5BBC56-3434-D843-8F78-A301E8B3F0F5}"/>
              </a:ext>
            </a:extLst>
          </p:cNvPr>
          <p:cNvSpPr txBox="1"/>
          <p:nvPr/>
        </p:nvSpPr>
        <p:spPr>
          <a:xfrm rot="16200000">
            <a:off x="10714340" y="5393828"/>
            <a:ext cx="25971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Charlie Andrew 2022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maximumclassics.com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Action Button: Forwards or Next 4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3BCB665-A5D4-1E49-A05D-A0456920E37C}"/>
              </a:ext>
            </a:extLst>
          </p:cNvPr>
          <p:cNvSpPr/>
          <p:nvPr/>
        </p:nvSpPr>
        <p:spPr>
          <a:xfrm>
            <a:off x="11301136" y="165095"/>
            <a:ext cx="650960" cy="526883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ction Button: Back or Previous 4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936EE6B6-DE67-3F43-ADEC-ADA4584A326F}"/>
              </a:ext>
            </a:extLst>
          </p:cNvPr>
          <p:cNvSpPr/>
          <p:nvPr/>
        </p:nvSpPr>
        <p:spPr>
          <a:xfrm>
            <a:off x="10417525" y="165095"/>
            <a:ext cx="667265" cy="526883"/>
          </a:xfrm>
          <a:prstGeom prst="actionButtonBackPrevious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ction Button: Beginning 4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5A3D4828-AD53-D748-85A4-EE6F3221AA57}"/>
              </a:ext>
            </a:extLst>
          </p:cNvPr>
          <p:cNvSpPr/>
          <p:nvPr/>
        </p:nvSpPr>
        <p:spPr>
          <a:xfrm>
            <a:off x="197708" y="154971"/>
            <a:ext cx="690163" cy="526883"/>
          </a:xfrm>
          <a:prstGeom prst="actionButtonBeginning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stare">
            <a:hlinkClick r:id="" action="ppaction://media"/>
            <a:extLst>
              <a:ext uri="{FF2B5EF4-FFF2-40B4-BE49-F238E27FC236}">
                <a16:creationId xmlns:a16="http://schemas.microsoft.com/office/drawing/2014/main" id="{E25DC432-3301-C84D-B0E9-AAE4F2342F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7"/>
          <a:srcRect/>
          <a:stretch/>
        </p:blipFill>
        <p:spPr>
          <a:xfrm>
            <a:off x="2042228" y="843744"/>
            <a:ext cx="812800" cy="812800"/>
          </a:xfrm>
          <a:prstGeom prst="rect">
            <a:avLst/>
          </a:prstGeom>
        </p:spPr>
      </p:pic>
      <p:pic>
        <p:nvPicPr>
          <p:cNvPr id="3" name="stella">
            <a:hlinkClick r:id="" action="ppaction://media"/>
            <a:extLst>
              <a:ext uri="{FF2B5EF4-FFF2-40B4-BE49-F238E27FC236}">
                <a16:creationId xmlns:a16="http://schemas.microsoft.com/office/drawing/2014/main" id="{D602F385-9FF0-A94F-8F0A-979D383BC2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8"/>
          <a:srcRect/>
          <a:stretch/>
        </p:blipFill>
        <p:spPr>
          <a:xfrm>
            <a:off x="3401576" y="834386"/>
            <a:ext cx="812800" cy="812800"/>
          </a:xfrm>
          <a:prstGeom prst="rect">
            <a:avLst/>
          </a:prstGeom>
        </p:spPr>
      </p:pic>
      <p:pic>
        <p:nvPicPr>
          <p:cNvPr id="4" name="sub">
            <a:hlinkClick r:id="" action="ppaction://media"/>
            <a:extLst>
              <a:ext uri="{FF2B5EF4-FFF2-40B4-BE49-F238E27FC236}">
                <a16:creationId xmlns:a16="http://schemas.microsoft.com/office/drawing/2014/main" id="{0C51E799-B849-6248-8397-6F1A04EB1E7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9"/>
          <a:srcRect/>
          <a:stretch/>
        </p:blipFill>
        <p:spPr>
          <a:xfrm>
            <a:off x="4871970" y="833748"/>
            <a:ext cx="812800" cy="812800"/>
          </a:xfrm>
          <a:prstGeom prst="rect">
            <a:avLst/>
          </a:prstGeom>
        </p:spPr>
      </p:pic>
      <p:pic>
        <p:nvPicPr>
          <p:cNvPr id="5" name="super">
            <a:hlinkClick r:id="" action="ppaction://media"/>
            <a:extLst>
              <a:ext uri="{FF2B5EF4-FFF2-40B4-BE49-F238E27FC236}">
                <a16:creationId xmlns:a16="http://schemas.microsoft.com/office/drawing/2014/main" id="{0EB42386-DD9E-3E44-90E8-3ED4F850BF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70"/>
          <a:srcRect/>
          <a:stretch/>
        </p:blipFill>
        <p:spPr>
          <a:xfrm>
            <a:off x="6293148" y="832557"/>
            <a:ext cx="812800" cy="812800"/>
          </a:xfrm>
          <a:prstGeom prst="rect">
            <a:avLst/>
          </a:prstGeom>
        </p:spPr>
      </p:pic>
      <p:pic>
        <p:nvPicPr>
          <p:cNvPr id="6" name="surgere">
            <a:hlinkClick r:id="" action="ppaction://media"/>
            <a:extLst>
              <a:ext uri="{FF2B5EF4-FFF2-40B4-BE49-F238E27FC236}">
                <a16:creationId xmlns:a16="http://schemas.microsoft.com/office/drawing/2014/main" id="{37159110-ED0B-8A4D-808B-1D0FF045113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71"/>
          <a:srcRect/>
          <a:stretch/>
        </p:blipFill>
        <p:spPr>
          <a:xfrm>
            <a:off x="7798680" y="831411"/>
            <a:ext cx="812800" cy="812800"/>
          </a:xfrm>
          <a:prstGeom prst="rect">
            <a:avLst/>
          </a:prstGeom>
        </p:spPr>
      </p:pic>
      <p:pic>
        <p:nvPicPr>
          <p:cNvPr id="8" name="taberna">
            <a:hlinkClick r:id="" action="ppaction://media"/>
            <a:extLst>
              <a:ext uri="{FF2B5EF4-FFF2-40B4-BE49-F238E27FC236}">
                <a16:creationId xmlns:a16="http://schemas.microsoft.com/office/drawing/2014/main" id="{95E7EFA9-0D0B-914C-AC87-01A2AC6383D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72"/>
          <a:srcRect/>
          <a:stretch/>
        </p:blipFill>
        <p:spPr>
          <a:xfrm>
            <a:off x="9171964" y="832716"/>
            <a:ext cx="812800" cy="812800"/>
          </a:xfrm>
          <a:prstGeom prst="rect">
            <a:avLst/>
          </a:prstGeom>
        </p:spPr>
      </p:pic>
      <p:pic>
        <p:nvPicPr>
          <p:cNvPr id="10" name="tacere">
            <a:hlinkClick r:id="" action="ppaction://media"/>
            <a:extLst>
              <a:ext uri="{FF2B5EF4-FFF2-40B4-BE49-F238E27FC236}">
                <a16:creationId xmlns:a16="http://schemas.microsoft.com/office/drawing/2014/main" id="{21815DEF-783A-B047-9266-32F5BAA1DBA5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73"/>
          <a:srcRect/>
          <a:stretch/>
        </p:blipFill>
        <p:spPr>
          <a:xfrm>
            <a:off x="10593142" y="833748"/>
            <a:ext cx="812800" cy="812800"/>
          </a:xfrm>
          <a:prstGeom prst="rect">
            <a:avLst/>
          </a:prstGeom>
        </p:spPr>
      </p:pic>
      <p:pic>
        <p:nvPicPr>
          <p:cNvPr id="11" name="terra">
            <a:hlinkClick r:id="" action="ppaction://media"/>
            <a:extLst>
              <a:ext uri="{FF2B5EF4-FFF2-40B4-BE49-F238E27FC236}">
                <a16:creationId xmlns:a16="http://schemas.microsoft.com/office/drawing/2014/main" id="{162E7F4F-6CCF-3144-B780-F4AC9F085BF9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74"/>
          <a:srcRect/>
          <a:stretch/>
        </p:blipFill>
        <p:spPr>
          <a:xfrm>
            <a:off x="670794" y="2215380"/>
            <a:ext cx="812800" cy="812800"/>
          </a:xfrm>
          <a:prstGeom prst="rect">
            <a:avLst/>
          </a:prstGeom>
        </p:spPr>
      </p:pic>
      <p:pic>
        <p:nvPicPr>
          <p:cNvPr id="12" name="tertius">
            <a:hlinkClick r:id="" action="ppaction://media"/>
            <a:extLst>
              <a:ext uri="{FF2B5EF4-FFF2-40B4-BE49-F238E27FC236}">
                <a16:creationId xmlns:a16="http://schemas.microsoft.com/office/drawing/2014/main" id="{15F2F713-872A-7F4A-AEE1-AA8F9E3FD408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75"/>
          <a:srcRect/>
          <a:stretch/>
        </p:blipFill>
        <p:spPr>
          <a:xfrm>
            <a:off x="2054350" y="2205661"/>
            <a:ext cx="812800" cy="812800"/>
          </a:xfrm>
          <a:prstGeom prst="rect">
            <a:avLst/>
          </a:prstGeom>
        </p:spPr>
      </p:pic>
      <p:pic>
        <p:nvPicPr>
          <p:cNvPr id="13" name="totus">
            <a:hlinkClick r:id="" action="ppaction://media"/>
            <a:extLst>
              <a:ext uri="{FF2B5EF4-FFF2-40B4-BE49-F238E27FC236}">
                <a16:creationId xmlns:a16="http://schemas.microsoft.com/office/drawing/2014/main" id="{08587140-ABC7-5B4C-83CE-34DCBCEB2506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76"/>
          <a:srcRect/>
          <a:stretch/>
        </p:blipFill>
        <p:spPr>
          <a:xfrm>
            <a:off x="3401576" y="2215380"/>
            <a:ext cx="812800" cy="812800"/>
          </a:xfrm>
          <a:prstGeom prst="rect">
            <a:avLst/>
          </a:prstGeom>
        </p:spPr>
      </p:pic>
      <p:pic>
        <p:nvPicPr>
          <p:cNvPr id="14" name="trans">
            <a:hlinkClick r:id="" action="ppaction://media"/>
            <a:extLst>
              <a:ext uri="{FF2B5EF4-FFF2-40B4-BE49-F238E27FC236}">
                <a16:creationId xmlns:a16="http://schemas.microsoft.com/office/drawing/2014/main" id="{C5EE2340-F58E-BA4F-A6F8-B5BDCD945ACC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77"/>
          <a:srcRect/>
          <a:stretch/>
        </p:blipFill>
        <p:spPr>
          <a:xfrm>
            <a:off x="4896772" y="2215380"/>
            <a:ext cx="812800" cy="812800"/>
          </a:xfrm>
          <a:prstGeom prst="rect">
            <a:avLst/>
          </a:prstGeom>
        </p:spPr>
      </p:pic>
      <p:pic>
        <p:nvPicPr>
          <p:cNvPr id="15" name="tres">
            <a:hlinkClick r:id="" action="ppaction://media"/>
            <a:extLst>
              <a:ext uri="{FF2B5EF4-FFF2-40B4-BE49-F238E27FC236}">
                <a16:creationId xmlns:a16="http://schemas.microsoft.com/office/drawing/2014/main" id="{792A8C21-2686-3C4A-BB95-C260AC4C8FB9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78"/>
          <a:srcRect/>
          <a:stretch/>
        </p:blipFill>
        <p:spPr>
          <a:xfrm>
            <a:off x="6291784" y="2218234"/>
            <a:ext cx="812800" cy="812800"/>
          </a:xfrm>
          <a:prstGeom prst="rect">
            <a:avLst/>
          </a:prstGeom>
        </p:spPr>
      </p:pic>
      <p:pic>
        <p:nvPicPr>
          <p:cNvPr id="16" name="ubi">
            <a:hlinkClick r:id="" action="ppaction://media"/>
            <a:extLst>
              <a:ext uri="{FF2B5EF4-FFF2-40B4-BE49-F238E27FC236}">
                <a16:creationId xmlns:a16="http://schemas.microsoft.com/office/drawing/2014/main" id="{789ED90A-F8EA-B142-BB4D-1922D980C42B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79"/>
          <a:srcRect/>
          <a:stretch/>
        </p:blipFill>
        <p:spPr>
          <a:xfrm>
            <a:off x="7813230" y="2205661"/>
            <a:ext cx="812800" cy="812800"/>
          </a:xfrm>
          <a:prstGeom prst="rect">
            <a:avLst/>
          </a:prstGeom>
        </p:spPr>
      </p:pic>
      <p:pic>
        <p:nvPicPr>
          <p:cNvPr id="17" name="umbra">
            <a:hlinkClick r:id="" action="ppaction://media"/>
            <a:extLst>
              <a:ext uri="{FF2B5EF4-FFF2-40B4-BE49-F238E27FC236}">
                <a16:creationId xmlns:a16="http://schemas.microsoft.com/office/drawing/2014/main" id="{6E36579C-AF4B-A148-9273-79EFC8A37ECB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80"/>
          <a:srcRect/>
          <a:stretch/>
        </p:blipFill>
        <p:spPr>
          <a:xfrm>
            <a:off x="9194377" y="2208583"/>
            <a:ext cx="812800" cy="812800"/>
          </a:xfrm>
          <a:prstGeom prst="rect">
            <a:avLst/>
          </a:prstGeom>
        </p:spPr>
      </p:pic>
      <p:pic>
        <p:nvPicPr>
          <p:cNvPr id="18" name="unda">
            <a:hlinkClick r:id="" action="ppaction://media"/>
            <a:extLst>
              <a:ext uri="{FF2B5EF4-FFF2-40B4-BE49-F238E27FC236}">
                <a16:creationId xmlns:a16="http://schemas.microsoft.com/office/drawing/2014/main" id="{C63CD629-28D3-D546-8D86-BF9557D0562D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81"/>
          <a:srcRect/>
          <a:stretch/>
        </p:blipFill>
        <p:spPr>
          <a:xfrm>
            <a:off x="10593142" y="2208583"/>
            <a:ext cx="812800" cy="812800"/>
          </a:xfrm>
          <a:prstGeom prst="rect">
            <a:avLst/>
          </a:prstGeom>
        </p:spPr>
      </p:pic>
      <p:pic>
        <p:nvPicPr>
          <p:cNvPr id="19" name="unus">
            <a:hlinkClick r:id="" action="ppaction://media"/>
            <a:extLst>
              <a:ext uri="{FF2B5EF4-FFF2-40B4-BE49-F238E27FC236}">
                <a16:creationId xmlns:a16="http://schemas.microsoft.com/office/drawing/2014/main" id="{32684AEA-1F1E-4D44-AF65-020BE7DD6F84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82"/>
          <a:srcRect/>
          <a:stretch/>
        </p:blipFill>
        <p:spPr>
          <a:xfrm>
            <a:off x="665531" y="3677364"/>
            <a:ext cx="812800" cy="812800"/>
          </a:xfrm>
          <a:prstGeom prst="rect">
            <a:avLst/>
          </a:prstGeom>
        </p:spPr>
      </p:pic>
      <p:pic>
        <p:nvPicPr>
          <p:cNvPr id="20" name="urbs">
            <a:hlinkClick r:id="" action="ppaction://media"/>
            <a:extLst>
              <a:ext uri="{FF2B5EF4-FFF2-40B4-BE49-F238E27FC236}">
                <a16:creationId xmlns:a16="http://schemas.microsoft.com/office/drawing/2014/main" id="{D6CB83CE-B045-5742-A6AD-39D84ACD2A66}"/>
              </a:ext>
            </a:extLst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83"/>
          <a:srcRect/>
          <a:stretch/>
        </p:blipFill>
        <p:spPr>
          <a:xfrm>
            <a:off x="2054350" y="3701547"/>
            <a:ext cx="812800" cy="812800"/>
          </a:xfrm>
          <a:prstGeom prst="rect">
            <a:avLst/>
          </a:prstGeom>
        </p:spPr>
      </p:pic>
      <p:pic>
        <p:nvPicPr>
          <p:cNvPr id="21" name="vacca">
            <a:hlinkClick r:id="" action="ppaction://media"/>
            <a:extLst>
              <a:ext uri="{FF2B5EF4-FFF2-40B4-BE49-F238E27FC236}">
                <a16:creationId xmlns:a16="http://schemas.microsoft.com/office/drawing/2014/main" id="{DFE115C0-B58D-D643-990D-E3AEFEB41B6B}"/>
              </a:ext>
            </a:extLst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84"/>
          <a:srcRect/>
          <a:stretch/>
        </p:blipFill>
        <p:spPr>
          <a:xfrm>
            <a:off x="3401576" y="3685721"/>
            <a:ext cx="812800" cy="812800"/>
          </a:xfrm>
          <a:prstGeom prst="rect">
            <a:avLst/>
          </a:prstGeom>
        </p:spPr>
      </p:pic>
      <p:pic>
        <p:nvPicPr>
          <p:cNvPr id="22" name="validus">
            <a:hlinkClick r:id="" action="ppaction://media"/>
            <a:extLst>
              <a:ext uri="{FF2B5EF4-FFF2-40B4-BE49-F238E27FC236}">
                <a16:creationId xmlns:a16="http://schemas.microsoft.com/office/drawing/2014/main" id="{190BE7C3-7C15-6D4E-BE14-44E605C538A2}"/>
              </a:ext>
            </a:extLst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85"/>
          <a:srcRect/>
          <a:stretch/>
        </p:blipFill>
        <p:spPr>
          <a:xfrm>
            <a:off x="4872616" y="3677364"/>
            <a:ext cx="812800" cy="812800"/>
          </a:xfrm>
          <a:prstGeom prst="rect">
            <a:avLst/>
          </a:prstGeom>
        </p:spPr>
      </p:pic>
      <p:pic>
        <p:nvPicPr>
          <p:cNvPr id="23" name="velle">
            <a:hlinkClick r:id="" action="ppaction://media"/>
            <a:extLst>
              <a:ext uri="{FF2B5EF4-FFF2-40B4-BE49-F238E27FC236}">
                <a16:creationId xmlns:a16="http://schemas.microsoft.com/office/drawing/2014/main" id="{8FA88DCE-2A0C-B24D-AA18-B96B865B5A4F}"/>
              </a:ext>
            </a:extLst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86"/>
          <a:srcRect/>
          <a:stretch/>
        </p:blipFill>
        <p:spPr>
          <a:xfrm>
            <a:off x="6319725" y="3677364"/>
            <a:ext cx="812800" cy="812800"/>
          </a:xfrm>
          <a:prstGeom prst="rect">
            <a:avLst/>
          </a:prstGeom>
        </p:spPr>
      </p:pic>
      <p:pic>
        <p:nvPicPr>
          <p:cNvPr id="24" name="ventus">
            <a:hlinkClick r:id="" action="ppaction://media"/>
            <a:extLst>
              <a:ext uri="{FF2B5EF4-FFF2-40B4-BE49-F238E27FC236}">
                <a16:creationId xmlns:a16="http://schemas.microsoft.com/office/drawing/2014/main" id="{045B59C3-F540-D241-B066-877E04C949E8}"/>
              </a:ext>
            </a:extLst>
          </p:cNvPr>
          <p:cNvPicPr>
            <a:picLocks noChangeAspect="1"/>
          </p:cNvPicPr>
          <p:nvPr>
            <a:audi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87"/>
          <a:srcRect/>
          <a:stretch/>
        </p:blipFill>
        <p:spPr>
          <a:xfrm>
            <a:off x="7814521" y="3677364"/>
            <a:ext cx="812800" cy="812800"/>
          </a:xfrm>
          <a:prstGeom prst="rect">
            <a:avLst/>
          </a:prstGeom>
        </p:spPr>
      </p:pic>
      <p:pic>
        <p:nvPicPr>
          <p:cNvPr id="25" name="verus">
            <a:hlinkClick r:id="" action="ppaction://media"/>
            <a:extLst>
              <a:ext uri="{FF2B5EF4-FFF2-40B4-BE49-F238E27FC236}">
                <a16:creationId xmlns:a16="http://schemas.microsoft.com/office/drawing/2014/main" id="{ED5D8D14-13FE-5D4C-AAB4-6446D72B43AA}"/>
              </a:ext>
            </a:extLst>
          </p:cNvPr>
          <p:cNvPicPr>
            <a:picLocks noChangeAspect="1"/>
          </p:cNvPicPr>
          <p:nvPr>
            <a:audi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88"/>
          <a:srcRect/>
          <a:stretch/>
        </p:blipFill>
        <p:spPr>
          <a:xfrm>
            <a:off x="9210940" y="3677364"/>
            <a:ext cx="812800" cy="812800"/>
          </a:xfrm>
          <a:prstGeom prst="rect">
            <a:avLst/>
          </a:prstGeom>
        </p:spPr>
      </p:pic>
      <p:pic>
        <p:nvPicPr>
          <p:cNvPr id="26" name="vetare">
            <a:hlinkClick r:id="" action="ppaction://media"/>
            <a:extLst>
              <a:ext uri="{FF2B5EF4-FFF2-40B4-BE49-F238E27FC236}">
                <a16:creationId xmlns:a16="http://schemas.microsoft.com/office/drawing/2014/main" id="{501C68FC-CEE4-EA44-94CD-1F6B51070BA9}"/>
              </a:ext>
            </a:extLst>
          </p:cNvPr>
          <p:cNvPicPr>
            <a:picLocks noChangeAspect="1"/>
          </p:cNvPicPr>
          <p:nvPr>
            <a:audioFile r:link="rId46"/>
            <p:extLst>
              <p:ext uri="{DAA4B4D4-6D71-4841-9C94-3DE7FCFB9230}">
                <p14:media xmlns:p14="http://schemas.microsoft.com/office/powerpoint/2010/main" r:embed="rId45"/>
              </p:ext>
            </p:extLst>
          </p:nvPr>
        </p:nvPicPr>
        <p:blipFill>
          <a:blip r:embed="rId89"/>
          <a:srcRect/>
          <a:stretch/>
        </p:blipFill>
        <p:spPr>
          <a:xfrm>
            <a:off x="10599805" y="3682945"/>
            <a:ext cx="812800" cy="812800"/>
          </a:xfrm>
          <a:prstGeom prst="rect">
            <a:avLst/>
          </a:prstGeom>
        </p:spPr>
      </p:pic>
      <p:pic>
        <p:nvPicPr>
          <p:cNvPr id="27" name="vexare">
            <a:hlinkClick r:id="" action="ppaction://media"/>
            <a:extLst>
              <a:ext uri="{FF2B5EF4-FFF2-40B4-BE49-F238E27FC236}">
                <a16:creationId xmlns:a16="http://schemas.microsoft.com/office/drawing/2014/main" id="{DC7A54CF-589E-5B4A-903A-7C0A92345402}"/>
              </a:ext>
            </a:extLst>
          </p:cNvPr>
          <p:cNvPicPr>
            <a:picLocks noChangeAspect="1"/>
          </p:cNvPicPr>
          <p:nvPr>
            <a:audioFile r:link="rId48"/>
            <p:extLst>
              <p:ext uri="{DAA4B4D4-6D71-4841-9C94-3DE7FCFB9230}">
                <p14:media xmlns:p14="http://schemas.microsoft.com/office/powerpoint/2010/main" r:embed="rId47"/>
              </p:ext>
            </p:extLst>
          </p:nvPr>
        </p:nvPicPr>
        <p:blipFill>
          <a:blip r:embed="rId90"/>
          <a:srcRect/>
          <a:stretch/>
        </p:blipFill>
        <p:spPr>
          <a:xfrm>
            <a:off x="685081" y="5259629"/>
            <a:ext cx="812800" cy="812800"/>
          </a:xfrm>
          <a:prstGeom prst="rect">
            <a:avLst/>
          </a:prstGeom>
        </p:spPr>
      </p:pic>
      <p:pic>
        <p:nvPicPr>
          <p:cNvPr id="28" name="via">
            <a:hlinkClick r:id="" action="ppaction://media"/>
            <a:extLst>
              <a:ext uri="{FF2B5EF4-FFF2-40B4-BE49-F238E27FC236}">
                <a16:creationId xmlns:a16="http://schemas.microsoft.com/office/drawing/2014/main" id="{D1582368-1BFC-9A46-A0B1-CC7A860C6EBF}"/>
              </a:ext>
            </a:extLst>
          </p:cNvPr>
          <p:cNvPicPr>
            <a:picLocks noChangeAspect="1"/>
          </p:cNvPicPr>
          <p:nvPr>
            <a:audioFile r:link="rId50"/>
            <p:extLst>
              <p:ext uri="{DAA4B4D4-6D71-4841-9C94-3DE7FCFB9230}">
                <p14:media xmlns:p14="http://schemas.microsoft.com/office/powerpoint/2010/main" r:embed="rId49"/>
              </p:ext>
            </p:extLst>
          </p:nvPr>
        </p:nvPicPr>
        <p:blipFill>
          <a:blip r:embed="rId91"/>
          <a:srcRect/>
          <a:stretch/>
        </p:blipFill>
        <p:spPr>
          <a:xfrm>
            <a:off x="2055143" y="5280144"/>
            <a:ext cx="812800" cy="812800"/>
          </a:xfrm>
          <a:prstGeom prst="rect">
            <a:avLst/>
          </a:prstGeom>
        </p:spPr>
      </p:pic>
      <p:pic>
        <p:nvPicPr>
          <p:cNvPr id="29" name="victoria">
            <a:hlinkClick r:id="" action="ppaction://media"/>
            <a:extLst>
              <a:ext uri="{FF2B5EF4-FFF2-40B4-BE49-F238E27FC236}">
                <a16:creationId xmlns:a16="http://schemas.microsoft.com/office/drawing/2014/main" id="{5C280402-2D49-0E4B-B9CB-72A2CF1B4105}"/>
              </a:ext>
            </a:extLst>
          </p:cNvPr>
          <p:cNvPicPr>
            <a:picLocks noChangeAspect="1"/>
          </p:cNvPicPr>
          <p:nvPr>
            <a:audioFile r:link="rId52"/>
            <p:extLst>
              <p:ext uri="{DAA4B4D4-6D71-4841-9C94-3DE7FCFB9230}">
                <p14:media xmlns:p14="http://schemas.microsoft.com/office/powerpoint/2010/main" r:embed="rId51"/>
              </p:ext>
            </p:extLst>
          </p:nvPr>
        </p:nvPicPr>
        <p:blipFill>
          <a:blip r:embed="rId92"/>
          <a:srcRect/>
          <a:stretch/>
        </p:blipFill>
        <p:spPr>
          <a:xfrm>
            <a:off x="3401576" y="5280144"/>
            <a:ext cx="812800" cy="812800"/>
          </a:xfrm>
          <a:prstGeom prst="rect">
            <a:avLst/>
          </a:prstGeom>
        </p:spPr>
      </p:pic>
      <p:pic>
        <p:nvPicPr>
          <p:cNvPr id="30" name="victus">
            <a:hlinkClick r:id="" action="ppaction://media"/>
            <a:extLst>
              <a:ext uri="{FF2B5EF4-FFF2-40B4-BE49-F238E27FC236}">
                <a16:creationId xmlns:a16="http://schemas.microsoft.com/office/drawing/2014/main" id="{197222D9-C633-5D4D-A937-10C5A346CB71}"/>
              </a:ext>
            </a:extLst>
          </p:cNvPr>
          <p:cNvPicPr>
            <a:picLocks noChangeAspect="1"/>
          </p:cNvPicPr>
          <p:nvPr>
            <a:audioFile r:link="rId54"/>
            <p:extLst>
              <p:ext uri="{DAA4B4D4-6D71-4841-9C94-3DE7FCFB9230}">
                <p14:media xmlns:p14="http://schemas.microsoft.com/office/powerpoint/2010/main" r:embed="rId53"/>
              </p:ext>
            </p:extLst>
          </p:nvPr>
        </p:nvPicPr>
        <p:blipFill>
          <a:blip r:embed="rId93"/>
          <a:srcRect/>
          <a:stretch/>
        </p:blipFill>
        <p:spPr>
          <a:xfrm>
            <a:off x="4897357" y="5280144"/>
            <a:ext cx="812800" cy="812800"/>
          </a:xfrm>
          <a:prstGeom prst="rect">
            <a:avLst/>
          </a:prstGeom>
        </p:spPr>
      </p:pic>
      <p:pic>
        <p:nvPicPr>
          <p:cNvPr id="31" name="videre">
            <a:hlinkClick r:id="" action="ppaction://media"/>
            <a:extLst>
              <a:ext uri="{FF2B5EF4-FFF2-40B4-BE49-F238E27FC236}">
                <a16:creationId xmlns:a16="http://schemas.microsoft.com/office/drawing/2014/main" id="{679AA6F6-3D74-5B42-869C-DBF1E49C8119}"/>
              </a:ext>
            </a:extLst>
          </p:cNvPr>
          <p:cNvPicPr>
            <a:picLocks noChangeAspect="1"/>
          </p:cNvPicPr>
          <p:nvPr>
            <a:audioFile r:link="rId56"/>
            <p:extLst>
              <p:ext uri="{DAA4B4D4-6D71-4841-9C94-3DE7FCFB9230}">
                <p14:media xmlns:p14="http://schemas.microsoft.com/office/powerpoint/2010/main" r:embed="rId55"/>
              </p:ext>
            </p:extLst>
          </p:nvPr>
        </p:nvPicPr>
        <p:blipFill>
          <a:blip r:embed="rId94"/>
          <a:srcRect/>
          <a:stretch/>
        </p:blipFill>
        <p:spPr>
          <a:xfrm>
            <a:off x="6319725" y="5282652"/>
            <a:ext cx="812800" cy="812800"/>
          </a:xfrm>
          <a:prstGeom prst="rect">
            <a:avLst/>
          </a:prstGeom>
        </p:spPr>
      </p:pic>
      <p:pic>
        <p:nvPicPr>
          <p:cNvPr id="32" name="visitare">
            <a:hlinkClick r:id="" action="ppaction://media"/>
            <a:extLst>
              <a:ext uri="{FF2B5EF4-FFF2-40B4-BE49-F238E27FC236}">
                <a16:creationId xmlns:a16="http://schemas.microsoft.com/office/drawing/2014/main" id="{63EBCA21-E336-A747-9362-CC1EE2689738}"/>
              </a:ext>
            </a:extLst>
          </p:cNvPr>
          <p:cNvPicPr>
            <a:picLocks noChangeAspect="1"/>
          </p:cNvPicPr>
          <p:nvPr>
            <a:audioFile r:link="rId58"/>
            <p:extLst>
              <p:ext uri="{DAA4B4D4-6D71-4841-9C94-3DE7FCFB9230}">
                <p14:media xmlns:p14="http://schemas.microsoft.com/office/powerpoint/2010/main" r:embed="rId57"/>
              </p:ext>
            </p:extLst>
          </p:nvPr>
        </p:nvPicPr>
        <p:blipFill>
          <a:blip r:embed="rId95"/>
          <a:srcRect/>
          <a:stretch/>
        </p:blipFill>
        <p:spPr>
          <a:xfrm>
            <a:off x="7816710" y="5282652"/>
            <a:ext cx="812800" cy="812800"/>
          </a:xfrm>
          <a:prstGeom prst="rect">
            <a:avLst/>
          </a:prstGeom>
        </p:spPr>
      </p:pic>
      <p:pic>
        <p:nvPicPr>
          <p:cNvPr id="33" name="vita">
            <a:hlinkClick r:id="" action="ppaction://media"/>
            <a:extLst>
              <a:ext uri="{FF2B5EF4-FFF2-40B4-BE49-F238E27FC236}">
                <a16:creationId xmlns:a16="http://schemas.microsoft.com/office/drawing/2014/main" id="{260CF93E-49CA-444A-8375-259B6E6DAC68}"/>
              </a:ext>
            </a:extLst>
          </p:cNvPr>
          <p:cNvPicPr>
            <a:picLocks noChangeAspect="1"/>
          </p:cNvPicPr>
          <p:nvPr>
            <a:audioFile r:link="rId60"/>
            <p:extLst>
              <p:ext uri="{DAA4B4D4-6D71-4841-9C94-3DE7FCFB9230}">
                <p14:media xmlns:p14="http://schemas.microsoft.com/office/powerpoint/2010/main" r:embed="rId59"/>
              </p:ext>
            </p:extLst>
          </p:nvPr>
        </p:nvPicPr>
        <p:blipFill>
          <a:blip r:embed="rId96"/>
          <a:srcRect/>
          <a:stretch/>
        </p:blipFill>
        <p:spPr>
          <a:xfrm>
            <a:off x="9210940" y="5288306"/>
            <a:ext cx="812800" cy="812800"/>
          </a:xfrm>
          <a:prstGeom prst="rect">
            <a:avLst/>
          </a:prstGeom>
        </p:spPr>
      </p:pic>
      <p:pic>
        <p:nvPicPr>
          <p:cNvPr id="34" name="vivus">
            <a:hlinkClick r:id="" action="ppaction://media"/>
            <a:extLst>
              <a:ext uri="{FF2B5EF4-FFF2-40B4-BE49-F238E27FC236}">
                <a16:creationId xmlns:a16="http://schemas.microsoft.com/office/drawing/2014/main" id="{06BD36C0-CF6E-8E43-A59D-310494A33520}"/>
              </a:ext>
            </a:extLst>
          </p:cNvPr>
          <p:cNvPicPr>
            <a:picLocks noChangeAspect="1"/>
          </p:cNvPicPr>
          <p:nvPr>
            <a:audioFile r:link="rId62"/>
            <p:extLst>
              <p:ext uri="{DAA4B4D4-6D71-4841-9C94-3DE7FCFB9230}">
                <p14:media xmlns:p14="http://schemas.microsoft.com/office/powerpoint/2010/main" r:embed="rId61"/>
              </p:ext>
            </p:extLst>
          </p:nvPr>
        </p:nvPicPr>
        <p:blipFill>
          <a:blip r:embed="rId97"/>
          <a:srcRect/>
          <a:stretch/>
        </p:blipFill>
        <p:spPr>
          <a:xfrm>
            <a:off x="10600020" y="5288549"/>
            <a:ext cx="812800" cy="812800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F46E5C3C-10BD-8740-AB68-3CB53118BECC}"/>
              </a:ext>
            </a:extLst>
          </p:cNvPr>
          <p:cNvSpPr txBox="1"/>
          <p:nvPr/>
        </p:nvSpPr>
        <p:spPr>
          <a:xfrm>
            <a:off x="609947" y="1571694"/>
            <a:ext cx="914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sperare</a:t>
            </a:r>
            <a:endParaRPr lang="en-US" b="1" dirty="0"/>
          </a:p>
          <a:p>
            <a:pPr algn="ctr"/>
            <a:r>
              <a:rPr lang="en-US" dirty="0"/>
              <a:t>to hope</a:t>
            </a:r>
          </a:p>
        </p:txBody>
      </p:sp>
      <p:pic>
        <p:nvPicPr>
          <p:cNvPr id="113" name="sperare">
            <a:hlinkClick r:id="" action="ppaction://media"/>
            <a:extLst>
              <a:ext uri="{FF2B5EF4-FFF2-40B4-BE49-F238E27FC236}">
                <a16:creationId xmlns:a16="http://schemas.microsoft.com/office/drawing/2014/main" id="{CC10EE17-B7A1-CA4B-AF49-19754AA9C432}"/>
              </a:ext>
            </a:extLst>
          </p:cNvPr>
          <p:cNvPicPr>
            <a:picLocks noChangeAspect="1"/>
          </p:cNvPicPr>
          <p:nvPr>
            <a:audioFile r:link="rId64"/>
            <p:extLst>
              <p:ext uri="{DAA4B4D4-6D71-4841-9C94-3DE7FCFB9230}">
                <p14:media xmlns:p14="http://schemas.microsoft.com/office/powerpoint/2010/main" r:embed="rId63"/>
              </p:ext>
            </p:extLst>
          </p:nvPr>
        </p:nvPicPr>
        <p:blipFill>
          <a:blip r:embed="rId98"/>
          <a:srcRect/>
          <a:stretch/>
        </p:blipFill>
        <p:spPr>
          <a:xfrm>
            <a:off x="672082" y="831411"/>
            <a:ext cx="812800" cy="812800"/>
          </a:xfrm>
          <a:prstGeom prst="rect">
            <a:avLst/>
          </a:prstGeom>
        </p:spPr>
      </p:pic>
      <p:sp>
        <p:nvSpPr>
          <p:cNvPr id="77" name="Oval 76">
            <a:extLst>
              <a:ext uri="{FF2B5EF4-FFF2-40B4-BE49-F238E27FC236}">
                <a16:creationId xmlns:a16="http://schemas.microsoft.com/office/drawing/2014/main" id="{FDB92DCD-4A19-144D-AAF9-E850B44FDA9A}"/>
              </a:ext>
            </a:extLst>
          </p:cNvPr>
          <p:cNvSpPr/>
          <p:nvPr/>
        </p:nvSpPr>
        <p:spPr>
          <a:xfrm>
            <a:off x="3163732" y="3616457"/>
            <a:ext cx="488357" cy="442913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V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9EFF4171-A3B9-AE42-8F9F-809434D90ED5}"/>
              </a:ext>
            </a:extLst>
          </p:cNvPr>
          <p:cNvSpPr/>
          <p:nvPr/>
        </p:nvSpPr>
        <p:spPr>
          <a:xfrm>
            <a:off x="7586492" y="2215380"/>
            <a:ext cx="488357" cy="442913"/>
          </a:xfrm>
          <a:prstGeom prst="ellipse">
            <a:avLst/>
          </a:prstGeom>
          <a:solidFill>
            <a:srgbClr val="00465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U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3E9F1BF-90C9-AD43-BF01-6F2C018B82C4}"/>
              </a:ext>
            </a:extLst>
          </p:cNvPr>
          <p:cNvSpPr/>
          <p:nvPr/>
        </p:nvSpPr>
        <p:spPr>
          <a:xfrm>
            <a:off x="8920082" y="758064"/>
            <a:ext cx="488357" cy="442913"/>
          </a:xfrm>
          <a:prstGeom prst="ellipse">
            <a:avLst/>
          </a:prstGeom>
          <a:solidFill>
            <a:srgbClr val="7B353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46384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5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4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47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2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36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6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9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2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19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17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7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34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8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23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21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74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64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02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202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1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147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166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153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134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1257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1408</TotalTime>
  <Words>680</Words>
  <Application>Microsoft Office PowerPoint</Application>
  <PresentationFormat>Widescreen</PresentationFormat>
  <Paragraphs>435</Paragraphs>
  <Slides>7</Slides>
  <Notes>6</Notes>
  <HiddenSlides>0</HiddenSlides>
  <MMClips>192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Comic Sans MS</vt:lpstr>
      <vt:lpstr>Office Theme</vt:lpstr>
      <vt:lpstr>How to use this audio-visual dictionary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Summer Andrew</dc:creator>
  <cp:lastModifiedBy>Mrs S COWEY</cp:lastModifiedBy>
  <cp:revision>118</cp:revision>
  <dcterms:created xsi:type="dcterms:W3CDTF">2022-02-04T11:23:47Z</dcterms:created>
  <dcterms:modified xsi:type="dcterms:W3CDTF">2023-02-02T20:50:41Z</dcterms:modified>
</cp:coreProperties>
</file>