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6" r:id="rId1"/>
  </p:sldMasterIdLst>
  <p:notesMasterIdLst>
    <p:notesMasterId r:id="rId11"/>
  </p:notes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5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59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1008E-4970-45FA-B7A1-12A928E93B0A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2294F-A632-499B-887C-194BA7035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642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Children settled in really well,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2294F-A632-499B-887C-194BA70352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91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67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48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58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97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22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63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3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42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90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88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4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@slf.sefton.school" TargetMode="External"/><Relationship Id="rId2" Type="http://schemas.openxmlformats.org/officeDocument/2006/relationships/hyperlink" Target="mailto:yr2@slf.sefton.schoo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84D0F-F8A2-474D-8333-8CE07B115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0046" y="-203916"/>
            <a:ext cx="8637073" cy="2541431"/>
          </a:xfrm>
        </p:spPr>
        <p:txBody>
          <a:bodyPr/>
          <a:lstStyle/>
          <a:p>
            <a:r>
              <a:rPr lang="en-GB" dirty="0"/>
              <a:t>Year 2 Meeting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568CD-1EEC-419A-A8D6-4DE49546A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3627" y="2119369"/>
            <a:ext cx="7108066" cy="436291"/>
          </a:xfrm>
        </p:spPr>
        <p:txBody>
          <a:bodyPr/>
          <a:lstStyle/>
          <a:p>
            <a:r>
              <a:rPr lang="en-GB" dirty="0"/>
              <a:t>2025 – 2026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86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68398-4691-4D40-A587-D35CC7A46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Typical day in Year 2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986158-DCB3-4172-8A44-E3B675342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3041" y="1023582"/>
            <a:ext cx="7315200" cy="512064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Gates open from 8:35am. Children come inside and get busy on Morning Motivator (key basic skills practice time)</a:t>
            </a:r>
          </a:p>
          <a:p>
            <a:r>
              <a:rPr lang="en-GB" dirty="0"/>
              <a:t>Reading is taught in Read Write Inc. groups. Children will separate into their </a:t>
            </a:r>
            <a:r>
              <a:rPr lang="en-GB" dirty="0" err="1"/>
              <a:t>RWInc</a:t>
            </a:r>
            <a:r>
              <a:rPr lang="en-GB" dirty="0"/>
              <a:t> groups. We are currently split alongside Year 1 children, so your child may be in a group with Year 1 and Year 2 children, with a Year 1 member of staff. </a:t>
            </a:r>
          </a:p>
          <a:p>
            <a:r>
              <a:rPr lang="en-US" dirty="0"/>
              <a:t>English we focus on a different book each term, spend a lot of time focusing on grammar, vocab and building sentence structure, whilst modelling a story with the children. At the end of each term the children do an independent write of their own interpretation of the book. </a:t>
            </a:r>
          </a:p>
          <a:p>
            <a:r>
              <a:rPr lang="en-US" dirty="0" err="1"/>
              <a:t>Maths</a:t>
            </a:r>
            <a:r>
              <a:rPr lang="en-US" dirty="0"/>
              <a:t> – NCETM </a:t>
            </a:r>
            <a:r>
              <a:rPr lang="en-US" dirty="0" err="1"/>
              <a:t>Maths</a:t>
            </a:r>
            <a:r>
              <a:rPr lang="en-US" dirty="0"/>
              <a:t> Mastery </a:t>
            </a:r>
            <a:r>
              <a:rPr lang="en-US" dirty="0" err="1"/>
              <a:t>programme</a:t>
            </a:r>
            <a:r>
              <a:rPr lang="en-US" dirty="0"/>
              <a:t> and White Rose </a:t>
            </a:r>
            <a:r>
              <a:rPr lang="en-US" dirty="0" err="1"/>
              <a:t>Maths</a:t>
            </a:r>
            <a:r>
              <a:rPr lang="en-US" dirty="0"/>
              <a:t>. </a:t>
            </a:r>
          </a:p>
          <a:p>
            <a:r>
              <a:rPr lang="en-US" dirty="0"/>
              <a:t> </a:t>
            </a:r>
            <a:r>
              <a:rPr lang="en-GB" dirty="0"/>
              <a:t>A change in Y2 this year, moving to continuous provision, challenges in the areas, more chance to explore, small group focus tasks </a:t>
            </a:r>
            <a:endParaRPr lang="en-US" dirty="0"/>
          </a:p>
          <a:p>
            <a:r>
              <a:rPr lang="en-US" dirty="0"/>
              <a:t> Worship in the hall or class worship </a:t>
            </a:r>
          </a:p>
          <a:p>
            <a:r>
              <a:rPr lang="en-US" dirty="0"/>
              <a:t> Afternoon sessions consist of  Topic work, PE, R.E and handwriting. </a:t>
            </a:r>
          </a:p>
          <a:p>
            <a:r>
              <a:rPr lang="en-US" dirty="0"/>
              <a:t>Story time to finish the day! </a:t>
            </a:r>
          </a:p>
          <a:p>
            <a:r>
              <a:rPr lang="en-US" dirty="0"/>
              <a:t>The children have a morning and afternoon break, in addition to the lunchtime break. Snack is provided, but your child may wish to bring their own healthy snack instead. </a:t>
            </a:r>
          </a:p>
        </p:txBody>
      </p:sp>
    </p:spTree>
    <p:extLst>
      <p:ext uri="{BB962C8B-B14F-4D97-AF65-F5344CB8AC3E}">
        <p14:creationId xmlns:p14="http://schemas.microsoft.com/office/powerpoint/2010/main" val="3449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67BB3-9D60-4F4F-92E0-BCEFEF964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Book Bags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DB757-36BA-4B01-8FD2-582128684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1973" y="1123837"/>
            <a:ext cx="7690386" cy="5397689"/>
          </a:xfrm>
        </p:spPr>
        <p:txBody>
          <a:bodyPr>
            <a:normAutofit/>
          </a:bodyPr>
          <a:lstStyle/>
          <a:p>
            <a:r>
              <a:rPr lang="en-GB" dirty="0"/>
              <a:t>Children are responsible for checking their book bags and giving in any letters/ notes/ Home Learning. We will remind children to check them</a:t>
            </a:r>
          </a:p>
          <a:p>
            <a:r>
              <a:rPr lang="en-US" dirty="0"/>
              <a:t>Read Write Inc. books or Blue library books are changed on a Friday, but please ensure your child brings their book bag in everyday.  Borrow books swapped each Wednesday</a:t>
            </a:r>
          </a:p>
          <a:p>
            <a:r>
              <a:rPr lang="en-GB" dirty="0"/>
              <a:t>Yellow reading records are for you to record your child’s learning experiences at home. Teachers will check these each week. If you have any concerns, please email. </a:t>
            </a:r>
          </a:p>
          <a:p>
            <a:r>
              <a:rPr lang="en-GB" dirty="0"/>
              <a:t>Importance of reading everyday at home</a:t>
            </a:r>
            <a:br>
              <a:rPr lang="en-GB" dirty="0"/>
            </a:br>
            <a:endParaRPr lang="en-GB" dirty="0"/>
          </a:p>
          <a:p>
            <a:r>
              <a:rPr lang="en-GB" dirty="0"/>
              <a:t>Show and tell/ good news – very limited curriculum time so encourage children to share at playtimes with their friends.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381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FCC70-9679-416B-8552-8C305ADE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Clothing and 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E1713-AF1E-40CD-BD29-FCD2CA53E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Labels</a:t>
            </a:r>
          </a:p>
          <a:p>
            <a:r>
              <a:rPr lang="en-GB" dirty="0"/>
              <a:t>PE is on a Wednesday and Thursday </a:t>
            </a:r>
          </a:p>
          <a:p>
            <a:r>
              <a:rPr lang="en-GB" dirty="0"/>
              <a:t>No earrings on these days, if they need to wear them please cover with plasters</a:t>
            </a:r>
          </a:p>
          <a:p>
            <a:r>
              <a:rPr lang="en-GB" dirty="0"/>
              <a:t>If your child has trainers with laces PLEASE make sure they can tie them themselves</a:t>
            </a:r>
          </a:p>
          <a:p>
            <a:r>
              <a:rPr lang="en-GB" dirty="0"/>
              <a:t>Sports cap water bottle</a:t>
            </a:r>
          </a:p>
          <a:p>
            <a:r>
              <a:rPr lang="en-GB" dirty="0"/>
              <a:t>No nail varnish – must be removed before coming to school </a:t>
            </a:r>
          </a:p>
          <a:p>
            <a:r>
              <a:rPr lang="en-GB" dirty="0"/>
              <a:t>Hair bobbles and headbands – blue, navy or black </a:t>
            </a:r>
          </a:p>
        </p:txBody>
      </p:sp>
    </p:spTree>
    <p:extLst>
      <p:ext uri="{BB962C8B-B14F-4D97-AF65-F5344CB8AC3E}">
        <p14:creationId xmlns:p14="http://schemas.microsoft.com/office/powerpoint/2010/main" val="416523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42D72-DCAC-47EE-BE2B-A09E0DB33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0E6AD-CF72-498C-A123-EC22C1046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NCETM Maths Mastery and White Rose Maths lesson daily. </a:t>
            </a:r>
          </a:p>
          <a:p>
            <a:r>
              <a:rPr lang="en-GB" dirty="0"/>
              <a:t>Telling the time and money - over the years we have found that practising little and often is best throughout the year! In Year 2 the expected standard for the telling the time is to the hour, half past and quarter to and past and five minute intervals. Exceeding is to the nearest 5 minutes. Practise recognising coin and notes, making totals and counting amounts. Working out change is exceeding (two step problems). </a:t>
            </a:r>
          </a:p>
          <a:p>
            <a:r>
              <a:rPr lang="en-GB" dirty="0"/>
              <a:t>Year 2 method for addition and subtraction – exchanging or renaming</a:t>
            </a:r>
          </a:p>
          <a:p>
            <a:r>
              <a:rPr lang="en-GB" dirty="0"/>
              <a:t>Times tables and associated division facts – 2’s, 5’s and 10’s, then 3’s and 4’s (exceeding)</a:t>
            </a:r>
          </a:p>
          <a:p>
            <a:r>
              <a:rPr lang="en-GB" dirty="0"/>
              <a:t>Please use TTRS and Doodle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410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62D1-8736-468E-BA93-6DCCF71EB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7A31B-93ED-44B5-8226-C93ED78A9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 MUSTS: Be reading daily (makes a </a:t>
            </a:r>
            <a:r>
              <a:rPr lang="en-GB" b="1" dirty="0"/>
              <a:t>massive </a:t>
            </a:r>
            <a:r>
              <a:rPr lang="en-GB" dirty="0"/>
              <a:t>difference to children’s confidence, enjoyment and fluency and comprehension)</a:t>
            </a:r>
          </a:p>
          <a:p>
            <a:r>
              <a:rPr lang="en-GB" dirty="0"/>
              <a:t> Weekly maths task (consolidation is key, especially arithmetic methods as column methods take a lot of ongoing practice) A weekly activity on Doodle or worksheet will be given each week. See Home Learning page of the school website each week for information about the weekly maths tasks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 Spellings – Children must be able to read and spell most of the Year 1 and 2 Common Exception words to meet the expected standard at the end of the year</a:t>
            </a:r>
          </a:p>
          <a:p>
            <a:r>
              <a:rPr lang="en-GB" dirty="0"/>
              <a:t>Topic grid – same as Year 1 as an option if reading, maths and spellings are completed </a:t>
            </a:r>
          </a:p>
          <a:p>
            <a:r>
              <a:rPr lang="en-GB" dirty="0"/>
              <a:t>Handed in on a Wednesday</a:t>
            </a:r>
          </a:p>
          <a:p>
            <a:r>
              <a:rPr lang="en-GB" dirty="0"/>
              <a:t>Books given back on a Friday</a:t>
            </a:r>
          </a:p>
          <a:p>
            <a:r>
              <a:rPr lang="en-GB" dirty="0"/>
              <a:t>Stick in any sheets. </a:t>
            </a:r>
          </a:p>
        </p:txBody>
      </p:sp>
    </p:spTree>
    <p:extLst>
      <p:ext uri="{BB962C8B-B14F-4D97-AF65-F5344CB8AC3E}">
        <p14:creationId xmlns:p14="http://schemas.microsoft.com/office/powerpoint/2010/main" val="174823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FF022-7D21-4AB7-8CDF-F8726EA40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/>
          <a:lstStyle/>
          <a:p>
            <a:r>
              <a:rPr lang="en-GB" dirty="0"/>
              <a:t>Trips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9683D-DB28-47A4-922E-2375B6364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314484"/>
            <a:ext cx="7315200" cy="5120640"/>
          </a:xfrm>
        </p:spPr>
        <p:txBody>
          <a:bodyPr>
            <a:normAutofit/>
          </a:bodyPr>
          <a:lstStyle/>
          <a:p>
            <a:r>
              <a:rPr lang="en-US" b="1" u="sng" dirty="0"/>
              <a:t>Educational Visits and Performances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i="1" dirty="0"/>
              <a:t>All trips and prices will be confirmed nearer the date!</a:t>
            </a:r>
            <a:r>
              <a:rPr lang="en-US" dirty="0"/>
              <a:t> </a:t>
            </a:r>
            <a:endParaRPr lang="en-GB" dirty="0"/>
          </a:p>
          <a:p>
            <a:pPr marL="0" indent="0">
              <a:buNone/>
            </a:pPr>
            <a:r>
              <a:rPr lang="en-US" b="1" dirty="0"/>
              <a:t>December</a:t>
            </a:r>
          </a:p>
          <a:p>
            <a:pPr marL="0" indent="0">
              <a:buNone/>
            </a:pPr>
            <a:r>
              <a:rPr lang="en-US" dirty="0"/>
              <a:t>Year 2 Nativity – in school hall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June  </a:t>
            </a:r>
          </a:p>
          <a:p>
            <a:pPr marL="0" indent="0">
              <a:buNone/>
            </a:pPr>
            <a:r>
              <a:rPr lang="en-US" dirty="0"/>
              <a:t>Liverpool Philharmonic Hall (approx. £12)</a:t>
            </a:r>
          </a:p>
          <a:p>
            <a:pPr marL="0" indent="0">
              <a:buNone/>
            </a:pPr>
            <a:r>
              <a:rPr lang="en-US" dirty="0"/>
              <a:t>Martin Mere ( </a:t>
            </a:r>
            <a:r>
              <a:rPr lang="en-US" dirty="0" err="1"/>
              <a:t>approx</a:t>
            </a:r>
            <a:r>
              <a:rPr lang="en-US" dirty="0"/>
              <a:t>, £15) linked to our topic ‘Walk on the Wild Side). </a:t>
            </a:r>
            <a:endParaRPr lang="en-GB" dirty="0"/>
          </a:p>
          <a:p>
            <a:r>
              <a:rPr lang="en-US" dirty="0"/>
              <a:t>As always, our trips and walking to church rely on the help of parents, so any assistance is greatly appreciated!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497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4964B-9D8D-4600-BA16-D20EE481D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Communication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1C3F3-77FB-4FE1-A370-A52E466C1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Check Home Learning blog and weekly blog each week</a:t>
            </a:r>
          </a:p>
          <a:p>
            <a:r>
              <a:rPr lang="en-US" b="1" u="sng" dirty="0"/>
              <a:t>Spider App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Please ensure that your details are updated for School Spider and that you regularly check the Spider app. </a:t>
            </a:r>
            <a:endParaRPr lang="en-GB" dirty="0"/>
          </a:p>
          <a:p>
            <a:r>
              <a:rPr lang="en-GB" dirty="0"/>
              <a:t>If you have any queries or concerns, please email </a:t>
            </a:r>
            <a:r>
              <a:rPr lang="en-GB" dirty="0">
                <a:hlinkClick r:id="rId2"/>
              </a:rPr>
              <a:t>yr2@slf.sefton.school</a:t>
            </a:r>
            <a:r>
              <a:rPr lang="en-GB" dirty="0"/>
              <a:t> in advance. Please be aware these aren’t able to be checked throughout the day and we will aim to get back to you within 48 hours. </a:t>
            </a:r>
          </a:p>
          <a:p>
            <a:r>
              <a:rPr lang="en-GB" dirty="0"/>
              <a:t>Going home  arrangements, change in Wraparound or Hightown Bus should be sent to the office email address </a:t>
            </a:r>
            <a:r>
              <a:rPr lang="en-GB" dirty="0" err="1">
                <a:hlinkClick r:id="rId3"/>
              </a:rPr>
              <a:t>admin@slf.sefton.school</a:t>
            </a:r>
            <a:r>
              <a:rPr lang="en-GB" dirty="0"/>
              <a:t> as year group emails are not checked during teaching time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904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ACF1D-994C-4D95-8F54-BBEE97CF3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Finally!!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DE0E5-0DBB-42A0-AAC2-DFE98E672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 in anticipation for all your support and hard work.  We are looking forward to a happy and successful year.</a:t>
            </a:r>
            <a:endParaRPr lang="en-GB" dirty="0"/>
          </a:p>
          <a:p>
            <a:r>
              <a:rPr lang="en-US" dirty="0"/>
              <a:t>At St. Luke’s, we believe that in order for your child to be happy and reach their potential it is essential to build strong links between home and school.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56914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272</TotalTime>
  <Words>948</Words>
  <Application>Microsoft Office PowerPoint</Application>
  <PresentationFormat>Widescreen</PresentationFormat>
  <Paragraphs>63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Corbel</vt:lpstr>
      <vt:lpstr>Wingdings 2</vt:lpstr>
      <vt:lpstr>Frame</vt:lpstr>
      <vt:lpstr>Year 2 Meeting </vt:lpstr>
      <vt:lpstr>Typical day in Year 2 </vt:lpstr>
      <vt:lpstr>Book Bags</vt:lpstr>
      <vt:lpstr>Clothing and PE</vt:lpstr>
      <vt:lpstr>Maths</vt:lpstr>
      <vt:lpstr>Home learning</vt:lpstr>
      <vt:lpstr>Trips</vt:lpstr>
      <vt:lpstr>Communication </vt:lpstr>
      <vt:lpstr>Finally!!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2 Meeting</dc:title>
  <dc:creator>Mrs C GROOM</dc:creator>
  <cp:lastModifiedBy>Miss R McGARVEY</cp:lastModifiedBy>
  <cp:revision>35</cp:revision>
  <dcterms:created xsi:type="dcterms:W3CDTF">2021-09-27T13:02:24Z</dcterms:created>
  <dcterms:modified xsi:type="dcterms:W3CDTF">2025-09-09T12:17:10Z</dcterms:modified>
</cp:coreProperties>
</file>