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43" r:id="rId2"/>
    <p:sldId id="307" r:id="rId3"/>
    <p:sldId id="308" r:id="rId4"/>
    <p:sldId id="309" r:id="rId5"/>
    <p:sldId id="310" r:id="rId6"/>
    <p:sldId id="311" r:id="rId7"/>
    <p:sldId id="314" r:id="rId8"/>
    <p:sldId id="315" r:id="rId9"/>
    <p:sldId id="322" r:id="rId10"/>
    <p:sldId id="321" r:id="rId11"/>
    <p:sldId id="318" r:id="rId12"/>
    <p:sldId id="344" r:id="rId13"/>
    <p:sldId id="319" r:id="rId14"/>
    <p:sldId id="320" r:id="rId15"/>
    <p:sldId id="317" r:id="rId16"/>
    <p:sldId id="323" r:id="rId17"/>
    <p:sldId id="346" r:id="rId18"/>
    <p:sldId id="316" r:id="rId19"/>
    <p:sldId id="34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610"/>
    </p:cViewPr>
  </p:sorterViewPr>
  <p:notesViewPr>
    <p:cSldViewPr>
      <p:cViewPr varScale="1">
        <p:scale>
          <a:sx n="59" d="100"/>
          <a:sy n="59" d="100"/>
        </p:scale>
        <p:origin x="-280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8B05F-3A7C-4264-A2B9-E0BEBD080A29}" type="datetimeFigureOut">
              <a:rPr lang="en-US" smtClean="0"/>
              <a:pPr/>
              <a:t>3/1/2018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95F02-C2BC-4D1A-930B-DF28E815193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2230F-433B-4C07-9008-150CFD9F0542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B52C6-053F-4736-82EB-B8D111EE059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B52C6-053F-4736-82EB-B8D111EE059F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F5487-8ADF-489E-8CFF-D99EDA6C66DA}" type="datetimeFigureOut">
              <a:rPr lang="en-US" smtClean="0"/>
              <a:pPr/>
              <a:t>3/1/2018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0A45A-57F9-4692-B205-64F798472FC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Maths in Life Displays</a:t>
            </a:r>
            <a:endParaRPr lang="en-GB" dirty="0"/>
          </a:p>
        </p:txBody>
      </p:sp>
      <p:pic>
        <p:nvPicPr>
          <p:cNvPr id="4" name="Content Placeholder 3" descr="SMM_Bad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071678"/>
            <a:ext cx="335758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00288"/>
            <a:ext cx="9144000" cy="885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C:\Users\Arnold\Desktop\20171106_18052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Arnold\Desktop\20171106_1804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C:\Users\Arnold\Desktop\20171106_18034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rnold\Desktop\Maths Counts\Displays\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8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rnold\Desktop\Maths Counts\Displays\00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7265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rnold\Desktop\Maths Counts\Displays\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rnold\Desktop\Maths Counts\Displays\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nold\Desktop\Maths Counts\Displays\01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-1571660"/>
            <a:ext cx="9286908" cy="82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5</Words>
  <Application>Microsoft Office PowerPoint</Application>
  <PresentationFormat>On-screen Show (4:3)</PresentationFormat>
  <Paragraphs>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Maths in Life Displays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Arnold</dc:creator>
  <cp:lastModifiedBy>Arnold</cp:lastModifiedBy>
  <cp:revision>16</cp:revision>
  <dcterms:created xsi:type="dcterms:W3CDTF">2017-09-28T08:28:59Z</dcterms:created>
  <dcterms:modified xsi:type="dcterms:W3CDTF">2018-03-01T11:16:14Z</dcterms:modified>
</cp:coreProperties>
</file>