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7C62CEB-F645-4B15-9959-51DDB90AC62D}"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9F94C3-B99E-4C5B-B31B-12302B08B44E}" type="slidenum">
              <a:rPr lang="en-GB" smtClean="0"/>
              <a:t>‹#›</a:t>
            </a:fld>
            <a:endParaRPr lang="en-GB"/>
          </a:p>
        </p:txBody>
      </p:sp>
    </p:spTree>
    <p:extLst>
      <p:ext uri="{BB962C8B-B14F-4D97-AF65-F5344CB8AC3E}">
        <p14:creationId xmlns:p14="http://schemas.microsoft.com/office/powerpoint/2010/main" val="1014160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7C62CEB-F645-4B15-9959-51DDB90AC62D}"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9F94C3-B99E-4C5B-B31B-12302B08B44E}" type="slidenum">
              <a:rPr lang="en-GB" smtClean="0"/>
              <a:t>‹#›</a:t>
            </a:fld>
            <a:endParaRPr lang="en-GB"/>
          </a:p>
        </p:txBody>
      </p:sp>
    </p:spTree>
    <p:extLst>
      <p:ext uri="{BB962C8B-B14F-4D97-AF65-F5344CB8AC3E}">
        <p14:creationId xmlns:p14="http://schemas.microsoft.com/office/powerpoint/2010/main" val="1987566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7C62CEB-F645-4B15-9959-51DDB90AC62D}"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9F94C3-B99E-4C5B-B31B-12302B08B44E}" type="slidenum">
              <a:rPr lang="en-GB" smtClean="0"/>
              <a:t>‹#›</a:t>
            </a:fld>
            <a:endParaRPr lang="en-GB"/>
          </a:p>
        </p:txBody>
      </p:sp>
    </p:spTree>
    <p:extLst>
      <p:ext uri="{BB962C8B-B14F-4D97-AF65-F5344CB8AC3E}">
        <p14:creationId xmlns:p14="http://schemas.microsoft.com/office/powerpoint/2010/main" val="497388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7C62CEB-F645-4B15-9959-51DDB90AC62D}"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9F94C3-B99E-4C5B-B31B-12302B08B44E}" type="slidenum">
              <a:rPr lang="en-GB" smtClean="0"/>
              <a:t>‹#›</a:t>
            </a:fld>
            <a:endParaRPr lang="en-GB"/>
          </a:p>
        </p:txBody>
      </p:sp>
    </p:spTree>
    <p:extLst>
      <p:ext uri="{BB962C8B-B14F-4D97-AF65-F5344CB8AC3E}">
        <p14:creationId xmlns:p14="http://schemas.microsoft.com/office/powerpoint/2010/main" val="3194760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7C62CEB-F645-4B15-9959-51DDB90AC62D}" type="datetimeFigureOut">
              <a:rPr lang="en-GB" smtClean="0"/>
              <a:t>08/07/2020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F9F94C3-B99E-4C5B-B31B-12302B08B44E}" type="slidenum">
              <a:rPr lang="en-GB" smtClean="0"/>
              <a:t>‹#›</a:t>
            </a:fld>
            <a:endParaRPr lang="en-GB"/>
          </a:p>
        </p:txBody>
      </p:sp>
    </p:spTree>
    <p:extLst>
      <p:ext uri="{BB962C8B-B14F-4D97-AF65-F5344CB8AC3E}">
        <p14:creationId xmlns:p14="http://schemas.microsoft.com/office/powerpoint/2010/main" val="26445470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7C62CEB-F645-4B15-9959-51DDB90AC62D}"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9F94C3-B99E-4C5B-B31B-12302B08B44E}" type="slidenum">
              <a:rPr lang="en-GB" smtClean="0"/>
              <a:t>‹#›</a:t>
            </a:fld>
            <a:endParaRPr lang="en-GB"/>
          </a:p>
        </p:txBody>
      </p:sp>
    </p:spTree>
    <p:extLst>
      <p:ext uri="{BB962C8B-B14F-4D97-AF65-F5344CB8AC3E}">
        <p14:creationId xmlns:p14="http://schemas.microsoft.com/office/powerpoint/2010/main" val="465272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7C62CEB-F645-4B15-9959-51DDB90AC62D}" type="datetimeFigureOut">
              <a:rPr lang="en-GB" smtClean="0"/>
              <a:t>08/07/2020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F9F94C3-B99E-4C5B-B31B-12302B08B44E}" type="slidenum">
              <a:rPr lang="en-GB" smtClean="0"/>
              <a:t>‹#›</a:t>
            </a:fld>
            <a:endParaRPr lang="en-GB"/>
          </a:p>
        </p:txBody>
      </p:sp>
    </p:spTree>
    <p:extLst>
      <p:ext uri="{BB962C8B-B14F-4D97-AF65-F5344CB8AC3E}">
        <p14:creationId xmlns:p14="http://schemas.microsoft.com/office/powerpoint/2010/main" val="2633830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7C62CEB-F645-4B15-9959-51DDB90AC62D}" type="datetimeFigureOut">
              <a:rPr lang="en-GB" smtClean="0"/>
              <a:t>08/07/2020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F9F94C3-B99E-4C5B-B31B-12302B08B44E}" type="slidenum">
              <a:rPr lang="en-GB" smtClean="0"/>
              <a:t>‹#›</a:t>
            </a:fld>
            <a:endParaRPr lang="en-GB"/>
          </a:p>
        </p:txBody>
      </p:sp>
    </p:spTree>
    <p:extLst>
      <p:ext uri="{BB962C8B-B14F-4D97-AF65-F5344CB8AC3E}">
        <p14:creationId xmlns:p14="http://schemas.microsoft.com/office/powerpoint/2010/main" val="2852112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C62CEB-F645-4B15-9959-51DDB90AC62D}" type="datetimeFigureOut">
              <a:rPr lang="en-GB" smtClean="0"/>
              <a:t>08/07/2020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F9F94C3-B99E-4C5B-B31B-12302B08B44E}" type="slidenum">
              <a:rPr lang="en-GB" smtClean="0"/>
              <a:t>‹#›</a:t>
            </a:fld>
            <a:endParaRPr lang="en-GB"/>
          </a:p>
        </p:txBody>
      </p:sp>
    </p:spTree>
    <p:extLst>
      <p:ext uri="{BB962C8B-B14F-4D97-AF65-F5344CB8AC3E}">
        <p14:creationId xmlns:p14="http://schemas.microsoft.com/office/powerpoint/2010/main" val="2042233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C62CEB-F645-4B15-9959-51DDB90AC62D}"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9F94C3-B99E-4C5B-B31B-12302B08B44E}" type="slidenum">
              <a:rPr lang="en-GB" smtClean="0"/>
              <a:t>‹#›</a:t>
            </a:fld>
            <a:endParaRPr lang="en-GB"/>
          </a:p>
        </p:txBody>
      </p:sp>
    </p:spTree>
    <p:extLst>
      <p:ext uri="{BB962C8B-B14F-4D97-AF65-F5344CB8AC3E}">
        <p14:creationId xmlns:p14="http://schemas.microsoft.com/office/powerpoint/2010/main" val="586697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C62CEB-F645-4B15-9959-51DDB90AC62D}" type="datetimeFigureOut">
              <a:rPr lang="en-GB" smtClean="0"/>
              <a:t>08/07/2020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F9F94C3-B99E-4C5B-B31B-12302B08B44E}" type="slidenum">
              <a:rPr lang="en-GB" smtClean="0"/>
              <a:t>‹#›</a:t>
            </a:fld>
            <a:endParaRPr lang="en-GB"/>
          </a:p>
        </p:txBody>
      </p:sp>
    </p:spTree>
    <p:extLst>
      <p:ext uri="{BB962C8B-B14F-4D97-AF65-F5344CB8AC3E}">
        <p14:creationId xmlns:p14="http://schemas.microsoft.com/office/powerpoint/2010/main" val="2325045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C62CEB-F645-4B15-9959-51DDB90AC62D}" type="datetimeFigureOut">
              <a:rPr lang="en-GB" smtClean="0"/>
              <a:t>08/07/2020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9F94C3-B99E-4C5B-B31B-12302B08B44E}" type="slidenum">
              <a:rPr lang="en-GB" smtClean="0"/>
              <a:t>‹#›</a:t>
            </a:fld>
            <a:endParaRPr lang="en-GB"/>
          </a:p>
        </p:txBody>
      </p:sp>
    </p:spTree>
    <p:extLst>
      <p:ext uri="{BB962C8B-B14F-4D97-AF65-F5344CB8AC3E}">
        <p14:creationId xmlns:p14="http://schemas.microsoft.com/office/powerpoint/2010/main" val="27881902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Wednesday English</a:t>
            </a:r>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1294317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 far we have:</a:t>
            </a:r>
            <a:endParaRPr lang="en-GB" dirty="0"/>
          </a:p>
        </p:txBody>
      </p:sp>
      <p:sp>
        <p:nvSpPr>
          <p:cNvPr id="3" name="Content Placeholder 2"/>
          <p:cNvSpPr>
            <a:spLocks noGrp="1"/>
          </p:cNvSpPr>
          <p:nvPr>
            <p:ph idx="1"/>
          </p:nvPr>
        </p:nvSpPr>
        <p:spPr/>
        <p:txBody>
          <a:bodyPr/>
          <a:lstStyle/>
          <a:p>
            <a:r>
              <a:rPr lang="en-GB" dirty="0" smtClean="0"/>
              <a:t>Looked at the layout of a newspaper article</a:t>
            </a:r>
          </a:p>
          <a:p>
            <a:r>
              <a:rPr lang="en-GB" dirty="0" smtClean="0"/>
              <a:t>Written our opening paragraph</a:t>
            </a:r>
          </a:p>
          <a:p>
            <a:r>
              <a:rPr lang="en-GB" dirty="0" smtClean="0"/>
              <a:t>Written our headlines</a:t>
            </a:r>
          </a:p>
          <a:p>
            <a:r>
              <a:rPr lang="en-GB" dirty="0" smtClean="0"/>
              <a:t>Written astronaut statements/ quotes</a:t>
            </a:r>
          </a:p>
          <a:p>
            <a:endParaRPr lang="en-GB" dirty="0"/>
          </a:p>
          <a:p>
            <a:pPr marL="0" indent="0">
              <a:buNone/>
            </a:pPr>
            <a:r>
              <a:rPr lang="en-GB" dirty="0" smtClean="0"/>
              <a:t>Written the main paragraph.</a:t>
            </a:r>
            <a:endParaRPr lang="en-GB" dirty="0"/>
          </a:p>
        </p:txBody>
      </p:sp>
    </p:spTree>
    <p:extLst>
      <p:ext uri="{BB962C8B-B14F-4D97-AF65-F5344CB8AC3E}">
        <p14:creationId xmlns:p14="http://schemas.microsoft.com/office/powerpoint/2010/main" val="3311160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2703" y="2964634"/>
            <a:ext cx="10515600" cy="1325563"/>
          </a:xfrm>
        </p:spPr>
        <p:txBody>
          <a:bodyPr>
            <a:normAutofit fontScale="90000"/>
          </a:bodyPr>
          <a:lstStyle/>
          <a:p>
            <a:r>
              <a:rPr lang="en-GB" dirty="0" smtClean="0"/>
              <a:t>Today I would like you to begin to put it all together as a newspaper article using the format I have attached. </a:t>
            </a:r>
            <a:br>
              <a:rPr lang="en-GB" dirty="0" smtClean="0"/>
            </a:br>
            <a:r>
              <a:rPr lang="en-GB" dirty="0" smtClean="0"/>
              <a:t/>
            </a:r>
            <a:br>
              <a:rPr lang="en-GB" dirty="0" smtClean="0"/>
            </a:br>
            <a:r>
              <a:rPr lang="en-GB" dirty="0" smtClean="0"/>
              <a:t>This is a big job so we will being doing it slowly over the next two English lessons. </a:t>
            </a:r>
            <a:br>
              <a:rPr lang="en-GB" dirty="0" smtClean="0"/>
            </a:br>
            <a:r>
              <a:rPr lang="en-GB" dirty="0"/>
              <a:t/>
            </a:r>
            <a:br>
              <a:rPr lang="en-GB" dirty="0"/>
            </a:br>
            <a:r>
              <a:rPr lang="en-GB" dirty="0" smtClean="0"/>
              <a:t>Do not rush it. You have worked hard to get to this stage of your writing so lets make it perfect. </a:t>
            </a:r>
            <a:r>
              <a:rPr lang="en-GB" dirty="0"/>
              <a:t/>
            </a:r>
            <a:br>
              <a:rPr lang="en-GB" dirty="0"/>
            </a:br>
            <a:endParaRPr lang="en-GB" dirty="0"/>
          </a:p>
        </p:txBody>
      </p:sp>
    </p:spTree>
    <p:extLst>
      <p:ext uri="{BB962C8B-B14F-4D97-AF65-F5344CB8AC3E}">
        <p14:creationId xmlns:p14="http://schemas.microsoft.com/office/powerpoint/2010/main" val="3718890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22169430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102</Words>
  <Application>Microsoft Office PowerPoint</Application>
  <PresentationFormat>Widescreen</PresentationFormat>
  <Paragraphs>9</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Wednesday English</vt:lpstr>
      <vt:lpstr>So far we have:</vt:lpstr>
      <vt:lpstr>Today I would like you to begin to put it all together as a newspaper article using the format I have attached.   This is a big job so we will being doing it slowly over the next two English lessons.   Do not rush it. You have worked hard to get to this stage of your writing so lets make it perfect.  </vt:lpstr>
      <vt:lpstr>PowerPoint Presentation</vt:lpstr>
    </vt:vector>
  </TitlesOfParts>
  <Company>St Helens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Wednesday English</dc:title>
  <dc:creator>Andrew Moorcroft</dc:creator>
  <cp:lastModifiedBy>Andrew Moorcroft</cp:lastModifiedBy>
  <cp:revision>2</cp:revision>
  <dcterms:created xsi:type="dcterms:W3CDTF">2020-07-08T07:05:11Z</dcterms:created>
  <dcterms:modified xsi:type="dcterms:W3CDTF">2020-07-08T07:08:16Z</dcterms:modified>
</cp:coreProperties>
</file>