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489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05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46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15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407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790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374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421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050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11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70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F205B-8E77-4DA9-A62E-5872251D5B43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76B14-4F4E-4C77-9F0C-3695054CD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48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lassroom.thenational.academy/lessons/who-was-neil-armstro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Explorers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Who was Neil Armstrong?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7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Follow the link and complete the activities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hlinkClick r:id="rId2"/>
              </a:rPr>
              <a:t>https://classroom.thenational.academy/lessons/who-was-neil-armstrong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9331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Explorers</vt:lpstr>
      <vt:lpstr>Follow the link and complete the activities</vt:lpstr>
    </vt:vector>
  </TitlesOfParts>
  <Company>St Helens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PHSE</dc:title>
  <dc:creator>Andrew Moorcroft</dc:creator>
  <cp:lastModifiedBy>Andrew Moorcroft</cp:lastModifiedBy>
  <cp:revision>2</cp:revision>
  <dcterms:created xsi:type="dcterms:W3CDTF">2020-07-07T06:52:07Z</dcterms:created>
  <dcterms:modified xsi:type="dcterms:W3CDTF">2020-07-07T07:27:30Z</dcterms:modified>
</cp:coreProperties>
</file>