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5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5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18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41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04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19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87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16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41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06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25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B0BC5-1D10-448E-B5F2-92201180B9AC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D08BE-96E7-4704-950E-84B9D7EDDC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67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Tuesday English Task Setter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549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 we started to plan our newspaper report using the sheet below.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051" t="23789" r="24289" b="8965"/>
          <a:stretch/>
        </p:blipFill>
        <p:spPr>
          <a:xfrm>
            <a:off x="1097279" y="1841862"/>
            <a:ext cx="6492241" cy="4661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013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1782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Today we are going to start to write paragraph 2. This is the main body of the newspaper article and the one that tells us what happened during the event.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71109"/>
            <a:ext cx="10515600" cy="2364378"/>
          </a:xfrm>
        </p:spPr>
        <p:txBody>
          <a:bodyPr/>
          <a:lstStyle/>
          <a:p>
            <a:r>
              <a:rPr lang="en-GB" dirty="0" smtClean="0"/>
              <a:t>Using the word mat attached can you write a paragraph describing the moon landing on 21</a:t>
            </a:r>
            <a:r>
              <a:rPr lang="en-GB" baseline="30000" dirty="0" smtClean="0"/>
              <a:t>st</a:t>
            </a:r>
            <a:r>
              <a:rPr lang="en-GB" dirty="0" smtClean="0"/>
              <a:t> July 1969. </a:t>
            </a:r>
          </a:p>
          <a:p>
            <a:r>
              <a:rPr lang="en-GB" dirty="0" smtClean="0"/>
              <a:t>Use as much detail as you can.</a:t>
            </a:r>
          </a:p>
          <a:p>
            <a:r>
              <a:rPr lang="en-GB" dirty="0" smtClean="0"/>
              <a:t>Use the word mat provided and as many of the words within your paragraph as you can.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717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Don’t forget the basics.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Capital letters</a:t>
            </a:r>
          </a:p>
          <a:p>
            <a:r>
              <a:rPr lang="en-GB" dirty="0" smtClean="0"/>
              <a:t>Fully stops</a:t>
            </a:r>
          </a:p>
          <a:p>
            <a:r>
              <a:rPr lang="en-GB" dirty="0" smtClean="0"/>
              <a:t>Finger spaces</a:t>
            </a:r>
          </a:p>
          <a:p>
            <a:r>
              <a:rPr lang="en-GB" dirty="0" smtClean="0"/>
              <a:t>Adjectives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Can you include:</a:t>
            </a:r>
          </a:p>
          <a:p>
            <a:r>
              <a:rPr lang="en-GB" dirty="0" smtClean="0"/>
              <a:t>An adverb</a:t>
            </a:r>
          </a:p>
          <a:p>
            <a:r>
              <a:rPr lang="en-GB" dirty="0" smtClean="0"/>
              <a:t>Commas</a:t>
            </a:r>
          </a:p>
          <a:p>
            <a:r>
              <a:rPr lang="en-GB" dirty="0" smtClean="0"/>
              <a:t>Openers- firstly, next, then</a:t>
            </a:r>
          </a:p>
          <a:p>
            <a:r>
              <a:rPr lang="en-GB" smtClean="0"/>
              <a:t>Conjunctions- and, but, so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35243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Tuesday English Task Setter</vt:lpstr>
      <vt:lpstr>Last week we started to plan our newspaper report using the sheet below.</vt:lpstr>
      <vt:lpstr>Today we are going to start to write paragraph 2. This is the main body of the newspaper article and the one that tells us what happened during the event. </vt:lpstr>
      <vt:lpstr>Don’t forget the basics.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English Task Setter</dc:title>
  <dc:creator>Andrew Moorcroft</dc:creator>
  <cp:lastModifiedBy>Andrew Moorcroft</cp:lastModifiedBy>
  <cp:revision>1</cp:revision>
  <dcterms:created xsi:type="dcterms:W3CDTF">2020-07-07T07:20:09Z</dcterms:created>
  <dcterms:modified xsi:type="dcterms:W3CDTF">2020-07-07T07:20:24Z</dcterms:modified>
</cp:coreProperties>
</file>