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48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5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46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15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0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9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74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42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50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70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4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my-lockdown-feeling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PHSE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My Lockdown Feelings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link and complete the 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https://classroom.thenational.academy/lessons/my-lockdown-feelings</a:t>
            </a:r>
            <a:endParaRPr lang="en-GB" dirty="0" smtClean="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331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PHSE </vt:lpstr>
      <vt:lpstr>Follow the link and complete the activities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PHSE </dc:title>
  <dc:creator>Andrew Moorcroft</dc:creator>
  <cp:lastModifiedBy>Andrew Moorcroft</cp:lastModifiedBy>
  <cp:revision>1</cp:revision>
  <dcterms:created xsi:type="dcterms:W3CDTF">2020-07-07T06:52:07Z</dcterms:created>
  <dcterms:modified xsi:type="dcterms:W3CDTF">2020-07-07T06:52:29Z</dcterms:modified>
</cp:coreProperties>
</file>