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91" autoAdjust="0"/>
    <p:restoredTop sz="94660"/>
  </p:normalViewPr>
  <p:slideViewPr>
    <p:cSldViewPr snapToGrid="0">
      <p:cViewPr varScale="1">
        <p:scale>
          <a:sx n="73" d="100"/>
          <a:sy n="73" d="100"/>
        </p:scale>
        <p:origin x="6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6BEF6A2-81AD-45B9-9D73-289DA82C1F2D}" type="datetimeFigureOut">
              <a:rPr lang="en-GB" smtClean="0"/>
              <a:t>24/06/2020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96430C-2AAF-4A58-B033-0BB0015869BB}" type="slidenum">
              <a:rPr lang="en-GB" smtClean="0"/>
              <a:t>‹#›</a:t>
            </a:fld>
            <a:endParaRPr lang="en-GB"/>
          </a:p>
        </p:txBody>
      </p:sp>
    </p:spTree>
    <p:extLst>
      <p:ext uri="{BB962C8B-B14F-4D97-AF65-F5344CB8AC3E}">
        <p14:creationId xmlns:p14="http://schemas.microsoft.com/office/powerpoint/2010/main" val="1196223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BEF6A2-81AD-45B9-9D73-289DA82C1F2D}" type="datetimeFigureOut">
              <a:rPr lang="en-GB" smtClean="0"/>
              <a:t>24/06/2020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96430C-2AAF-4A58-B033-0BB0015869BB}" type="slidenum">
              <a:rPr lang="en-GB" smtClean="0"/>
              <a:t>‹#›</a:t>
            </a:fld>
            <a:endParaRPr lang="en-GB"/>
          </a:p>
        </p:txBody>
      </p:sp>
    </p:spTree>
    <p:extLst>
      <p:ext uri="{BB962C8B-B14F-4D97-AF65-F5344CB8AC3E}">
        <p14:creationId xmlns:p14="http://schemas.microsoft.com/office/powerpoint/2010/main" val="2779000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BEF6A2-81AD-45B9-9D73-289DA82C1F2D}" type="datetimeFigureOut">
              <a:rPr lang="en-GB" smtClean="0"/>
              <a:t>24/06/2020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96430C-2AAF-4A58-B033-0BB0015869BB}" type="slidenum">
              <a:rPr lang="en-GB" smtClean="0"/>
              <a:t>‹#›</a:t>
            </a:fld>
            <a:endParaRPr lang="en-GB"/>
          </a:p>
        </p:txBody>
      </p:sp>
    </p:spTree>
    <p:extLst>
      <p:ext uri="{BB962C8B-B14F-4D97-AF65-F5344CB8AC3E}">
        <p14:creationId xmlns:p14="http://schemas.microsoft.com/office/powerpoint/2010/main" val="2514809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BEF6A2-81AD-45B9-9D73-289DA82C1F2D}" type="datetimeFigureOut">
              <a:rPr lang="en-GB" smtClean="0"/>
              <a:t>24/06/2020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96430C-2AAF-4A58-B033-0BB0015869BB}" type="slidenum">
              <a:rPr lang="en-GB" smtClean="0"/>
              <a:t>‹#›</a:t>
            </a:fld>
            <a:endParaRPr lang="en-GB"/>
          </a:p>
        </p:txBody>
      </p:sp>
    </p:spTree>
    <p:extLst>
      <p:ext uri="{BB962C8B-B14F-4D97-AF65-F5344CB8AC3E}">
        <p14:creationId xmlns:p14="http://schemas.microsoft.com/office/powerpoint/2010/main" val="2860954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6BEF6A2-81AD-45B9-9D73-289DA82C1F2D}" type="datetimeFigureOut">
              <a:rPr lang="en-GB" smtClean="0"/>
              <a:t>24/06/2020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296430C-2AAF-4A58-B033-0BB0015869BB}" type="slidenum">
              <a:rPr lang="en-GB" smtClean="0"/>
              <a:t>‹#›</a:t>
            </a:fld>
            <a:endParaRPr lang="en-GB"/>
          </a:p>
        </p:txBody>
      </p:sp>
    </p:spTree>
    <p:extLst>
      <p:ext uri="{BB962C8B-B14F-4D97-AF65-F5344CB8AC3E}">
        <p14:creationId xmlns:p14="http://schemas.microsoft.com/office/powerpoint/2010/main" val="2809021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6BEF6A2-81AD-45B9-9D73-289DA82C1F2D}" type="datetimeFigureOut">
              <a:rPr lang="en-GB" smtClean="0"/>
              <a:t>24/06/2020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296430C-2AAF-4A58-B033-0BB0015869BB}" type="slidenum">
              <a:rPr lang="en-GB" smtClean="0"/>
              <a:t>‹#›</a:t>
            </a:fld>
            <a:endParaRPr lang="en-GB"/>
          </a:p>
        </p:txBody>
      </p:sp>
    </p:spTree>
    <p:extLst>
      <p:ext uri="{BB962C8B-B14F-4D97-AF65-F5344CB8AC3E}">
        <p14:creationId xmlns:p14="http://schemas.microsoft.com/office/powerpoint/2010/main" val="1694354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6BEF6A2-81AD-45B9-9D73-289DA82C1F2D}" type="datetimeFigureOut">
              <a:rPr lang="en-GB" smtClean="0"/>
              <a:t>24/06/2020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296430C-2AAF-4A58-B033-0BB0015869BB}" type="slidenum">
              <a:rPr lang="en-GB" smtClean="0"/>
              <a:t>‹#›</a:t>
            </a:fld>
            <a:endParaRPr lang="en-GB"/>
          </a:p>
        </p:txBody>
      </p:sp>
    </p:spTree>
    <p:extLst>
      <p:ext uri="{BB962C8B-B14F-4D97-AF65-F5344CB8AC3E}">
        <p14:creationId xmlns:p14="http://schemas.microsoft.com/office/powerpoint/2010/main" val="1045150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6BEF6A2-81AD-45B9-9D73-289DA82C1F2D}" type="datetimeFigureOut">
              <a:rPr lang="en-GB" smtClean="0"/>
              <a:t>24/06/2020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296430C-2AAF-4A58-B033-0BB0015869BB}" type="slidenum">
              <a:rPr lang="en-GB" smtClean="0"/>
              <a:t>‹#›</a:t>
            </a:fld>
            <a:endParaRPr lang="en-GB"/>
          </a:p>
        </p:txBody>
      </p:sp>
    </p:spTree>
    <p:extLst>
      <p:ext uri="{BB962C8B-B14F-4D97-AF65-F5344CB8AC3E}">
        <p14:creationId xmlns:p14="http://schemas.microsoft.com/office/powerpoint/2010/main" val="3955544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BEF6A2-81AD-45B9-9D73-289DA82C1F2D}" type="datetimeFigureOut">
              <a:rPr lang="en-GB" smtClean="0"/>
              <a:t>24/06/2020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296430C-2AAF-4A58-B033-0BB0015869BB}" type="slidenum">
              <a:rPr lang="en-GB" smtClean="0"/>
              <a:t>‹#›</a:t>
            </a:fld>
            <a:endParaRPr lang="en-GB"/>
          </a:p>
        </p:txBody>
      </p:sp>
    </p:spTree>
    <p:extLst>
      <p:ext uri="{BB962C8B-B14F-4D97-AF65-F5344CB8AC3E}">
        <p14:creationId xmlns:p14="http://schemas.microsoft.com/office/powerpoint/2010/main" val="3131920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6BEF6A2-81AD-45B9-9D73-289DA82C1F2D}" type="datetimeFigureOut">
              <a:rPr lang="en-GB" smtClean="0"/>
              <a:t>24/06/2020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296430C-2AAF-4A58-B033-0BB0015869BB}" type="slidenum">
              <a:rPr lang="en-GB" smtClean="0"/>
              <a:t>‹#›</a:t>
            </a:fld>
            <a:endParaRPr lang="en-GB"/>
          </a:p>
        </p:txBody>
      </p:sp>
    </p:spTree>
    <p:extLst>
      <p:ext uri="{BB962C8B-B14F-4D97-AF65-F5344CB8AC3E}">
        <p14:creationId xmlns:p14="http://schemas.microsoft.com/office/powerpoint/2010/main" val="1259919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6BEF6A2-81AD-45B9-9D73-289DA82C1F2D}" type="datetimeFigureOut">
              <a:rPr lang="en-GB" smtClean="0"/>
              <a:t>24/06/2020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296430C-2AAF-4A58-B033-0BB0015869BB}" type="slidenum">
              <a:rPr lang="en-GB" smtClean="0"/>
              <a:t>‹#›</a:t>
            </a:fld>
            <a:endParaRPr lang="en-GB"/>
          </a:p>
        </p:txBody>
      </p:sp>
    </p:spTree>
    <p:extLst>
      <p:ext uri="{BB962C8B-B14F-4D97-AF65-F5344CB8AC3E}">
        <p14:creationId xmlns:p14="http://schemas.microsoft.com/office/powerpoint/2010/main" val="647034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BEF6A2-81AD-45B9-9D73-289DA82C1F2D}" type="datetimeFigureOut">
              <a:rPr lang="en-GB" smtClean="0"/>
              <a:t>24/06/2020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96430C-2AAF-4A58-B033-0BB0015869BB}" type="slidenum">
              <a:rPr lang="en-GB" smtClean="0"/>
              <a:t>‹#›</a:t>
            </a:fld>
            <a:endParaRPr lang="en-GB"/>
          </a:p>
        </p:txBody>
      </p:sp>
    </p:spTree>
    <p:extLst>
      <p:ext uri="{BB962C8B-B14F-4D97-AF65-F5344CB8AC3E}">
        <p14:creationId xmlns:p14="http://schemas.microsoft.com/office/powerpoint/2010/main" val="3074516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Fri</a:t>
            </a:r>
            <a:r>
              <a:rPr lang="en-GB" dirty="0" smtClean="0"/>
              <a:t>day </a:t>
            </a:r>
            <a:r>
              <a:rPr lang="en-GB" dirty="0" smtClean="0"/>
              <a:t>English</a:t>
            </a:r>
            <a:br>
              <a:rPr lang="en-GB" dirty="0" smtClean="0"/>
            </a:br>
            <a:endParaRPr lang="en-GB" dirty="0"/>
          </a:p>
        </p:txBody>
      </p:sp>
      <p:sp>
        <p:nvSpPr>
          <p:cNvPr id="3" name="Subtitle 2"/>
          <p:cNvSpPr>
            <a:spLocks noGrp="1"/>
          </p:cNvSpPr>
          <p:nvPr>
            <p:ph type="subTitle" idx="1"/>
          </p:nvPr>
        </p:nvSpPr>
        <p:spPr/>
        <p:txBody>
          <a:bodyPr/>
          <a:lstStyle/>
          <a:p>
            <a:r>
              <a:rPr lang="en-GB" dirty="0" smtClean="0"/>
              <a:t>Can I </a:t>
            </a:r>
            <a:r>
              <a:rPr lang="en-GB" dirty="0" smtClean="0"/>
              <a:t>edit and im</a:t>
            </a:r>
            <a:r>
              <a:rPr lang="en-GB" dirty="0" smtClean="0"/>
              <a:t>prove my</a:t>
            </a:r>
            <a:r>
              <a:rPr lang="en-GB" dirty="0" smtClean="0"/>
              <a:t> </a:t>
            </a:r>
            <a:r>
              <a:rPr lang="en-GB" dirty="0" smtClean="0"/>
              <a:t>fictional diary?</a:t>
            </a:r>
            <a:endParaRPr lang="en-GB" dirty="0"/>
          </a:p>
        </p:txBody>
      </p:sp>
    </p:spTree>
    <p:extLst>
      <p:ext uri="{BB962C8B-B14F-4D97-AF65-F5344CB8AC3E}">
        <p14:creationId xmlns:p14="http://schemas.microsoft.com/office/powerpoint/2010/main" val="3045189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dirty="0" smtClean="0"/>
              <a:t>Warm up- how can we group these words?</a:t>
            </a:r>
            <a:endParaRPr lang="en-GB" dirty="0"/>
          </a:p>
        </p:txBody>
      </p:sp>
      <p:sp>
        <p:nvSpPr>
          <p:cNvPr id="2" name="Content Placeholder 1"/>
          <p:cNvSpPr>
            <a:spLocks noGrp="1"/>
          </p:cNvSpPr>
          <p:nvPr>
            <p:ph idx="1"/>
          </p:nvPr>
        </p:nvSpPr>
        <p:spPr/>
        <p:txBody>
          <a:bodyPr/>
          <a:lstStyle/>
          <a:p>
            <a:endParaRPr lang="en-GB"/>
          </a:p>
        </p:txBody>
      </p:sp>
      <p:pic>
        <p:nvPicPr>
          <p:cNvPr id="4" name="Picture 3"/>
          <p:cNvPicPr>
            <a:picLocks noChangeAspect="1"/>
          </p:cNvPicPr>
          <p:nvPr/>
        </p:nvPicPr>
        <p:blipFill rotWithShape="1">
          <a:blip r:embed="rId2"/>
          <a:srcRect l="19613" t="15089" r="5591" b="10983"/>
          <a:stretch/>
        </p:blipFill>
        <p:spPr>
          <a:xfrm>
            <a:off x="838200" y="1449976"/>
            <a:ext cx="9731828" cy="5172893"/>
          </a:xfrm>
          <a:prstGeom prst="rect">
            <a:avLst/>
          </a:prstGeom>
        </p:spPr>
      </p:pic>
    </p:spTree>
    <p:extLst>
      <p:ext uri="{BB962C8B-B14F-4D97-AF65-F5344CB8AC3E}">
        <p14:creationId xmlns:p14="http://schemas.microsoft.com/office/powerpoint/2010/main" val="2468846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137" y="1709594"/>
            <a:ext cx="10515600" cy="4249078"/>
          </a:xfrm>
        </p:spPr>
        <p:txBody>
          <a:bodyPr>
            <a:normAutofit fontScale="90000"/>
          </a:bodyPr>
          <a:lstStyle/>
          <a:p>
            <a:r>
              <a:rPr lang="en-GB" dirty="0" smtClean="0"/>
              <a:t>Today we are going </a:t>
            </a:r>
            <a:r>
              <a:rPr lang="en-GB" dirty="0" smtClean="0"/>
              <a:t>to look at our work (I have </a:t>
            </a:r>
            <a:r>
              <a:rPr lang="en-GB" dirty="0" smtClean="0"/>
              <a:t>uploaded some examples of work from our bubble for you to read.)</a:t>
            </a:r>
            <a:br>
              <a:rPr lang="en-GB" dirty="0" smtClean="0"/>
            </a:br>
            <a:r>
              <a:rPr lang="en-GB" dirty="0"/>
              <a:t/>
            </a:r>
            <a:br>
              <a:rPr lang="en-GB" dirty="0"/>
            </a:br>
            <a:r>
              <a:rPr lang="en-GB" dirty="0" smtClean="0"/>
              <a:t>You can magpie some ideas from those if you would like to. </a:t>
            </a:r>
            <a:br>
              <a:rPr lang="en-GB" dirty="0" smtClean="0"/>
            </a:br>
            <a:r>
              <a:rPr lang="en-GB" dirty="0" smtClean="0"/>
              <a:t/>
            </a:r>
            <a:br>
              <a:rPr lang="en-GB" dirty="0" smtClean="0"/>
            </a:br>
            <a:r>
              <a:rPr lang="en-GB" dirty="0" smtClean="0"/>
              <a:t>I would like you to look at your work and see what you would like to improve.</a:t>
            </a:r>
            <a:r>
              <a:rPr lang="en-GB" dirty="0"/>
              <a:t/>
            </a:r>
            <a:br>
              <a:rPr lang="en-GB" dirty="0"/>
            </a:br>
            <a:r>
              <a:rPr lang="en-GB" dirty="0" smtClean="0"/>
              <a:t/>
            </a:r>
            <a:br>
              <a:rPr lang="en-GB" dirty="0" smtClean="0"/>
            </a:br>
            <a:r>
              <a:rPr lang="en-GB" dirty="0"/>
              <a:t/>
            </a:r>
            <a:br>
              <a:rPr lang="en-GB" dirty="0"/>
            </a:br>
            <a:r>
              <a:rPr lang="en-GB" dirty="0" smtClean="0"/>
              <a:t> </a:t>
            </a:r>
            <a:endParaRPr lang="en-GB" dirty="0"/>
          </a:p>
        </p:txBody>
      </p:sp>
    </p:spTree>
    <p:extLst>
      <p:ext uri="{BB962C8B-B14F-4D97-AF65-F5344CB8AC3E}">
        <p14:creationId xmlns:p14="http://schemas.microsoft.com/office/powerpoint/2010/main" val="3957119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to edit</a:t>
            </a:r>
            <a:endParaRPr lang="en-GB" dirty="0"/>
          </a:p>
        </p:txBody>
      </p:sp>
      <p:sp>
        <p:nvSpPr>
          <p:cNvPr id="3" name="Content Placeholder 2"/>
          <p:cNvSpPr>
            <a:spLocks noGrp="1"/>
          </p:cNvSpPr>
          <p:nvPr>
            <p:ph idx="1"/>
          </p:nvPr>
        </p:nvSpPr>
        <p:spPr/>
        <p:txBody>
          <a:bodyPr/>
          <a:lstStyle/>
          <a:p>
            <a:pPr marL="514350" indent="-514350">
              <a:buAutoNum type="arabicPeriod"/>
            </a:pPr>
            <a:r>
              <a:rPr lang="en-GB" dirty="0" smtClean="0"/>
              <a:t>Read your work. Does it all make sense?</a:t>
            </a:r>
          </a:p>
          <a:p>
            <a:pPr marL="514350" indent="-514350">
              <a:buAutoNum type="arabicPeriod"/>
            </a:pPr>
            <a:endParaRPr lang="en-GB" dirty="0"/>
          </a:p>
          <a:p>
            <a:pPr marL="514350" indent="-514350">
              <a:buAutoNum type="arabicPeriod"/>
            </a:pPr>
            <a:r>
              <a:rPr lang="en-GB" dirty="0" smtClean="0"/>
              <a:t>Have you described any nouns that you have written about?</a:t>
            </a:r>
            <a:endParaRPr lang="en-GB" dirty="0"/>
          </a:p>
          <a:p>
            <a:pPr marL="514350" indent="-514350">
              <a:buAutoNum type="arabicPeriod"/>
            </a:pPr>
            <a:endParaRPr lang="en-GB" dirty="0" smtClean="0"/>
          </a:p>
          <a:p>
            <a:pPr marL="514350" indent="-514350">
              <a:buAutoNum type="arabicPeriod"/>
            </a:pPr>
            <a:r>
              <a:rPr lang="en-GB" dirty="0" smtClean="0"/>
              <a:t>Have you used interesting verbs? </a:t>
            </a:r>
          </a:p>
          <a:p>
            <a:pPr marL="514350" indent="-514350">
              <a:buAutoNum type="arabicPeriod"/>
            </a:pPr>
            <a:endParaRPr lang="en-GB" dirty="0"/>
          </a:p>
          <a:p>
            <a:pPr marL="514350" indent="-514350">
              <a:buAutoNum type="arabicPeriod"/>
            </a:pPr>
            <a:r>
              <a:rPr lang="en-GB" dirty="0" smtClean="0"/>
              <a:t>Have you </a:t>
            </a:r>
            <a:r>
              <a:rPr lang="en-GB" smtClean="0"/>
              <a:t>used commas?</a:t>
            </a:r>
            <a:endParaRPr lang="en-GB" dirty="0" smtClean="0"/>
          </a:p>
        </p:txBody>
      </p:sp>
    </p:spTree>
    <p:extLst>
      <p:ext uri="{BB962C8B-B14F-4D97-AF65-F5344CB8AC3E}">
        <p14:creationId xmlns:p14="http://schemas.microsoft.com/office/powerpoint/2010/main" val="33596106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TotalTime>
  <Words>120</Words>
  <Application>Microsoft Office PowerPoint</Application>
  <PresentationFormat>Widescreen</PresentationFormat>
  <Paragraphs>12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Friday English </vt:lpstr>
      <vt:lpstr>Warm up- how can we group these words?</vt:lpstr>
      <vt:lpstr>Today we are going to look at our work (I have uploaded some examples of work from our bubble for you to read.)  You can magpie some ideas from those if you would like to.   I would like you to look at your work and see what you would like to improve.    </vt:lpstr>
      <vt:lpstr>How to edit</vt:lpstr>
    </vt:vector>
  </TitlesOfParts>
  <Company>St Helens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Monday English</dc:title>
  <dc:creator>Andrew Moorcroft</dc:creator>
  <cp:lastModifiedBy>Andrew Moorcroft</cp:lastModifiedBy>
  <cp:revision>16</cp:revision>
  <dcterms:created xsi:type="dcterms:W3CDTF">2020-06-21T19:22:40Z</dcterms:created>
  <dcterms:modified xsi:type="dcterms:W3CDTF">2020-06-24T20:15:26Z</dcterms:modified>
</cp:coreProperties>
</file>