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387" r:id="rId5"/>
    <p:sldId id="301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14" r:id="rId15"/>
    <p:sldId id="391" r:id="rId16"/>
    <p:sldId id="389" r:id="rId17"/>
    <p:sldId id="388" r:id="rId18"/>
    <p:sldId id="383" r:id="rId19"/>
    <p:sldId id="384" r:id="rId20"/>
    <p:sldId id="385" r:id="rId21"/>
    <p:sldId id="38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00C070-7F92-4D09-AB42-436142B103BF}" v="36" dt="2019-03-25T17:03:03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61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na Szilvasy" userId="59fb472d-eed4-4f11-9686-c2c8db02a2cd" providerId="ADAL" clId="{9800C070-7F92-4D09-AB42-436142B103BF}"/>
    <pc:docChg chg="custSel addSld delSld modSld">
      <pc:chgData name="Davina Szilvasy" userId="59fb472d-eed4-4f11-9686-c2c8db02a2cd" providerId="ADAL" clId="{9800C070-7F92-4D09-AB42-436142B103BF}" dt="2019-03-25T17:03:03.508" v="183" actId="207"/>
      <pc:docMkLst>
        <pc:docMk/>
      </pc:docMkLst>
      <pc:sldChg chg="addSp delSp modSp">
        <pc:chgData name="Davina Szilvasy" userId="59fb472d-eed4-4f11-9686-c2c8db02a2cd" providerId="ADAL" clId="{9800C070-7F92-4D09-AB42-436142B103BF}" dt="2019-03-25T17:01:40.384" v="174"/>
        <pc:sldMkLst>
          <pc:docMk/>
          <pc:sldMk cId="636014570" sldId="314"/>
        </pc:sldMkLst>
        <pc:spChg chg="del mod">
          <ac:chgData name="Davina Szilvasy" userId="59fb472d-eed4-4f11-9686-c2c8db02a2cd" providerId="ADAL" clId="{9800C070-7F92-4D09-AB42-436142B103BF}" dt="2019-03-25T16:57:07.561" v="168" actId="478"/>
          <ac:spMkLst>
            <pc:docMk/>
            <pc:sldMk cId="636014570" sldId="314"/>
            <ac:spMk id="19" creationId="{5252A847-DE45-4FA3-A1F8-EEBEB845FF8E}"/>
          </ac:spMkLst>
        </pc:spChg>
        <pc:spChg chg="add">
          <ac:chgData name="Davina Szilvasy" userId="59fb472d-eed4-4f11-9686-c2c8db02a2cd" providerId="ADAL" clId="{9800C070-7F92-4D09-AB42-436142B103BF}" dt="2019-03-25T17:01:40.384" v="174"/>
          <ac:spMkLst>
            <pc:docMk/>
            <pc:sldMk cId="636014570" sldId="314"/>
            <ac:spMk id="43" creationId="{6D704334-5B7D-4181-BA7F-21F026528738}"/>
          </ac:spMkLst>
        </pc:spChg>
        <pc:grpChg chg="del">
          <ac:chgData name="Davina Szilvasy" userId="59fb472d-eed4-4f11-9686-c2c8db02a2cd" providerId="ADAL" clId="{9800C070-7F92-4D09-AB42-436142B103BF}" dt="2019-03-25T16:50:00.110" v="8" actId="478"/>
          <ac:grpSpMkLst>
            <pc:docMk/>
            <pc:sldMk cId="636014570" sldId="314"/>
            <ac:grpSpMk id="3" creationId="{5360C159-0B71-472A-B10C-13DEDF340006}"/>
          </ac:grpSpMkLst>
        </pc:grpChg>
        <pc:grpChg chg="del">
          <ac:chgData name="Davina Szilvasy" userId="59fb472d-eed4-4f11-9686-c2c8db02a2cd" providerId="ADAL" clId="{9800C070-7F92-4D09-AB42-436142B103BF}" dt="2019-03-25T16:50:00.110" v="8" actId="478"/>
          <ac:grpSpMkLst>
            <pc:docMk/>
            <pc:sldMk cId="636014570" sldId="314"/>
            <ac:grpSpMk id="60" creationId="{1237DC5C-B739-4F50-B472-E381B88976F9}"/>
          </ac:grpSpMkLst>
        </pc:grpChg>
        <pc:grpChg chg="del">
          <ac:chgData name="Davina Szilvasy" userId="59fb472d-eed4-4f11-9686-c2c8db02a2cd" providerId="ADAL" clId="{9800C070-7F92-4D09-AB42-436142B103BF}" dt="2019-03-25T16:50:00.110" v="8" actId="478"/>
          <ac:grpSpMkLst>
            <pc:docMk/>
            <pc:sldMk cId="636014570" sldId="314"/>
            <ac:grpSpMk id="64" creationId="{FB1CE2E2-DDAD-4B18-94AF-764BDB26ACEE}"/>
          </ac:grpSpMkLst>
        </pc:grpChg>
        <pc:grpChg chg="del">
          <ac:chgData name="Davina Szilvasy" userId="59fb472d-eed4-4f11-9686-c2c8db02a2cd" providerId="ADAL" clId="{9800C070-7F92-4D09-AB42-436142B103BF}" dt="2019-03-25T16:50:00.110" v="8" actId="478"/>
          <ac:grpSpMkLst>
            <pc:docMk/>
            <pc:sldMk cId="636014570" sldId="314"/>
            <ac:grpSpMk id="68" creationId="{02236FDD-3DD5-4DD3-926F-8F7E60C5E1EB}"/>
          </ac:grpSpMkLst>
        </pc:grpChg>
        <pc:grpChg chg="del">
          <ac:chgData name="Davina Szilvasy" userId="59fb472d-eed4-4f11-9686-c2c8db02a2cd" providerId="ADAL" clId="{9800C070-7F92-4D09-AB42-436142B103BF}" dt="2019-03-25T16:50:00.110" v="8" actId="478"/>
          <ac:grpSpMkLst>
            <pc:docMk/>
            <pc:sldMk cId="636014570" sldId="314"/>
            <ac:grpSpMk id="72" creationId="{7E0B620A-84BD-46E0-BB43-8E36055AECC3}"/>
          </ac:grpSpMkLst>
        </pc:grpChg>
        <pc:grpChg chg="del">
          <ac:chgData name="Davina Szilvasy" userId="59fb472d-eed4-4f11-9686-c2c8db02a2cd" providerId="ADAL" clId="{9800C070-7F92-4D09-AB42-436142B103BF}" dt="2019-03-25T16:50:00.110" v="8" actId="478"/>
          <ac:grpSpMkLst>
            <pc:docMk/>
            <pc:sldMk cId="636014570" sldId="314"/>
            <ac:grpSpMk id="76" creationId="{1199EC45-1446-4840-96D3-D8406C3C55B9}"/>
          </ac:grpSpMkLst>
        </pc:grpChg>
        <pc:grpChg chg="del">
          <ac:chgData name="Davina Szilvasy" userId="59fb472d-eed4-4f11-9686-c2c8db02a2cd" providerId="ADAL" clId="{9800C070-7F92-4D09-AB42-436142B103BF}" dt="2019-03-25T16:50:00.110" v="8" actId="478"/>
          <ac:grpSpMkLst>
            <pc:docMk/>
            <pc:sldMk cId="636014570" sldId="314"/>
            <ac:grpSpMk id="80" creationId="{47682C85-77BB-4261-A47C-965D64066F4F}"/>
          </ac:grpSpMkLst>
        </pc:grpChg>
        <pc:graphicFrameChg chg="del modGraphic">
          <ac:chgData name="Davina Szilvasy" userId="59fb472d-eed4-4f11-9686-c2c8db02a2cd" providerId="ADAL" clId="{9800C070-7F92-4D09-AB42-436142B103BF}" dt="2019-03-25T16:50:00.110" v="8" actId="478"/>
          <ac:graphicFrameMkLst>
            <pc:docMk/>
            <pc:sldMk cId="636014570" sldId="314"/>
            <ac:graphicFrameMk id="12" creationId="{64106B4A-0D26-465D-BE52-9D4640369D9B}"/>
          </ac:graphicFrameMkLst>
        </pc:graphicFrameChg>
        <pc:graphicFrameChg chg="del modGraphic">
          <ac:chgData name="Davina Szilvasy" userId="59fb472d-eed4-4f11-9686-c2c8db02a2cd" providerId="ADAL" clId="{9800C070-7F92-4D09-AB42-436142B103BF}" dt="2019-03-25T16:50:00.110" v="8" actId="478"/>
          <ac:graphicFrameMkLst>
            <pc:docMk/>
            <pc:sldMk cId="636014570" sldId="314"/>
            <ac:graphicFrameMk id="20" creationId="{FB2CA1A5-ADB2-4805-A070-1374605FB304}"/>
          </ac:graphicFrameMkLst>
        </pc:graphicFrameChg>
        <pc:graphicFrameChg chg="add del mod modGraphic">
          <ac:chgData name="Davina Szilvasy" userId="59fb472d-eed4-4f11-9686-c2c8db02a2cd" providerId="ADAL" clId="{9800C070-7F92-4D09-AB42-436142B103BF}" dt="2019-03-25T16:56:50.287" v="156" actId="478"/>
          <ac:graphicFrameMkLst>
            <pc:docMk/>
            <pc:sldMk cId="636014570" sldId="314"/>
            <ac:graphicFrameMk id="37" creationId="{4F67E4C1-B62E-4FF4-8167-6D3B99A45680}"/>
          </ac:graphicFrameMkLst>
        </pc:graphicFrameChg>
        <pc:graphicFrameChg chg="add">
          <ac:chgData name="Davina Szilvasy" userId="59fb472d-eed4-4f11-9686-c2c8db02a2cd" providerId="ADAL" clId="{9800C070-7F92-4D09-AB42-436142B103BF}" dt="2019-03-25T16:57:17.188" v="170"/>
          <ac:graphicFrameMkLst>
            <pc:docMk/>
            <pc:sldMk cId="636014570" sldId="314"/>
            <ac:graphicFrameMk id="42" creationId="{A220922A-78CC-4272-A554-99F9DC40FC15}"/>
          </ac:graphicFrameMkLst>
        </pc:graphicFrameChg>
        <pc:picChg chg="add del mod modCrop">
          <ac:chgData name="Davina Szilvasy" userId="59fb472d-eed4-4f11-9686-c2c8db02a2cd" providerId="ADAL" clId="{9800C070-7F92-4D09-AB42-436142B103BF}" dt="2019-03-25T16:57:07.561" v="168" actId="478"/>
          <ac:picMkLst>
            <pc:docMk/>
            <pc:sldMk cId="636014570" sldId="314"/>
            <ac:picMk id="4" creationId="{B7BF2F19-BD4E-4B3E-8708-108814817802}"/>
          </ac:picMkLst>
        </pc:picChg>
        <pc:picChg chg="add del mod">
          <ac:chgData name="Davina Szilvasy" userId="59fb472d-eed4-4f11-9686-c2c8db02a2cd" providerId="ADAL" clId="{9800C070-7F92-4D09-AB42-436142B103BF}" dt="2019-03-25T16:57:05.036" v="167"/>
          <ac:picMkLst>
            <pc:docMk/>
            <pc:sldMk cId="636014570" sldId="314"/>
            <ac:picMk id="5" creationId="{B22C699B-B8C8-4308-81C4-177F4022EB8D}"/>
          </ac:picMkLst>
        </pc:picChg>
        <pc:picChg chg="add">
          <ac:chgData name="Davina Szilvasy" userId="59fb472d-eed4-4f11-9686-c2c8db02a2cd" providerId="ADAL" clId="{9800C070-7F92-4D09-AB42-436142B103BF}" dt="2019-03-25T16:57:08.263" v="169"/>
          <ac:picMkLst>
            <pc:docMk/>
            <pc:sldMk cId="636014570" sldId="314"/>
            <ac:picMk id="41" creationId="{FC267765-607A-4C22-9334-2930466620FD}"/>
          </ac:picMkLst>
        </pc:picChg>
      </pc:sldChg>
      <pc:sldChg chg="modSp">
        <pc:chgData name="Davina Szilvasy" userId="59fb472d-eed4-4f11-9686-c2c8db02a2cd" providerId="ADAL" clId="{9800C070-7F92-4D09-AB42-436142B103BF}" dt="2019-03-25T17:02:49.051" v="180" actId="207"/>
        <pc:sldMkLst>
          <pc:docMk/>
          <pc:sldMk cId="532291335" sldId="373"/>
        </pc:sldMkLst>
        <pc:spChg chg="mod">
          <ac:chgData name="Davina Szilvasy" userId="59fb472d-eed4-4f11-9686-c2c8db02a2cd" providerId="ADAL" clId="{9800C070-7F92-4D09-AB42-436142B103BF}" dt="2019-03-25T17:02:49.051" v="180" actId="207"/>
          <ac:spMkLst>
            <pc:docMk/>
            <pc:sldMk cId="532291335" sldId="373"/>
            <ac:spMk id="22" creationId="{02BCA192-9487-46A1-A998-0659DEE596E4}"/>
          </ac:spMkLst>
        </pc:spChg>
      </pc:sldChg>
      <pc:sldChg chg="modSp">
        <pc:chgData name="Davina Szilvasy" userId="59fb472d-eed4-4f11-9686-c2c8db02a2cd" providerId="ADAL" clId="{9800C070-7F92-4D09-AB42-436142B103BF}" dt="2019-03-25T17:03:03.508" v="183" actId="207"/>
        <pc:sldMkLst>
          <pc:docMk/>
          <pc:sldMk cId="498885039" sldId="374"/>
        </pc:sldMkLst>
        <pc:spChg chg="mod">
          <ac:chgData name="Davina Szilvasy" userId="59fb472d-eed4-4f11-9686-c2c8db02a2cd" providerId="ADAL" clId="{9800C070-7F92-4D09-AB42-436142B103BF}" dt="2019-03-25T17:03:03.508" v="183" actId="207"/>
          <ac:spMkLst>
            <pc:docMk/>
            <pc:sldMk cId="498885039" sldId="374"/>
            <ac:spMk id="22" creationId="{CA83B42B-2A8A-490D-B467-B1E8EB1166DE}"/>
          </ac:spMkLst>
        </pc:spChg>
      </pc:sldChg>
      <pc:sldChg chg="del">
        <pc:chgData name="Davina Szilvasy" userId="59fb472d-eed4-4f11-9686-c2c8db02a2cd" providerId="ADAL" clId="{9800C070-7F92-4D09-AB42-436142B103BF}" dt="2019-03-25T16:54:45.177" v="133" actId="2696"/>
        <pc:sldMkLst>
          <pc:docMk/>
          <pc:sldMk cId="1022976982" sldId="381"/>
        </pc:sldMkLst>
      </pc:sldChg>
      <pc:sldChg chg="del">
        <pc:chgData name="Davina Szilvasy" userId="59fb472d-eed4-4f11-9686-c2c8db02a2cd" providerId="ADAL" clId="{9800C070-7F92-4D09-AB42-436142B103BF}" dt="2019-03-25T16:54:45.146" v="132" actId="2696"/>
        <pc:sldMkLst>
          <pc:docMk/>
          <pc:sldMk cId="110612880" sldId="382"/>
        </pc:sldMkLst>
      </pc:sldChg>
      <pc:sldChg chg="modSp">
        <pc:chgData name="Davina Szilvasy" userId="59fb472d-eed4-4f11-9686-c2c8db02a2cd" providerId="ADAL" clId="{9800C070-7F92-4D09-AB42-436142B103BF}" dt="2019-03-25T16:46:46.938" v="4" actId="1582"/>
        <pc:sldMkLst>
          <pc:docMk/>
          <pc:sldMk cId="4002784559" sldId="383"/>
        </pc:sldMkLst>
        <pc:spChg chg="mod">
          <ac:chgData name="Davina Szilvasy" userId="59fb472d-eed4-4f11-9686-c2c8db02a2cd" providerId="ADAL" clId="{9800C070-7F92-4D09-AB42-436142B103BF}" dt="2019-03-25T16:46:46.938" v="4" actId="1582"/>
          <ac:spMkLst>
            <pc:docMk/>
            <pc:sldMk cId="4002784559" sldId="383"/>
            <ac:spMk id="30" creationId="{9E62FC74-3B34-445B-8539-2D4E8FE6FE8D}"/>
          </ac:spMkLst>
        </pc:spChg>
      </pc:sldChg>
      <pc:sldChg chg="modSp">
        <pc:chgData name="Davina Szilvasy" userId="59fb472d-eed4-4f11-9686-c2c8db02a2cd" providerId="ADAL" clId="{9800C070-7F92-4D09-AB42-436142B103BF}" dt="2019-03-25T16:46:53.807" v="5" actId="1582"/>
        <pc:sldMkLst>
          <pc:docMk/>
          <pc:sldMk cId="2926081536" sldId="384"/>
        </pc:sldMkLst>
        <pc:spChg chg="mod">
          <ac:chgData name="Davina Szilvasy" userId="59fb472d-eed4-4f11-9686-c2c8db02a2cd" providerId="ADAL" clId="{9800C070-7F92-4D09-AB42-436142B103BF}" dt="2019-03-25T16:46:53.807" v="5" actId="1582"/>
          <ac:spMkLst>
            <pc:docMk/>
            <pc:sldMk cId="2926081536" sldId="384"/>
            <ac:spMk id="5" creationId="{AC6DA6C8-2ED2-4076-8586-BC19D9CC704F}"/>
          </ac:spMkLst>
        </pc:spChg>
      </pc:sldChg>
      <pc:sldChg chg="modSp">
        <pc:chgData name="Davina Szilvasy" userId="59fb472d-eed4-4f11-9686-c2c8db02a2cd" providerId="ADAL" clId="{9800C070-7F92-4D09-AB42-436142B103BF}" dt="2019-03-25T16:56:23.697" v="154"/>
        <pc:sldMkLst>
          <pc:docMk/>
          <pc:sldMk cId="3868168552" sldId="388"/>
        </pc:sldMkLst>
        <pc:graphicFrameChg chg="mod modGraphic">
          <ac:chgData name="Davina Szilvasy" userId="59fb472d-eed4-4f11-9686-c2c8db02a2cd" providerId="ADAL" clId="{9800C070-7F92-4D09-AB42-436142B103BF}" dt="2019-03-25T16:56:21.496" v="153" actId="572"/>
          <ac:graphicFrameMkLst>
            <pc:docMk/>
            <pc:sldMk cId="3868168552" sldId="388"/>
            <ac:graphicFrameMk id="12" creationId="{64106B4A-0D26-465D-BE52-9D4640369D9B}"/>
          </ac:graphicFrameMkLst>
        </pc:graphicFrameChg>
        <pc:graphicFrameChg chg="mod modGraphic">
          <ac:chgData name="Davina Szilvasy" userId="59fb472d-eed4-4f11-9686-c2c8db02a2cd" providerId="ADAL" clId="{9800C070-7F92-4D09-AB42-436142B103BF}" dt="2019-03-25T16:56:23.697" v="154"/>
          <ac:graphicFrameMkLst>
            <pc:docMk/>
            <pc:sldMk cId="3868168552" sldId="388"/>
            <ac:graphicFrameMk id="20" creationId="{FB2CA1A5-ADB2-4805-A070-1374605FB304}"/>
          </ac:graphicFrameMkLst>
        </pc:graphicFrameChg>
      </pc:sldChg>
      <pc:sldChg chg="modSp add">
        <pc:chgData name="Davina Szilvasy" userId="59fb472d-eed4-4f11-9686-c2c8db02a2cd" providerId="ADAL" clId="{9800C070-7F92-4D09-AB42-436142B103BF}" dt="2019-03-25T16:56:08.902" v="150"/>
        <pc:sldMkLst>
          <pc:docMk/>
          <pc:sldMk cId="3109521006" sldId="389"/>
        </pc:sldMkLst>
        <pc:graphicFrameChg chg="mod">
          <ac:chgData name="Davina Szilvasy" userId="59fb472d-eed4-4f11-9686-c2c8db02a2cd" providerId="ADAL" clId="{9800C070-7F92-4D09-AB42-436142B103BF}" dt="2019-03-25T16:56:06.269" v="149"/>
          <ac:graphicFrameMkLst>
            <pc:docMk/>
            <pc:sldMk cId="3109521006" sldId="389"/>
            <ac:graphicFrameMk id="12" creationId="{64106B4A-0D26-465D-BE52-9D4640369D9B}"/>
          </ac:graphicFrameMkLst>
        </pc:graphicFrameChg>
        <pc:graphicFrameChg chg="mod">
          <ac:chgData name="Davina Szilvasy" userId="59fb472d-eed4-4f11-9686-c2c8db02a2cd" providerId="ADAL" clId="{9800C070-7F92-4D09-AB42-436142B103BF}" dt="2019-03-25T16:56:08.902" v="150"/>
          <ac:graphicFrameMkLst>
            <pc:docMk/>
            <pc:sldMk cId="3109521006" sldId="389"/>
            <ac:graphicFrameMk id="20" creationId="{FB2CA1A5-ADB2-4805-A070-1374605FB304}"/>
          </ac:graphicFrameMkLst>
        </pc:graphicFrameChg>
      </pc:sldChg>
      <pc:sldChg chg="modSp add del">
        <pc:chgData name="Davina Szilvasy" userId="59fb472d-eed4-4f11-9686-c2c8db02a2cd" providerId="ADAL" clId="{9800C070-7F92-4D09-AB42-436142B103BF}" dt="2019-03-25T17:02:00.726" v="179" actId="2696"/>
        <pc:sldMkLst>
          <pc:docMk/>
          <pc:sldMk cId="4164320714" sldId="390"/>
        </pc:sldMkLst>
        <pc:graphicFrameChg chg="mod modGraphic">
          <ac:chgData name="Davina Szilvasy" userId="59fb472d-eed4-4f11-9686-c2c8db02a2cd" providerId="ADAL" clId="{9800C070-7F92-4D09-AB42-436142B103BF}" dt="2019-03-25T16:55:25.265" v="143"/>
          <ac:graphicFrameMkLst>
            <pc:docMk/>
            <pc:sldMk cId="4164320714" sldId="390"/>
            <ac:graphicFrameMk id="37" creationId="{4F67E4C1-B62E-4FF4-8167-6D3B99A45680}"/>
          </ac:graphicFrameMkLst>
        </pc:graphicFrameChg>
      </pc:sldChg>
      <pc:sldChg chg="addSp delSp add">
        <pc:chgData name="Davina Szilvasy" userId="59fb472d-eed4-4f11-9686-c2c8db02a2cd" providerId="ADAL" clId="{9800C070-7F92-4D09-AB42-436142B103BF}" dt="2019-03-25T17:01:56.516" v="178"/>
        <pc:sldMkLst>
          <pc:docMk/>
          <pc:sldMk cId="2010647734" sldId="391"/>
        </pc:sldMkLst>
        <pc:graphicFrameChg chg="add">
          <ac:chgData name="Davina Szilvasy" userId="59fb472d-eed4-4f11-9686-c2c8db02a2cd" providerId="ADAL" clId="{9800C070-7F92-4D09-AB42-436142B103BF}" dt="2019-03-25T17:01:56.516" v="178"/>
          <ac:graphicFrameMkLst>
            <pc:docMk/>
            <pc:sldMk cId="2010647734" sldId="391"/>
            <ac:graphicFrameMk id="9" creationId="{4FF8DEB6-EEC8-4507-A232-B755A4ED331D}"/>
          </ac:graphicFrameMkLst>
        </pc:graphicFrameChg>
        <pc:graphicFrameChg chg="del">
          <ac:chgData name="Davina Szilvasy" userId="59fb472d-eed4-4f11-9686-c2c8db02a2cd" providerId="ADAL" clId="{9800C070-7F92-4D09-AB42-436142B103BF}" dt="2019-03-25T17:01:55.343" v="177" actId="478"/>
          <ac:graphicFrameMkLst>
            <pc:docMk/>
            <pc:sldMk cId="2010647734" sldId="391"/>
            <ac:graphicFrameMk id="42" creationId="{A220922A-78CC-4272-A554-99F9DC40FC15}"/>
          </ac:graphicFrameMkLst>
        </pc:graphicFrameChg>
      </pc:sldChg>
      <pc:sldChg chg="delSp modSp add del">
        <pc:chgData name="Davina Szilvasy" userId="59fb472d-eed4-4f11-9686-c2c8db02a2cd" providerId="ADAL" clId="{9800C070-7F92-4D09-AB42-436142B103BF}" dt="2019-03-25T17:01:43.408" v="175" actId="2696"/>
        <pc:sldMkLst>
          <pc:docMk/>
          <pc:sldMk cId="4032920290" sldId="391"/>
        </pc:sldMkLst>
        <pc:spChg chg="mod">
          <ac:chgData name="Davina Szilvasy" userId="59fb472d-eed4-4f11-9686-c2c8db02a2cd" providerId="ADAL" clId="{9800C070-7F92-4D09-AB42-436142B103BF}" dt="2019-03-25T17:01:35.762" v="173" actId="2085"/>
          <ac:spMkLst>
            <pc:docMk/>
            <pc:sldMk cId="4032920290" sldId="391"/>
            <ac:spMk id="19" creationId="{5252A847-DE45-4FA3-A1F8-EEBEB845FF8E}"/>
          </ac:spMkLst>
        </pc:spChg>
        <pc:graphicFrameChg chg="del">
          <ac:chgData name="Davina Szilvasy" userId="59fb472d-eed4-4f11-9686-c2c8db02a2cd" providerId="ADAL" clId="{9800C070-7F92-4D09-AB42-436142B103BF}" dt="2019-03-25T17:01:27.838" v="171" actId="478"/>
          <ac:graphicFrameMkLst>
            <pc:docMk/>
            <pc:sldMk cId="4032920290" sldId="391"/>
            <ac:graphicFrameMk id="37" creationId="{4F67E4C1-B62E-4FF4-8167-6D3B99A45680}"/>
          </ac:graphicFrameMkLst>
        </pc:graphicFrameChg>
        <pc:picChg chg="del">
          <ac:chgData name="Davina Szilvasy" userId="59fb472d-eed4-4f11-9686-c2c8db02a2cd" providerId="ADAL" clId="{9800C070-7F92-4D09-AB42-436142B103BF}" dt="2019-03-25T17:01:27.838" v="171" actId="478"/>
          <ac:picMkLst>
            <pc:docMk/>
            <pc:sldMk cId="4032920290" sldId="391"/>
            <ac:picMk id="4" creationId="{B7BF2F19-BD4E-4B3E-8708-10881481780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68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74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9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66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1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13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33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3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6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6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84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C518-2E58-4E98-8F61-29A47E1D445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41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59531" y="6454317"/>
            <a:ext cx="1238534" cy="403683"/>
            <a:chOff x="68077" y="6454317"/>
            <a:chExt cx="1238534" cy="403683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68077" y="6688723"/>
              <a:ext cx="123853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 dirty="0"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en-GB" sz="5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Classroom Secrets Limited 2019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2" y="6454317"/>
              <a:ext cx="1174025" cy="27890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CE92187-091F-45D1-9A15-1C51230FB9F3}"/>
              </a:ext>
            </a:extLst>
          </p:cNvPr>
          <p:cNvSpPr/>
          <p:nvPr/>
        </p:nvSpPr>
        <p:spPr>
          <a:xfrm>
            <a:off x="275304" y="25333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514" y="522514"/>
            <a:ext cx="79814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activities that go with this PowerPoint are split into three different levels of ability. Choose the level that you think is the most appropriate for you child.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74100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DC1F6-776F-48A6-9EEE-30220183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04F7AA66-7204-4836-81B7-B1F708682BAF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3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How many equal groups of 10 flowers can you make? 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93470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71151" y="6454317"/>
            <a:ext cx="1188000" cy="403587"/>
            <a:chOff x="79697" y="6454317"/>
            <a:chExt cx="1188000" cy="40358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79697" y="6688627"/>
              <a:ext cx="1188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 dirty="0">
                  <a:latin typeface="Arial" panose="020B0604020202020204" pitchFamily="34" charset="0"/>
                  <a:cs typeface="Arial" panose="020B0604020202020204" pitchFamily="34" charset="0"/>
                </a:rPr>
                <a:t>© Classroom Secrets Limited 2018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5" y="6454317"/>
              <a:ext cx="1174025" cy="278902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C267765-607A-4C22-9334-293046662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38" y="137318"/>
            <a:ext cx="8913124" cy="6322100"/>
          </a:xfrm>
          <a:prstGeom prst="rect">
            <a:avLst/>
          </a:prstGeom>
        </p:spPr>
      </p:pic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A220922A-78CC-4272-A554-99F9DC40FC1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3842" y="4240353"/>
          <a:ext cx="8056316" cy="1356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4369">
                  <a:extLst>
                    <a:ext uri="{9D8B030D-6E8A-4147-A177-3AD203B41FA5}">
                      <a16:colId xmlns:a16="http://schemas.microsoft.com/office/drawing/2014/main" val="1609279291"/>
                    </a:ext>
                  </a:extLst>
                </a:gridCol>
                <a:gridCol w="512984">
                  <a:extLst>
                    <a:ext uri="{9D8B030D-6E8A-4147-A177-3AD203B41FA5}">
                      <a16:colId xmlns:a16="http://schemas.microsoft.com/office/drawing/2014/main" val="4260606795"/>
                    </a:ext>
                  </a:extLst>
                </a:gridCol>
                <a:gridCol w="2334369">
                  <a:extLst>
                    <a:ext uri="{9D8B030D-6E8A-4147-A177-3AD203B41FA5}">
                      <a16:colId xmlns:a16="http://schemas.microsoft.com/office/drawing/2014/main" val="636453561"/>
                    </a:ext>
                  </a:extLst>
                </a:gridCol>
                <a:gridCol w="540225">
                  <a:extLst>
                    <a:ext uri="{9D8B030D-6E8A-4147-A177-3AD203B41FA5}">
                      <a16:colId xmlns:a16="http://schemas.microsoft.com/office/drawing/2014/main" val="1266871555"/>
                    </a:ext>
                  </a:extLst>
                </a:gridCol>
                <a:gridCol w="2334369">
                  <a:extLst>
                    <a:ext uri="{9D8B030D-6E8A-4147-A177-3AD203B41FA5}">
                      <a16:colId xmlns:a16="http://schemas.microsoft.com/office/drawing/2014/main" val="1235252564"/>
                    </a:ext>
                  </a:extLst>
                </a:gridCol>
              </a:tblGrid>
              <a:tr h="1356311"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latin typeface="Century Gothic" panose="020B0502020202020204" pitchFamily="34" charset="0"/>
                        </a:rPr>
                        <a:t>A. </a:t>
                      </a:r>
                    </a:p>
                    <a:p>
                      <a:pPr algn="ctr"/>
                      <a:r>
                        <a:rPr lang="en-GB" sz="1900" b="1" dirty="0">
                          <a:latin typeface="Century Gothic" panose="020B0502020202020204" pitchFamily="34" charset="0"/>
                        </a:rPr>
                        <a:t>There are 4 equal groups of 5</a:t>
                      </a:r>
                    </a:p>
                  </a:txBody>
                  <a:tcPr marL="237172" marR="237172" marT="89095" marB="8909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900" b="1" dirty="0"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latin typeface="Century Gothic" panose="020B0502020202020204" pitchFamily="34" charset="0"/>
                        </a:rPr>
                        <a:t>B. </a:t>
                      </a:r>
                    </a:p>
                    <a:p>
                      <a:pPr algn="ctr"/>
                      <a:r>
                        <a:rPr lang="en-GB" sz="1900" b="1" dirty="0">
                          <a:latin typeface="Century Gothic" panose="020B0502020202020204" pitchFamily="34" charset="0"/>
                        </a:rPr>
                        <a:t>There are 2 equal groups of 6</a:t>
                      </a:r>
                    </a:p>
                  </a:txBody>
                  <a:tcPr marL="237172" marR="237172" marT="89095" marB="8909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900" b="1" dirty="0">
                        <a:latin typeface="Century Gothic" panose="020B0502020202020204" pitchFamily="34" charset="0"/>
                      </a:endParaRPr>
                    </a:p>
                  </a:txBody>
                  <a:tcPr marL="237172" marR="237172" marT="89095" marB="8909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latin typeface="Century Gothic" panose="020B0502020202020204" pitchFamily="34" charset="0"/>
                        </a:rPr>
                        <a:t>C. </a:t>
                      </a:r>
                    </a:p>
                    <a:p>
                      <a:pPr algn="ctr"/>
                      <a:r>
                        <a:rPr lang="en-GB" sz="1900" b="1" dirty="0">
                          <a:latin typeface="Century Gothic" panose="020B0502020202020204" pitchFamily="34" charset="0"/>
                        </a:rPr>
                        <a:t>There are 3 equal groups of 6</a:t>
                      </a:r>
                    </a:p>
                  </a:txBody>
                  <a:tcPr marL="237172" marR="237172" marT="89095" marB="8909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804801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6D704334-5B7D-4181-BA7F-21F026528738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4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Circle the correct statement to match the image.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endParaRPr lang="en-GB" sz="2800" dirty="0">
              <a:solidFill>
                <a:srgbClr val="E7E6E6">
                  <a:lumMod val="25000"/>
                </a:srgbClr>
              </a:solidFill>
              <a:latin typeface="SassoonCRInfantMedium" panose="020006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014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71151" y="6454317"/>
            <a:ext cx="1188000" cy="403587"/>
            <a:chOff x="79697" y="6454317"/>
            <a:chExt cx="1188000" cy="40358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79697" y="6688627"/>
              <a:ext cx="1188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 dirty="0">
                  <a:latin typeface="Arial" panose="020B0604020202020204" pitchFamily="34" charset="0"/>
                  <a:cs typeface="Arial" panose="020B0604020202020204" pitchFamily="34" charset="0"/>
                </a:rPr>
                <a:t>© Classroom Secrets Limited 2018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5" y="6454317"/>
              <a:ext cx="1174025" cy="278902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C267765-607A-4C22-9334-293046662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38" y="137318"/>
            <a:ext cx="8913124" cy="63221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D704334-5B7D-4181-BA7F-21F026528738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4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Circle the correct statement to match the image.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endParaRPr lang="en-GB" sz="2800" dirty="0">
              <a:solidFill>
                <a:srgbClr val="E7E6E6">
                  <a:lumMod val="25000"/>
                </a:srgbClr>
              </a:solidFill>
              <a:latin typeface="SassoonCRInfantMedium" panose="02000603020000020003" pitchFamily="2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FF8DEB6-EEC8-4507-A232-B755A4ED3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821781"/>
              </p:ext>
            </p:extLst>
          </p:nvPr>
        </p:nvGraphicFramePr>
        <p:xfrm>
          <a:off x="543842" y="4240353"/>
          <a:ext cx="8056316" cy="1356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4369">
                  <a:extLst>
                    <a:ext uri="{9D8B030D-6E8A-4147-A177-3AD203B41FA5}">
                      <a16:colId xmlns:a16="http://schemas.microsoft.com/office/drawing/2014/main" val="1609279291"/>
                    </a:ext>
                  </a:extLst>
                </a:gridCol>
                <a:gridCol w="512984">
                  <a:extLst>
                    <a:ext uri="{9D8B030D-6E8A-4147-A177-3AD203B41FA5}">
                      <a16:colId xmlns:a16="http://schemas.microsoft.com/office/drawing/2014/main" val="4260606795"/>
                    </a:ext>
                  </a:extLst>
                </a:gridCol>
                <a:gridCol w="2334369">
                  <a:extLst>
                    <a:ext uri="{9D8B030D-6E8A-4147-A177-3AD203B41FA5}">
                      <a16:colId xmlns:a16="http://schemas.microsoft.com/office/drawing/2014/main" val="636453561"/>
                    </a:ext>
                  </a:extLst>
                </a:gridCol>
                <a:gridCol w="540225">
                  <a:extLst>
                    <a:ext uri="{9D8B030D-6E8A-4147-A177-3AD203B41FA5}">
                      <a16:colId xmlns:a16="http://schemas.microsoft.com/office/drawing/2014/main" val="1266871555"/>
                    </a:ext>
                  </a:extLst>
                </a:gridCol>
                <a:gridCol w="2334369">
                  <a:extLst>
                    <a:ext uri="{9D8B030D-6E8A-4147-A177-3AD203B41FA5}">
                      <a16:colId xmlns:a16="http://schemas.microsoft.com/office/drawing/2014/main" val="1235252564"/>
                    </a:ext>
                  </a:extLst>
                </a:gridCol>
              </a:tblGrid>
              <a:tr h="1356311"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A. </a:t>
                      </a:r>
                    </a:p>
                    <a:p>
                      <a:pPr algn="ctr"/>
                      <a:r>
                        <a:rPr lang="en-GB" sz="19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are 4 equal groups of 5</a:t>
                      </a:r>
                    </a:p>
                  </a:txBody>
                  <a:tcPr marL="237172" marR="237172" marT="89095" marB="89095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9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B. </a:t>
                      </a:r>
                    </a:p>
                    <a:p>
                      <a:pPr algn="ctr"/>
                      <a:r>
                        <a:rPr lang="en-GB" sz="19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are 2 equal groups of 6</a:t>
                      </a:r>
                    </a:p>
                  </a:txBody>
                  <a:tcPr marL="237172" marR="237172" marT="89095" marB="89095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900" b="1" dirty="0">
                        <a:latin typeface="Century Gothic" panose="020B0502020202020204" pitchFamily="34" charset="0"/>
                      </a:endParaRPr>
                    </a:p>
                  </a:txBody>
                  <a:tcPr marL="237172" marR="237172" marT="89095" marB="89095"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C. </a:t>
                      </a:r>
                    </a:p>
                    <a:p>
                      <a:pPr algn="ctr"/>
                      <a:r>
                        <a:rPr lang="en-GB" sz="19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There are 3 equal groups of 6</a:t>
                      </a:r>
                    </a:p>
                  </a:txBody>
                  <a:tcPr marL="237172" marR="237172" marT="89095" marB="89095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804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647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71151" y="6454317"/>
            <a:ext cx="1188000" cy="403587"/>
            <a:chOff x="79697" y="6454317"/>
            <a:chExt cx="1188000" cy="40358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79697" y="6688627"/>
              <a:ext cx="1188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 dirty="0">
                  <a:latin typeface="Arial" panose="020B0604020202020204" pitchFamily="34" charset="0"/>
                  <a:cs typeface="Arial" panose="020B0604020202020204" pitchFamily="34" charset="0"/>
                </a:rPr>
                <a:t>© Classroom Secrets Limited 2018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5" y="6454317"/>
              <a:ext cx="1174025" cy="278902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Problem Solving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Grace has 14 counters. She can group them into 7 equal groups of 2.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514350">
              <a:defRPr/>
            </a:pP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514350">
              <a:defRPr/>
            </a:pP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514350">
              <a:defRPr/>
            </a:pP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51435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How could she group them to make 2 equal groups with 4 leftover?</a:t>
            </a: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pPr lvl="0" defTabSz="514350">
              <a:defRPr/>
            </a:pP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51435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She can make                equal groups of                with 4 leftover.</a:t>
            </a:r>
          </a:p>
          <a:p>
            <a:pPr lvl="0"/>
            <a:endParaRPr lang="en-GB" sz="2800" dirty="0">
              <a:solidFill>
                <a:srgbClr val="E7E6E6">
                  <a:lumMod val="25000"/>
                </a:srgbClr>
              </a:solidFill>
              <a:latin typeface="SassoonCRInfantMedium" panose="02000603020000020003" pitchFamily="2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4106B4A-0D26-465D-BE52-9D4640369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187891"/>
              </p:ext>
            </p:extLst>
          </p:nvPr>
        </p:nvGraphicFramePr>
        <p:xfrm>
          <a:off x="2267224" y="5174678"/>
          <a:ext cx="965738" cy="847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738">
                  <a:extLst>
                    <a:ext uri="{9D8B030D-6E8A-4147-A177-3AD203B41FA5}">
                      <a16:colId xmlns:a16="http://schemas.microsoft.com/office/drawing/2014/main" val="2921770008"/>
                    </a:ext>
                  </a:extLst>
                </a:gridCol>
              </a:tblGrid>
              <a:tr h="847389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35438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B2CA1A5-ADB2-4805-A070-1374605FB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721766"/>
              </p:ext>
            </p:extLst>
          </p:nvPr>
        </p:nvGraphicFramePr>
        <p:xfrm>
          <a:off x="5354071" y="5174678"/>
          <a:ext cx="965738" cy="847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738">
                  <a:extLst>
                    <a:ext uri="{9D8B030D-6E8A-4147-A177-3AD203B41FA5}">
                      <a16:colId xmlns:a16="http://schemas.microsoft.com/office/drawing/2014/main" val="2921770008"/>
                    </a:ext>
                  </a:extLst>
                </a:gridCol>
              </a:tblGrid>
              <a:tr h="847389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3543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360C159-0B71-472A-B10C-13DEDF340006}"/>
              </a:ext>
            </a:extLst>
          </p:cNvPr>
          <p:cNvGrpSpPr/>
          <p:nvPr/>
        </p:nvGrpSpPr>
        <p:grpSpPr>
          <a:xfrm>
            <a:off x="7521935" y="2230605"/>
            <a:ext cx="816107" cy="1459861"/>
            <a:chOff x="6164411" y="1797314"/>
            <a:chExt cx="816107" cy="145986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24D67C9-9EE9-4260-8102-21123459E8FD}"/>
                </a:ext>
              </a:extLst>
            </p:cNvPr>
            <p:cNvSpPr/>
            <p:nvPr/>
          </p:nvSpPr>
          <p:spPr>
            <a:xfrm>
              <a:off x="6325847" y="1969389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3998ACA-451B-4777-A338-E8E0871231B4}"/>
                </a:ext>
              </a:extLst>
            </p:cNvPr>
            <p:cNvSpPr/>
            <p:nvPr/>
          </p:nvSpPr>
          <p:spPr>
            <a:xfrm>
              <a:off x="6164411" y="1797314"/>
              <a:ext cx="816107" cy="145986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D84F3EB-DD2D-4949-9E13-F29E0CBF0181}"/>
                </a:ext>
              </a:extLst>
            </p:cNvPr>
            <p:cNvSpPr/>
            <p:nvPr/>
          </p:nvSpPr>
          <p:spPr>
            <a:xfrm>
              <a:off x="6325847" y="2599907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237DC5C-B739-4F50-B472-E381B88976F9}"/>
              </a:ext>
            </a:extLst>
          </p:cNvPr>
          <p:cNvGrpSpPr/>
          <p:nvPr/>
        </p:nvGrpSpPr>
        <p:grpSpPr>
          <a:xfrm>
            <a:off x="819968" y="2230605"/>
            <a:ext cx="816107" cy="1459861"/>
            <a:chOff x="6164411" y="1797314"/>
            <a:chExt cx="816107" cy="145986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D60F671-80CA-405E-8552-28335A600320}"/>
                </a:ext>
              </a:extLst>
            </p:cNvPr>
            <p:cNvSpPr/>
            <p:nvPr/>
          </p:nvSpPr>
          <p:spPr>
            <a:xfrm>
              <a:off x="6325847" y="1969389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4779C21-318C-4AE6-BB43-28834A792578}"/>
                </a:ext>
              </a:extLst>
            </p:cNvPr>
            <p:cNvSpPr/>
            <p:nvPr/>
          </p:nvSpPr>
          <p:spPr>
            <a:xfrm>
              <a:off x="6164411" y="1797314"/>
              <a:ext cx="816107" cy="145986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A255B52-21A9-4DF9-AF0C-0E302765797A}"/>
                </a:ext>
              </a:extLst>
            </p:cNvPr>
            <p:cNvSpPr/>
            <p:nvPr/>
          </p:nvSpPr>
          <p:spPr>
            <a:xfrm>
              <a:off x="6325847" y="2599907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B1CE2E2-DDAD-4B18-94AF-764BDB26ACEE}"/>
              </a:ext>
            </a:extLst>
          </p:cNvPr>
          <p:cNvGrpSpPr/>
          <p:nvPr/>
        </p:nvGrpSpPr>
        <p:grpSpPr>
          <a:xfrm>
            <a:off x="1936963" y="2230605"/>
            <a:ext cx="816107" cy="1459861"/>
            <a:chOff x="6164411" y="1797314"/>
            <a:chExt cx="816107" cy="1459861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CD06AA8-ACFB-4301-A32B-CCED6AEA08A6}"/>
                </a:ext>
              </a:extLst>
            </p:cNvPr>
            <p:cNvSpPr/>
            <p:nvPr/>
          </p:nvSpPr>
          <p:spPr>
            <a:xfrm>
              <a:off x="6325847" y="1969389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6373B53C-64F2-4018-A579-D817B64D183E}"/>
                </a:ext>
              </a:extLst>
            </p:cNvPr>
            <p:cNvSpPr/>
            <p:nvPr/>
          </p:nvSpPr>
          <p:spPr>
            <a:xfrm>
              <a:off x="6164411" y="1797314"/>
              <a:ext cx="816107" cy="145986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5AAD0CF-9BFB-47D2-BFC7-A5DA77DD9F85}"/>
                </a:ext>
              </a:extLst>
            </p:cNvPr>
            <p:cNvSpPr/>
            <p:nvPr/>
          </p:nvSpPr>
          <p:spPr>
            <a:xfrm>
              <a:off x="6325847" y="2599907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236FDD-3DD5-4DD3-926F-8F7E60C5E1EB}"/>
              </a:ext>
            </a:extLst>
          </p:cNvPr>
          <p:cNvGrpSpPr/>
          <p:nvPr/>
        </p:nvGrpSpPr>
        <p:grpSpPr>
          <a:xfrm>
            <a:off x="3053958" y="2230605"/>
            <a:ext cx="816107" cy="1459861"/>
            <a:chOff x="6164411" y="1797314"/>
            <a:chExt cx="816107" cy="1459861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932A407-B6FD-4A6B-B5C0-E931D03A7A3C}"/>
                </a:ext>
              </a:extLst>
            </p:cNvPr>
            <p:cNvSpPr/>
            <p:nvPr/>
          </p:nvSpPr>
          <p:spPr>
            <a:xfrm>
              <a:off x="6325847" y="1969389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C9DE071-9AF5-49ED-9AAB-1ED83FB4B3F0}"/>
                </a:ext>
              </a:extLst>
            </p:cNvPr>
            <p:cNvSpPr/>
            <p:nvPr/>
          </p:nvSpPr>
          <p:spPr>
            <a:xfrm>
              <a:off x="6164411" y="1797314"/>
              <a:ext cx="816107" cy="145986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798204D-B8DF-4983-A121-F43A410175C4}"/>
                </a:ext>
              </a:extLst>
            </p:cNvPr>
            <p:cNvSpPr/>
            <p:nvPr/>
          </p:nvSpPr>
          <p:spPr>
            <a:xfrm>
              <a:off x="6325847" y="2599907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E0B620A-84BD-46E0-BB43-8E36055AECC3}"/>
              </a:ext>
            </a:extLst>
          </p:cNvPr>
          <p:cNvGrpSpPr/>
          <p:nvPr/>
        </p:nvGrpSpPr>
        <p:grpSpPr>
          <a:xfrm>
            <a:off x="4170953" y="2230605"/>
            <a:ext cx="816107" cy="1459861"/>
            <a:chOff x="6164411" y="1797314"/>
            <a:chExt cx="816107" cy="1459861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FA52B3E-24F6-4113-BD1C-7D235E69F3D1}"/>
                </a:ext>
              </a:extLst>
            </p:cNvPr>
            <p:cNvSpPr/>
            <p:nvPr/>
          </p:nvSpPr>
          <p:spPr>
            <a:xfrm>
              <a:off x="6325847" y="1969389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32379854-2E1A-4AFB-B950-D6EAD0CC3143}"/>
                </a:ext>
              </a:extLst>
            </p:cNvPr>
            <p:cNvSpPr/>
            <p:nvPr/>
          </p:nvSpPr>
          <p:spPr>
            <a:xfrm>
              <a:off x="6164411" y="1797314"/>
              <a:ext cx="816107" cy="145986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F639EB9-0113-4630-90CD-D0A4F083250B}"/>
                </a:ext>
              </a:extLst>
            </p:cNvPr>
            <p:cNvSpPr/>
            <p:nvPr/>
          </p:nvSpPr>
          <p:spPr>
            <a:xfrm>
              <a:off x="6325847" y="2599907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199EC45-1446-4840-96D3-D8406C3C55B9}"/>
              </a:ext>
            </a:extLst>
          </p:cNvPr>
          <p:cNvGrpSpPr/>
          <p:nvPr/>
        </p:nvGrpSpPr>
        <p:grpSpPr>
          <a:xfrm>
            <a:off x="5287948" y="2230605"/>
            <a:ext cx="816107" cy="1459861"/>
            <a:chOff x="6164411" y="1797314"/>
            <a:chExt cx="816107" cy="1459861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D28F5E9-6DAD-4C48-9712-79DB62D9E4B1}"/>
                </a:ext>
              </a:extLst>
            </p:cNvPr>
            <p:cNvSpPr/>
            <p:nvPr/>
          </p:nvSpPr>
          <p:spPr>
            <a:xfrm>
              <a:off x="6325847" y="1969389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050A8931-61EE-4077-A167-9A9E3F59DD1C}"/>
                </a:ext>
              </a:extLst>
            </p:cNvPr>
            <p:cNvSpPr/>
            <p:nvPr/>
          </p:nvSpPr>
          <p:spPr>
            <a:xfrm>
              <a:off x="6164411" y="1797314"/>
              <a:ext cx="816107" cy="145986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B547D04-DC0C-41E5-B789-F5DA8F631E40}"/>
                </a:ext>
              </a:extLst>
            </p:cNvPr>
            <p:cNvSpPr/>
            <p:nvPr/>
          </p:nvSpPr>
          <p:spPr>
            <a:xfrm>
              <a:off x="6325847" y="2599907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7682C85-77BB-4261-A47C-965D64066F4F}"/>
              </a:ext>
            </a:extLst>
          </p:cNvPr>
          <p:cNvGrpSpPr/>
          <p:nvPr/>
        </p:nvGrpSpPr>
        <p:grpSpPr>
          <a:xfrm>
            <a:off x="6404943" y="2230605"/>
            <a:ext cx="816107" cy="1459861"/>
            <a:chOff x="6164411" y="1797314"/>
            <a:chExt cx="816107" cy="1459861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69994FC-B161-4413-9FCC-37405C80B8C1}"/>
                </a:ext>
              </a:extLst>
            </p:cNvPr>
            <p:cNvSpPr/>
            <p:nvPr/>
          </p:nvSpPr>
          <p:spPr>
            <a:xfrm>
              <a:off x="6325847" y="1969389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C5094238-4677-43C2-B075-DA8E3B195855}"/>
                </a:ext>
              </a:extLst>
            </p:cNvPr>
            <p:cNvSpPr/>
            <p:nvPr/>
          </p:nvSpPr>
          <p:spPr>
            <a:xfrm>
              <a:off x="6164411" y="1797314"/>
              <a:ext cx="816107" cy="145986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A569256-AEF0-4250-8E2E-36B30E50D733}"/>
                </a:ext>
              </a:extLst>
            </p:cNvPr>
            <p:cNvSpPr/>
            <p:nvPr/>
          </p:nvSpPr>
          <p:spPr>
            <a:xfrm>
              <a:off x="6325847" y="2599907"/>
              <a:ext cx="485704" cy="486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09521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71151" y="6454317"/>
            <a:ext cx="1188000" cy="403587"/>
            <a:chOff x="79697" y="6454317"/>
            <a:chExt cx="1188000" cy="40358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79697" y="6688627"/>
              <a:ext cx="1188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 dirty="0">
                  <a:latin typeface="Arial" panose="020B0604020202020204" pitchFamily="34" charset="0"/>
                  <a:cs typeface="Arial" panose="020B0604020202020204" pitchFamily="34" charset="0"/>
                </a:rPr>
                <a:t>© Classroom Secrets Limited 2018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5" y="6454317"/>
              <a:ext cx="1174025" cy="278902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Problem Solving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Grace has 14 counters. She can group them into 7 equal groups of 2.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514350">
              <a:defRPr/>
            </a:pP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514350">
              <a:defRPr/>
            </a:pP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514350">
              <a:defRPr/>
            </a:pP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51435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How could she group them to make 2 equal groups with 4 leftover?</a:t>
            </a: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pPr lvl="0" defTabSz="514350">
              <a:defRPr/>
            </a:pP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51435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She can make                equal groups of                with 4 leftover.</a:t>
            </a:r>
          </a:p>
          <a:p>
            <a:pPr lvl="0"/>
            <a:endParaRPr lang="en-GB" sz="2800" dirty="0">
              <a:solidFill>
                <a:srgbClr val="E7E6E6">
                  <a:lumMod val="25000"/>
                </a:srgbClr>
              </a:solidFill>
              <a:latin typeface="SassoonCRInfantMedium" panose="02000603020000020003" pitchFamily="2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4106B4A-0D26-465D-BE52-9D4640369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684801"/>
              </p:ext>
            </p:extLst>
          </p:nvPr>
        </p:nvGraphicFramePr>
        <p:xfrm>
          <a:off x="2267224" y="5174678"/>
          <a:ext cx="965738" cy="847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738">
                  <a:extLst>
                    <a:ext uri="{9D8B030D-6E8A-4147-A177-3AD203B41FA5}">
                      <a16:colId xmlns:a16="http://schemas.microsoft.com/office/drawing/2014/main" val="2921770008"/>
                    </a:ext>
                  </a:extLst>
                </a:gridCol>
              </a:tblGrid>
              <a:tr h="84738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35438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B2CA1A5-ADB2-4805-A070-1374605FB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159086"/>
              </p:ext>
            </p:extLst>
          </p:nvPr>
        </p:nvGraphicFramePr>
        <p:xfrm>
          <a:off x="5354071" y="5174678"/>
          <a:ext cx="965738" cy="847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738">
                  <a:extLst>
                    <a:ext uri="{9D8B030D-6E8A-4147-A177-3AD203B41FA5}">
                      <a16:colId xmlns:a16="http://schemas.microsoft.com/office/drawing/2014/main" val="2921770008"/>
                    </a:ext>
                  </a:extLst>
                </a:gridCol>
              </a:tblGrid>
              <a:tr h="84738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35438"/>
                  </a:ext>
                </a:extLst>
              </a:tr>
            </a:tbl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124D67C9-9EE9-4260-8102-21123459E8FD}"/>
              </a:ext>
            </a:extLst>
          </p:cNvPr>
          <p:cNvSpPr/>
          <p:nvPr/>
        </p:nvSpPr>
        <p:spPr>
          <a:xfrm>
            <a:off x="7683371" y="2402680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D84F3EB-DD2D-4949-9E13-F29E0CBF0181}"/>
              </a:ext>
            </a:extLst>
          </p:cNvPr>
          <p:cNvSpPr/>
          <p:nvPr/>
        </p:nvSpPr>
        <p:spPr>
          <a:xfrm>
            <a:off x="7683371" y="3033198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D60F671-80CA-405E-8552-28335A600320}"/>
              </a:ext>
            </a:extLst>
          </p:cNvPr>
          <p:cNvSpPr/>
          <p:nvPr/>
        </p:nvSpPr>
        <p:spPr>
          <a:xfrm>
            <a:off x="981404" y="2402680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A255B52-21A9-4DF9-AF0C-0E302765797A}"/>
              </a:ext>
            </a:extLst>
          </p:cNvPr>
          <p:cNvSpPr/>
          <p:nvPr/>
        </p:nvSpPr>
        <p:spPr>
          <a:xfrm>
            <a:off x="981404" y="3033198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CD06AA8-ACFB-4301-A32B-CCED6AEA08A6}"/>
              </a:ext>
            </a:extLst>
          </p:cNvPr>
          <p:cNvSpPr/>
          <p:nvPr/>
        </p:nvSpPr>
        <p:spPr>
          <a:xfrm>
            <a:off x="2098399" y="2402680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5AAD0CF-9BFB-47D2-BFC7-A5DA77DD9F85}"/>
              </a:ext>
            </a:extLst>
          </p:cNvPr>
          <p:cNvSpPr/>
          <p:nvPr/>
        </p:nvSpPr>
        <p:spPr>
          <a:xfrm>
            <a:off x="2098399" y="3033198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932A407-B6FD-4A6B-B5C0-E931D03A7A3C}"/>
              </a:ext>
            </a:extLst>
          </p:cNvPr>
          <p:cNvSpPr/>
          <p:nvPr/>
        </p:nvSpPr>
        <p:spPr>
          <a:xfrm>
            <a:off x="3215394" y="2402680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798204D-B8DF-4983-A121-F43A410175C4}"/>
              </a:ext>
            </a:extLst>
          </p:cNvPr>
          <p:cNvSpPr/>
          <p:nvPr/>
        </p:nvSpPr>
        <p:spPr>
          <a:xfrm>
            <a:off x="3215394" y="3033198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FA52B3E-24F6-4113-BD1C-7D235E69F3D1}"/>
              </a:ext>
            </a:extLst>
          </p:cNvPr>
          <p:cNvSpPr/>
          <p:nvPr/>
        </p:nvSpPr>
        <p:spPr>
          <a:xfrm>
            <a:off x="4332389" y="2402680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4F639EB9-0113-4630-90CD-D0A4F083250B}"/>
              </a:ext>
            </a:extLst>
          </p:cNvPr>
          <p:cNvSpPr/>
          <p:nvPr/>
        </p:nvSpPr>
        <p:spPr>
          <a:xfrm>
            <a:off x="4332389" y="3033198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D28F5E9-6DAD-4C48-9712-79DB62D9E4B1}"/>
              </a:ext>
            </a:extLst>
          </p:cNvPr>
          <p:cNvSpPr/>
          <p:nvPr/>
        </p:nvSpPr>
        <p:spPr>
          <a:xfrm>
            <a:off x="5449384" y="2402680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B547D04-DC0C-41E5-B789-F5DA8F631E40}"/>
              </a:ext>
            </a:extLst>
          </p:cNvPr>
          <p:cNvSpPr/>
          <p:nvPr/>
        </p:nvSpPr>
        <p:spPr>
          <a:xfrm>
            <a:off x="5449384" y="3033198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69994FC-B161-4413-9FCC-37405C80B8C1}"/>
              </a:ext>
            </a:extLst>
          </p:cNvPr>
          <p:cNvSpPr/>
          <p:nvPr/>
        </p:nvSpPr>
        <p:spPr>
          <a:xfrm>
            <a:off x="6566379" y="2402680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A569256-AEF0-4250-8E2E-36B30E50D733}"/>
              </a:ext>
            </a:extLst>
          </p:cNvPr>
          <p:cNvSpPr/>
          <p:nvPr/>
        </p:nvSpPr>
        <p:spPr>
          <a:xfrm>
            <a:off x="6566379" y="3033198"/>
            <a:ext cx="485704" cy="4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5B42592-EA67-4103-821C-4D1950C84257}"/>
              </a:ext>
            </a:extLst>
          </p:cNvPr>
          <p:cNvSpPr/>
          <p:nvPr/>
        </p:nvSpPr>
        <p:spPr>
          <a:xfrm flipH="1">
            <a:off x="849517" y="2341224"/>
            <a:ext cx="5205505" cy="6017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921563A-7094-47F7-887D-E93196963525}"/>
              </a:ext>
            </a:extLst>
          </p:cNvPr>
          <p:cNvSpPr/>
          <p:nvPr/>
        </p:nvSpPr>
        <p:spPr>
          <a:xfrm flipH="1">
            <a:off x="849517" y="2994281"/>
            <a:ext cx="5205505" cy="6017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536EAE-671D-45D3-8702-E169A5201926}"/>
              </a:ext>
            </a:extLst>
          </p:cNvPr>
          <p:cNvSpPr/>
          <p:nvPr/>
        </p:nvSpPr>
        <p:spPr>
          <a:xfrm flipH="1">
            <a:off x="6431539" y="2282005"/>
            <a:ext cx="1862944" cy="13220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168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6924AC0D-EBA3-47BE-B2B4-A19FDFF6E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55B12BA-F90B-495F-896D-BF92F970F5F8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Problem Solving 2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Jaxon has fewer than 20 carrots. Some are hidden by the splat.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How many carrots could he have?</a:t>
            </a:r>
          </a:p>
          <a:p>
            <a:pPr lvl="0"/>
            <a:endParaRPr lang="en-GB" sz="2000" b="1" dirty="0">
              <a:solidFill>
                <a:srgbClr val="E7E6E6">
                  <a:lumMod val="2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62FC74-3B34-445B-8539-2D4E8FE6FE8D}"/>
              </a:ext>
            </a:extLst>
          </p:cNvPr>
          <p:cNvSpPr txBox="1"/>
          <p:nvPr/>
        </p:nvSpPr>
        <p:spPr>
          <a:xfrm>
            <a:off x="2527343" y="3990533"/>
            <a:ext cx="3721383" cy="783193"/>
          </a:xfrm>
          <a:prstGeom prst="wedgeRoundRectCallout">
            <a:avLst>
              <a:gd name="adj1" fmla="val -61598"/>
              <a:gd name="adj2" fmla="val 17225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I can make equal groups of 2.</a:t>
            </a:r>
          </a:p>
        </p:txBody>
      </p:sp>
    </p:spTree>
    <p:extLst>
      <p:ext uri="{BB962C8B-B14F-4D97-AF65-F5344CB8AC3E}">
        <p14:creationId xmlns:p14="http://schemas.microsoft.com/office/powerpoint/2010/main" val="4002784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6924AC0D-EBA3-47BE-B2B4-A19FDFF6E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55B12BA-F90B-495F-896D-BF92F970F5F8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Problem Solving 2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Jaxon has fewer than 20 carrots. Some are hidden by the splat.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How many carrots could he have?</a:t>
            </a: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 could have 14, 16 or 18 carrots. </a:t>
            </a: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lvl="0"/>
            <a:endParaRPr lang="en-GB" sz="2000" b="1" dirty="0">
              <a:solidFill>
                <a:srgbClr val="E7E6E6">
                  <a:lumMod val="2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DA6C8-2ED2-4076-8586-BC19D9CC704F}"/>
              </a:ext>
            </a:extLst>
          </p:cNvPr>
          <p:cNvSpPr txBox="1"/>
          <p:nvPr/>
        </p:nvSpPr>
        <p:spPr>
          <a:xfrm>
            <a:off x="2527343" y="3990533"/>
            <a:ext cx="3721383" cy="783193"/>
          </a:xfrm>
          <a:prstGeom prst="wedgeRoundRectCallout">
            <a:avLst>
              <a:gd name="adj1" fmla="val -61598"/>
              <a:gd name="adj2" fmla="val 17225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I can make equal groups of 2.</a:t>
            </a:r>
          </a:p>
        </p:txBody>
      </p:sp>
    </p:spTree>
    <p:extLst>
      <p:ext uri="{BB962C8B-B14F-4D97-AF65-F5344CB8AC3E}">
        <p14:creationId xmlns:p14="http://schemas.microsoft.com/office/powerpoint/2010/main" val="2926081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8D02836D-2B2E-4C7C-8242-7AB482818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36A1C0A-3366-4066-AFAC-DBC6F3529FB4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Charlie is grouping some fish to put into tanks. </a:t>
            </a: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He wants to make 6 equal groups of 5.</a:t>
            </a: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Does he have enough fish? </a:t>
            </a: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45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0CF35411-1EFA-40EA-9D7C-FD86D3A39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2DB4F724-3205-4888-B2D0-EB0B6218D282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Charlie is grouping some fish to put into tanks. </a:t>
            </a: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He wants to make 6 equal groups of 5.</a:t>
            </a: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Does he have enough fish? 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Charlie does not have enough fish to make 6 equal groups of 5. He can make 5 equal groups of 5 and he will have 3 leftover.  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316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71151" y="6454317"/>
            <a:ext cx="1188000" cy="403587"/>
            <a:chOff x="79697" y="6454317"/>
            <a:chExt cx="1188000" cy="40358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79697" y="6688627"/>
              <a:ext cx="1188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 dirty="0">
                  <a:latin typeface="Arial" panose="020B0604020202020204" pitchFamily="34" charset="0"/>
                  <a:cs typeface="Arial" panose="020B0604020202020204" pitchFamily="34" charset="0"/>
                </a:rPr>
                <a:t>© Classroom Secrets Limited 2018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5" y="6454317"/>
              <a:ext cx="1174025" cy="278902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GB" sz="1600" b="1" u="sng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Year 1 – Summer Block 1 – Multiplication and Division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GB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en-GB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40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40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4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Step </a:t>
            </a:r>
            <a:r>
              <a:rPr lang="en-GB" sz="4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6: Make Equal Groups - Grouping</a:t>
            </a:r>
          </a:p>
          <a:p>
            <a:pPr lvl="0" fontAlgn="base">
              <a:defRPr/>
            </a:pPr>
            <a:endParaRPr lang="en-GB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00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61304-8A9A-492D-AA21-0DC744653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2BCA192-9487-46A1-A998-0659DEE596E4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Introduction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How many fish are there?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Can they be split into 2 equal groups?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Does it matter if the fish are different colours?</a:t>
            </a:r>
          </a:p>
          <a:p>
            <a:pPr marL="88900" algn="ctr"/>
            <a:endParaRPr lang="en-GB" sz="2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91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D6E462A-B874-4D0C-BF9B-77DA8CB62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A83B42B-2A8A-490D-B467-B1E8EB1166D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Introduction</a:t>
            </a:r>
          </a:p>
          <a:p>
            <a:pPr algn="ctr"/>
            <a:endParaRPr lang="en-GB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How many fish are there?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11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Can they be split into 2 equal groups?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Does it matter if the fish are different colours?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</a:t>
            </a: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will be 1 tank of 5 fish and 1 tank of 6 fish.</a:t>
            </a:r>
          </a:p>
          <a:p>
            <a:pPr algn="ctr"/>
            <a:endParaRPr lang="en-GB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marL="88900" algn="ctr"/>
            <a:endParaRPr lang="en-GB" sz="28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88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06DABE2-607F-4A0E-A44A-EF2C2D684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A8BA2F7-3F25-40A8-BE19-662F89CD03F9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True or false? There are 6 equal groups of 2 leaves. </a:t>
            </a:r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697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06DABE2-607F-4A0E-A44A-EF2C2D684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A8BA2F7-3F25-40A8-BE19-662F89CD03F9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True or false? There are 6 equal groups of 2 leaves. </a:t>
            </a:r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434838-5308-486B-9AD1-4F4E6C0D2B65}"/>
              </a:ext>
            </a:extLst>
          </p:cNvPr>
          <p:cNvSpPr/>
          <p:nvPr/>
        </p:nvSpPr>
        <p:spPr>
          <a:xfrm>
            <a:off x="4131623" y="5783431"/>
            <a:ext cx="6912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4037978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8C30E9AA-C263-4AD5-BDA7-5E3662ACF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838AEA-BBCC-47EB-B176-520C80109DB5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2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Fill in the blanks. </a:t>
            </a:r>
          </a:p>
          <a:p>
            <a:pPr lvl="0" defTabSz="685800">
              <a:defRPr/>
            </a:pP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There are </a:t>
            </a:r>
            <a:r>
              <a:rPr lang="en-GB" sz="2000" b="1" spc="-300" dirty="0">
                <a:solidFill>
                  <a:schemeClr val="tx1"/>
                </a:solidFill>
                <a:latin typeface="Century Gothic" panose="020B0502020202020204" pitchFamily="34" charset="0"/>
              </a:rPr>
              <a:t>______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equal groups of </a:t>
            </a:r>
            <a:r>
              <a:rPr lang="en-GB" sz="2000" b="1" spc="-300" dirty="0">
                <a:solidFill>
                  <a:schemeClr val="tx1"/>
                </a:solidFill>
                <a:latin typeface="Century Gothic" panose="020B0502020202020204" pitchFamily="34" charset="0"/>
              </a:rPr>
              <a:t>______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children.</a:t>
            </a:r>
          </a:p>
        </p:txBody>
      </p:sp>
    </p:spTree>
    <p:extLst>
      <p:ext uri="{BB962C8B-B14F-4D97-AF65-F5344CB8AC3E}">
        <p14:creationId xmlns:p14="http://schemas.microsoft.com/office/powerpoint/2010/main" val="647662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8C30E9AA-C263-4AD5-BDA7-5E3662ACF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838AEA-BBCC-47EB-B176-520C80109DB5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2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Fill in the blanks. </a:t>
            </a:r>
          </a:p>
          <a:p>
            <a:pPr lvl="0" defTabSz="685800">
              <a:defRPr/>
            </a:pP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There are </a:t>
            </a:r>
            <a:r>
              <a:rPr lang="en-GB" sz="2000" b="1" spc="-300" dirty="0">
                <a:solidFill>
                  <a:schemeClr val="tx1"/>
                </a:solidFill>
                <a:latin typeface="Century Gothic" panose="020B0502020202020204" pitchFamily="34" charset="0"/>
              </a:rPr>
              <a:t>______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equal groups of </a:t>
            </a:r>
            <a:r>
              <a:rPr lang="en-GB" sz="2000" b="1" spc="-300" dirty="0">
                <a:solidFill>
                  <a:schemeClr val="tx1"/>
                </a:solidFill>
                <a:latin typeface="Century Gothic" panose="020B0502020202020204" pitchFamily="34" charset="0"/>
              </a:rPr>
              <a:t>______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children.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CB7BD-FF41-4A3C-9BE1-DEDFE45BC94B}"/>
              </a:ext>
            </a:extLst>
          </p:cNvPr>
          <p:cNvSpPr/>
          <p:nvPr/>
        </p:nvSpPr>
        <p:spPr>
          <a:xfrm>
            <a:off x="1683926" y="1373097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60145-FC58-47E3-AE9F-52D5E46F5773}"/>
              </a:ext>
            </a:extLst>
          </p:cNvPr>
          <p:cNvSpPr/>
          <p:nvPr/>
        </p:nvSpPr>
        <p:spPr>
          <a:xfrm>
            <a:off x="4310161" y="1373097"/>
            <a:ext cx="328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61265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B9970398-6DBD-4878-972C-1351355A2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40E7206-20FD-44A5-B50D-EFE77CB294E5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3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How many equal groups of 10 flowers can you make?</a:t>
            </a:r>
          </a:p>
        </p:txBody>
      </p:sp>
    </p:spTree>
    <p:extLst>
      <p:ext uri="{BB962C8B-B14F-4D97-AF65-F5344CB8AC3E}">
        <p14:creationId xmlns:p14="http://schemas.microsoft.com/office/powerpoint/2010/main" val="1889550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2B28500E97074E9232E002F87A0DA8" ma:contentTypeVersion="9" ma:contentTypeDescription="Create a new document." ma:contentTypeScope="" ma:versionID="4a0f88728004eb4f82c14282ae59273b">
  <xsd:schema xmlns:xsd="http://www.w3.org/2001/XMLSchema" xmlns:xs="http://www.w3.org/2001/XMLSchema" xmlns:p="http://schemas.microsoft.com/office/2006/metadata/properties" xmlns:ns2="86144f90-c7b6-48d0-aae5-f5e9e48cc3df" xmlns:ns3="5c7a0828-c5e4-45f8-a074-18a8fdc88ec6" targetNamespace="http://schemas.microsoft.com/office/2006/metadata/properties" ma:root="true" ma:fieldsID="dbda40e16343d875009b14508550e4dd" ns2:_="" ns3:_="">
    <xsd:import namespace="86144f90-c7b6-48d0-aae5-f5e9e48cc3df"/>
    <xsd:import namespace="5c7a0828-c5e4-45f8-a074-18a8fdc88ec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44f90-c7b6-48d0-aae5-f5e9e48cc3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a0828-c5e4-45f8-a074-18a8fdc88e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F8F11D-A449-4684-B8E0-461263A2E192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0f0ae0ff-29c4-4766-b250-c1a9bee8d430"/>
    <ds:schemaRef ds:uri="http://purl.org/dc/terms/"/>
    <ds:schemaRef ds:uri="86144f90-c7b6-48d0-aae5-f5e9e48cc3df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BE7001C-4FE1-4FF1-8D32-419BDEA7C0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3991DE-CD67-4D31-AADE-8899E53BDE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144f90-c7b6-48d0-aae5-f5e9e48cc3df"/>
    <ds:schemaRef ds:uri="5c7a0828-c5e4-45f8-a074-18a8fdc88e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1076</TotalTime>
  <Words>572</Words>
  <Application>Microsoft Office PowerPoint</Application>
  <PresentationFormat>On-screen Show (4:3)</PresentationFormat>
  <Paragraphs>160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SassoonCRInfantMedium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Y1 Summer Block PPT Make Equal Groups Grouping</dc:title>
  <dc:creator>Ashleigh Sobol</dc:creator>
  <cp:lastModifiedBy>Andrew Moorcroft</cp:lastModifiedBy>
  <cp:revision>76</cp:revision>
  <dcterms:created xsi:type="dcterms:W3CDTF">2018-03-17T10:08:43Z</dcterms:created>
  <dcterms:modified xsi:type="dcterms:W3CDTF">2020-06-17T10:18:53Z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0x0101002E2B28500E97074E9232E002F87A0DA8</vt:lpwstr>
  </property>
  <property fmtid="{D5CDD505-2E9C-101B-9397-08002B2CF9AE}" pid="3" name="TaxKeyword">
    <vt:lpwstr/>
  </property>
</Properties>
</file>