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94" autoAdjust="0"/>
    <p:restoredTop sz="94660"/>
  </p:normalViewPr>
  <p:slideViewPr>
    <p:cSldViewPr snapToGrid="0">
      <p:cViewPr varScale="1">
        <p:scale>
          <a:sx n="73" d="100"/>
          <a:sy n="73" d="100"/>
        </p:scale>
        <p:origin x="5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6/17/2020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6/17/2020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6/17/2020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6/17/2020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6/17/2020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6/17/2020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6/17/2020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Friday English Task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9297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273" y="2349925"/>
            <a:ext cx="3498979" cy="2456442"/>
          </a:xfrm>
        </p:spPr>
        <p:txBody>
          <a:bodyPr/>
          <a:lstStyle/>
          <a:p>
            <a:r>
              <a:rPr lang="en-GB" dirty="0" smtClean="0"/>
              <a:t>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Today we are going to </a:t>
            </a:r>
            <a:r>
              <a:rPr lang="en-GB" dirty="0" smtClean="0"/>
              <a:t>hav</a:t>
            </a:r>
            <a:r>
              <a:rPr lang="en-GB" dirty="0" smtClean="0"/>
              <a:t>e a little time away from writing our diary entries and focus upon/ prepare for an important happening on Sunday. </a:t>
            </a:r>
          </a:p>
          <a:p>
            <a:endParaRPr lang="en-GB" dirty="0"/>
          </a:p>
          <a:p>
            <a:r>
              <a:rPr lang="en-GB" dirty="0" smtClean="0"/>
              <a:t>Sunday </a:t>
            </a:r>
            <a:r>
              <a:rPr lang="en-GB" dirty="0" smtClean="0"/>
              <a:t>21</a:t>
            </a:r>
            <a:r>
              <a:rPr lang="en-GB" baseline="30000" dirty="0" smtClean="0"/>
              <a:t>st</a:t>
            </a:r>
            <a:r>
              <a:rPr lang="en-GB" dirty="0" smtClean="0"/>
              <a:t> June is Father’s Day. Make a card for your dad or you could do one for someone special like your Grandad, carer, step dad or any other. </a:t>
            </a:r>
            <a:endParaRPr lang="en-GB" dirty="0" smtClean="0"/>
          </a:p>
          <a:p>
            <a:r>
              <a:rPr lang="en-GB" dirty="0" smtClean="0"/>
              <a:t>.     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50495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78C30D"/>
      </a:accent1>
      <a:accent2>
        <a:srgbClr val="099B62"/>
      </a:accent2>
      <a:accent3>
        <a:srgbClr val="21CFDF"/>
      </a:accent3>
      <a:accent4>
        <a:srgbClr val="179FDF"/>
      </a:accent4>
      <a:accent5>
        <a:srgbClr val="E75710"/>
      </a:accent5>
      <a:accent6>
        <a:srgbClr val="F89C19"/>
      </a:accent6>
      <a:hlink>
        <a:srgbClr val="7CDE25"/>
      </a:hlink>
      <a:folHlink>
        <a:srgbClr val="BCE8A8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C0EF0781-FB17-4F1F-B3B1-699933968C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83</TotalTime>
  <Words>65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 Light</vt:lpstr>
      <vt:lpstr>Rockwell</vt:lpstr>
      <vt:lpstr>Wingdings</vt:lpstr>
      <vt:lpstr>Atlas</vt:lpstr>
      <vt:lpstr>Friday English Task</vt:lpstr>
      <vt:lpstr>Task</vt:lpstr>
    </vt:vector>
  </TitlesOfParts>
  <Company>St Helens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Henry the Explorer</dc:title>
  <dc:creator>Andrew Moorcroft</dc:creator>
  <cp:lastModifiedBy>Andrew Moorcroft</cp:lastModifiedBy>
  <cp:revision>10</cp:revision>
  <dcterms:created xsi:type="dcterms:W3CDTF">2020-06-14T15:53:24Z</dcterms:created>
  <dcterms:modified xsi:type="dcterms:W3CDTF">2020-06-17T13:47:13Z</dcterms:modified>
</cp:coreProperties>
</file>