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5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VV8LEJ4KI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Henry the Explorer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Today, we are going to start writing our diary entry as Henry and the journey he went on.</a:t>
            </a:r>
            <a:endParaRPr lang="en-GB" dirty="0" smtClean="0"/>
          </a:p>
          <a:p>
            <a:r>
              <a:rPr lang="en-GB" dirty="0"/>
              <a:t>(Adults please speak to your child about the dangers of going on adventures by themselves)</a:t>
            </a:r>
            <a:endParaRPr lang="en-GB" dirty="0" smtClean="0"/>
          </a:p>
          <a:p>
            <a:r>
              <a:rPr lang="en-GB" dirty="0" smtClean="0"/>
              <a:t>Henry goes on a journey with his dog, Angus. </a:t>
            </a:r>
          </a:p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www.youtube.com/watch?v=hVV8LEJ4KIU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929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505" y="1802674"/>
            <a:ext cx="3356798" cy="3174275"/>
          </a:xfrm>
        </p:spPr>
        <p:txBody>
          <a:bodyPr>
            <a:noAutofit/>
          </a:bodyPr>
          <a:lstStyle/>
          <a:p>
            <a:r>
              <a:rPr lang="en-GB" sz="2000" dirty="0" smtClean="0"/>
              <a:t>Today</a:t>
            </a:r>
            <a:r>
              <a:rPr lang="en-GB" sz="2000" dirty="0"/>
              <a:t>, we are going to start writing our diary entry as Henry and the journey he went on</a:t>
            </a:r>
            <a:r>
              <a:rPr lang="en-GB" sz="2000" dirty="0" smtClean="0"/>
              <a:t>.</a:t>
            </a:r>
            <a:br>
              <a:rPr lang="en-GB" sz="2000" dirty="0" smtClean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 smtClean="0"/>
              <a:t>Can you remember what we must include in our diary entry?</a:t>
            </a: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/>
              <a:t> </a:t>
            </a:r>
            <a:endParaRPr lang="en-GB" sz="1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912" t="40248" r="42771" b="20081"/>
          <a:stretch/>
        </p:blipFill>
        <p:spPr>
          <a:xfrm>
            <a:off x="5029199" y="1508760"/>
            <a:ext cx="5282402" cy="376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00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757" y="2336862"/>
            <a:ext cx="3498979" cy="2456442"/>
          </a:xfrm>
        </p:spPr>
        <p:txBody>
          <a:bodyPr>
            <a:noAutofit/>
          </a:bodyPr>
          <a:lstStyle/>
          <a:p>
            <a:r>
              <a:rPr lang="en-GB" sz="2400" dirty="0" smtClean="0"/>
              <a:t>Lets remind ourselves of some of the openers we used yesterday. 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 smtClean="0"/>
              <a:t> 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Some examples of these openers are:</a:t>
            </a:r>
          </a:p>
          <a:p>
            <a:r>
              <a:rPr lang="en-GB" dirty="0" smtClean="0"/>
              <a:t>‘first</a:t>
            </a:r>
            <a:r>
              <a:rPr lang="en-GB" dirty="0"/>
              <a:t>', 'next', 'after that', </a:t>
            </a:r>
            <a:r>
              <a:rPr lang="en-GB" dirty="0" smtClean="0"/>
              <a:t>'then,' </a:t>
            </a:r>
            <a:r>
              <a:rPr lang="en-GB" dirty="0"/>
              <a:t>and </a:t>
            </a:r>
            <a:r>
              <a:rPr lang="en-GB" dirty="0" smtClean="0"/>
              <a:t>'finally,’.</a:t>
            </a:r>
          </a:p>
          <a:p>
            <a:r>
              <a:rPr lang="en-GB" dirty="0" smtClean="0"/>
              <a:t>When you write an opener you must use a comma after it. 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Did you use any others </a:t>
            </a:r>
            <a:r>
              <a:rPr lang="en-GB" dirty="0" smtClean="0"/>
              <a:t>we could use?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539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273" y="2349925"/>
            <a:ext cx="3498979" cy="2456442"/>
          </a:xfrm>
        </p:spPr>
        <p:txBody>
          <a:bodyPr/>
          <a:lstStyle/>
          <a:p>
            <a:r>
              <a:rPr lang="en-GB" dirty="0" smtClean="0"/>
              <a:t>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Today we are going to </a:t>
            </a:r>
            <a:r>
              <a:rPr lang="en-GB" dirty="0"/>
              <a:t>s</a:t>
            </a:r>
            <a:r>
              <a:rPr lang="en-GB" dirty="0" smtClean="0"/>
              <a:t>tart to write our diary entry as Henry and his exploration. </a:t>
            </a:r>
          </a:p>
          <a:p>
            <a:endParaRPr lang="en-GB" dirty="0"/>
          </a:p>
          <a:p>
            <a:r>
              <a:rPr lang="en-GB" dirty="0" smtClean="0"/>
              <a:t>Remember you are Henry. </a:t>
            </a:r>
          </a:p>
          <a:p>
            <a:r>
              <a:rPr lang="en-GB" dirty="0" smtClean="0"/>
              <a:t>Write ‘I’, ‘we’, ‘our’ , ‘me’.</a:t>
            </a:r>
          </a:p>
          <a:p>
            <a:r>
              <a:rPr lang="en-GB" dirty="0" smtClean="0"/>
              <a:t>Use your checklist to make sure that you are including everything we need.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1357" t="15250" r="5292" b="9817"/>
          <a:stretch/>
        </p:blipFill>
        <p:spPr>
          <a:xfrm>
            <a:off x="2792681" y="4806367"/>
            <a:ext cx="2325766" cy="183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78C30D"/>
      </a:accent1>
      <a:accent2>
        <a:srgbClr val="099B62"/>
      </a:accent2>
      <a:accent3>
        <a:srgbClr val="21CFDF"/>
      </a:accent3>
      <a:accent4>
        <a:srgbClr val="179FDF"/>
      </a:accent4>
      <a:accent5>
        <a:srgbClr val="E75710"/>
      </a:accent5>
      <a:accent6>
        <a:srgbClr val="F89C19"/>
      </a:accent6>
      <a:hlink>
        <a:srgbClr val="7CDE25"/>
      </a:hlink>
      <a:folHlink>
        <a:srgbClr val="BCE8A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EF0781-FB17-4F1F-B3B1-699933968C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164</TotalTime>
  <Words>197</Words>
  <Application>Microsoft Office PowerPoint</Application>
  <PresentationFormat>Widescreen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 Light</vt:lpstr>
      <vt:lpstr>Rockwell</vt:lpstr>
      <vt:lpstr>Wingdings</vt:lpstr>
      <vt:lpstr>Atlas</vt:lpstr>
      <vt:lpstr>Henry the Explorer</vt:lpstr>
      <vt:lpstr>Today, we are going to start writing our diary entry as Henry and the journey he went on.  Can you remember what we must include in our diary entry?  </vt:lpstr>
      <vt:lpstr>Lets remind ourselves of some of the openers we used yesterday.   </vt:lpstr>
      <vt:lpstr>Task</vt:lpstr>
    </vt:vector>
  </TitlesOfParts>
  <Company>St Helens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Henry the Explorer</dc:title>
  <dc:creator>Andrew Moorcroft</dc:creator>
  <cp:lastModifiedBy>Andrew Moorcroft</cp:lastModifiedBy>
  <cp:revision>13</cp:revision>
  <dcterms:created xsi:type="dcterms:W3CDTF">2020-06-14T15:53:24Z</dcterms:created>
  <dcterms:modified xsi:type="dcterms:W3CDTF">2020-06-17T10:03:07Z</dcterms:modified>
</cp:coreProperties>
</file>