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C1C920DF-271D-460E-A9F9-5799CF7CCCD1}" type="datetimeFigureOut">
              <a:rPr lang="en-GB" smtClean="0"/>
              <a:t>17/06/2020</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D4B3ED3-65D1-47BB-A1B3-39F5C49AD1FD}" type="slidenum">
              <a:rPr lang="en-GB" smtClean="0"/>
              <a:t>‹#›</a:t>
            </a:fld>
            <a:endParaRPr lang="en-GB"/>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C920DF-271D-460E-A9F9-5799CF7CCCD1}"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4B3ED3-65D1-47BB-A1B3-39F5C49AD1FD}" type="slidenum">
              <a:rPr lang="en-GB" smtClean="0"/>
              <a:t>‹#›</a:t>
            </a:fld>
            <a:endParaRPr lang="en-GB"/>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C920DF-271D-460E-A9F9-5799CF7CCCD1}"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4B3ED3-65D1-47BB-A1B3-39F5C49AD1FD}" type="slidenum">
              <a:rPr lang="en-GB" smtClean="0"/>
              <a:t>‹#›</a:t>
            </a:fld>
            <a:endParaRPr lang="en-GB"/>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C920DF-271D-460E-A9F9-5799CF7CCCD1}"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4B3ED3-65D1-47BB-A1B3-39F5C49AD1FD}" type="slidenum">
              <a:rPr lang="en-GB" smtClean="0"/>
              <a:t>‹#›</a:t>
            </a:fld>
            <a:endParaRPr lang="en-GB"/>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C920DF-271D-460E-A9F9-5799CF7CCCD1}"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4B3ED3-65D1-47BB-A1B3-39F5C49AD1FD}"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1C920DF-271D-460E-A9F9-5799CF7CCCD1}" type="datetimeFigureOut">
              <a:rPr lang="en-GB" smtClean="0"/>
              <a:t>17/06/2020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4B3ED3-65D1-47BB-A1B3-39F5C49AD1FD}" type="slidenum">
              <a:rPr lang="en-GB" smtClean="0"/>
              <a:t>‹#›</a:t>
            </a:fld>
            <a:endParaRPr lang="en-GB"/>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C920DF-271D-460E-A9F9-5799CF7CCCD1}" type="datetimeFigureOut">
              <a:rPr lang="en-GB" smtClean="0"/>
              <a:t>17/06/2020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D4B3ED3-65D1-47BB-A1B3-39F5C49AD1FD}" type="slidenum">
              <a:rPr lang="en-GB" smtClean="0"/>
              <a:t>‹#›</a:t>
            </a:fld>
            <a:endParaRPr lang="en-GB"/>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C920DF-271D-460E-A9F9-5799CF7CCCD1}" type="datetimeFigureOut">
              <a:rPr lang="en-GB" smtClean="0"/>
              <a:t>17/06/2020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D4B3ED3-65D1-47BB-A1B3-39F5C49AD1FD}" type="slidenum">
              <a:rPr lang="en-GB" smtClean="0"/>
              <a:t>‹#›</a:t>
            </a:fld>
            <a:endParaRPr lang="en-GB"/>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C920DF-271D-460E-A9F9-5799CF7CCCD1}" type="datetimeFigureOut">
              <a:rPr lang="en-GB" smtClean="0"/>
              <a:t>17/06/2020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D4B3ED3-65D1-47BB-A1B3-39F5C49AD1FD}"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C920DF-271D-460E-A9F9-5799CF7CCCD1}" type="datetimeFigureOut">
              <a:rPr lang="en-GB" smtClean="0"/>
              <a:t>17/06/2020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4B3ED3-65D1-47BB-A1B3-39F5C49AD1FD}"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C920DF-271D-460E-A9F9-5799CF7CCCD1}" type="datetimeFigureOut">
              <a:rPr lang="en-GB" smtClean="0"/>
              <a:t>17/06/2020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4B3ED3-65D1-47BB-A1B3-39F5C49AD1FD}"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C1C920DF-271D-460E-A9F9-5799CF7CCCD1}" type="datetimeFigureOut">
              <a:rPr lang="en-GB" smtClean="0"/>
              <a:t>17/06/2020</a:t>
            </a:fld>
            <a:endParaRPr lang="en-GB"/>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GB"/>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AD4B3ED3-65D1-47BB-A1B3-39F5C49AD1FD}"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bibliotheque-imperiale.com/images/2/21/Carte_warham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1"/>
            <a:ext cx="9144000" cy="68560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9512" y="692696"/>
            <a:ext cx="8568952" cy="1200329"/>
          </a:xfrm>
          <a:prstGeom prst="rect">
            <a:avLst/>
          </a:prstGeom>
          <a:noFill/>
        </p:spPr>
        <p:txBody>
          <a:bodyPr wrap="square" lIns="91440" tIns="45720" rIns="91440" bIns="45720">
            <a:spAutoFit/>
          </a:bodyPr>
          <a:lstStyle/>
          <a:p>
            <a:pPr algn="ctr"/>
            <a:r>
              <a:rPr lang="en-US" sz="7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lackadder ITC" pitchFamily="82" charset="0"/>
              </a:rPr>
              <a:t>Christopher Columbus</a:t>
            </a:r>
            <a:endParaRPr lang="en-US" sz="7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lackadder ITC" pitchFamily="82" charset="0"/>
            </a:endParaRPr>
          </a:p>
        </p:txBody>
      </p:sp>
      <p:pic>
        <p:nvPicPr>
          <p:cNvPr id="1028" name="Picture 4" descr="http://upload.wikimedia.org/wikipedia/commons/5/5d/Christopher_Columbu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7411" y="2132856"/>
            <a:ext cx="2993153" cy="3600000"/>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963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ext Placeholder 3"/>
          <p:cNvSpPr>
            <a:spLocks noGrp="1"/>
          </p:cNvSpPr>
          <p:nvPr>
            <p:ph type="body" sz="half" idx="2"/>
          </p:nvPr>
        </p:nvSpPr>
        <p:spPr>
          <a:xfrm>
            <a:off x="5034579" y="1052736"/>
            <a:ext cx="3411725" cy="5068365"/>
          </a:xfrm>
        </p:spPr>
        <p:txBody>
          <a:bodyPr>
            <a:normAutofit/>
          </a:bodyPr>
          <a:lstStyle/>
          <a:p>
            <a:r>
              <a:rPr lang="en-GB" sz="2400" dirty="0" smtClean="0">
                <a:latin typeface="Comic Sans MS" pitchFamily="66" charset="0"/>
              </a:rPr>
              <a:t>A few months later Columbus and his crew found some land and they believed it was India. Columbus was so happy that he had found a new and faster way to get to India.</a:t>
            </a:r>
            <a:endParaRPr lang="en-GB" sz="2400" dirty="0">
              <a:latin typeface="Comic Sans MS" pitchFamily="66"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74" t="3968" r="12432" b="6250"/>
          <a:stretch/>
        </p:blipFill>
        <p:spPr bwMode="auto">
          <a:xfrm>
            <a:off x="107504" y="1700808"/>
            <a:ext cx="4833257" cy="328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767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5004048" y="908720"/>
            <a:ext cx="3411725" cy="5500413"/>
          </a:xfrm>
        </p:spPr>
        <p:txBody>
          <a:bodyPr/>
          <a:lstStyle/>
          <a:p>
            <a:r>
              <a:rPr lang="en-GB" sz="2400" dirty="0" smtClean="0">
                <a:latin typeface="Comic Sans MS" pitchFamily="66" charset="0"/>
              </a:rPr>
              <a:t>When they got to the land they met some people, who they thought were Indians. Columbus and his crew greeted them and asked to look around their land for treasure.  He also taught them about Christianity.</a:t>
            </a:r>
          </a:p>
          <a:p>
            <a:endParaRPr lang="en-GB" dirty="0">
              <a:latin typeface="Comic Sans MS" pitchFamily="66" charset="0"/>
            </a:endParaRPr>
          </a:p>
          <a:p>
            <a:endParaRPr lang="en-GB" dirty="0">
              <a:latin typeface="Comic Sans MS" pitchFamily="66"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40" t="4564" r="12654" b="6250"/>
          <a:stretch/>
        </p:blipFill>
        <p:spPr bwMode="auto">
          <a:xfrm>
            <a:off x="55418" y="1556792"/>
            <a:ext cx="4840515" cy="326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289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51" t="4961" r="12878" b="4762"/>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9123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5292080" y="620688"/>
            <a:ext cx="3411725" cy="5544616"/>
          </a:xfrm>
        </p:spPr>
        <p:txBody>
          <a:bodyPr>
            <a:normAutofit lnSpcReduction="10000"/>
          </a:bodyPr>
          <a:lstStyle/>
          <a:p>
            <a:r>
              <a:rPr lang="en-GB" sz="2400" dirty="0" smtClean="0">
                <a:latin typeface="Comic Sans MS" pitchFamily="66" charset="0"/>
              </a:rPr>
              <a:t>Columbus didn’t find any treasure there but was really excited to go back and tell everyone about the new way to India. So after a few weeks Columbus travelled back to Portugal and told them all about his voyage. He left some of his crew behind because two of the ships couldn’t sail anymore.</a:t>
            </a:r>
          </a:p>
          <a:p>
            <a:endParaRPr lang="en-GB" sz="2400" dirty="0" smtClean="0">
              <a:latin typeface="Comic Sans MS" pitchFamily="66" charset="0"/>
            </a:endParaRPr>
          </a:p>
          <a:p>
            <a:endParaRPr lang="en-GB" sz="2400" dirty="0">
              <a:latin typeface="Comic Sans MS" pitchFamily="66" charset="0"/>
            </a:endParaRPr>
          </a:p>
          <a:p>
            <a:endParaRPr lang="en-GB" sz="2400" dirty="0">
              <a:latin typeface="Comic Sans MS" pitchFamily="66" charset="0"/>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40" t="4961" r="13212" b="6250"/>
          <a:stretch/>
        </p:blipFill>
        <p:spPr bwMode="auto">
          <a:xfrm>
            <a:off x="251521" y="1484784"/>
            <a:ext cx="4896544" cy="330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5521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5076056" y="1052736"/>
            <a:ext cx="3411725" cy="3960440"/>
          </a:xfrm>
        </p:spPr>
        <p:txBody>
          <a:bodyPr>
            <a:noAutofit/>
          </a:bodyPr>
          <a:lstStyle/>
          <a:p>
            <a:r>
              <a:rPr lang="en-GB" sz="2400" dirty="0" smtClean="0">
                <a:latin typeface="Comic Sans MS" pitchFamily="66" charset="0"/>
              </a:rPr>
              <a:t>For the next few years Columbus travelled back to the land that he thought was India to find treasure, gold and spices.  But each time he went back there was nothing.  </a:t>
            </a:r>
            <a:endParaRPr lang="en-GB" sz="2400" dirty="0">
              <a:latin typeface="Comic Sans MS" pitchFamily="66" charset="0"/>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28" t="4564" r="12766" b="6250"/>
          <a:stretch/>
        </p:blipFill>
        <p:spPr bwMode="auto">
          <a:xfrm>
            <a:off x="107504" y="1556792"/>
            <a:ext cx="4840515" cy="326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179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034579" y="548680"/>
            <a:ext cx="3411725" cy="5760640"/>
          </a:xfrm>
        </p:spPr>
        <p:txBody>
          <a:bodyPr>
            <a:noAutofit/>
          </a:bodyPr>
          <a:lstStyle/>
          <a:p>
            <a:r>
              <a:rPr lang="en-GB" sz="2400" dirty="0" smtClean="0">
                <a:latin typeface="Comic Sans MS" pitchFamily="66" charset="0"/>
              </a:rPr>
              <a:t>Finally, in 1506 Columbus died. He always believed that he had found a new route to India by travelling west.  It was only after he had died did people realise that the land he had found wasn’t India but a new land called America.</a:t>
            </a:r>
          </a:p>
          <a:p>
            <a:endParaRPr lang="en-GB" sz="2400" dirty="0">
              <a:latin typeface="Comic Sans MS" pitchFamily="66" charset="0"/>
            </a:endParaRPr>
          </a:p>
          <a:p>
            <a:r>
              <a:rPr lang="en-GB" sz="2400" dirty="0" smtClean="0">
                <a:latin typeface="Comic Sans MS" pitchFamily="66" charset="0"/>
              </a:rPr>
              <a:t>Columbus did prove to everyone that the world was round.</a:t>
            </a:r>
            <a:endParaRPr lang="en-GB" sz="2400" dirty="0">
              <a:latin typeface="Comic Sans MS" pitchFamily="66" charset="0"/>
            </a:endParaRPr>
          </a:p>
        </p:txBody>
      </p:sp>
      <p:pic>
        <p:nvPicPr>
          <p:cNvPr id="12290" name="Picture 2" descr="http://interestingtopics.net/storage/b3b01f76ba786897aebcff4b1920b6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1458"/>
          <a:stretch/>
        </p:blipFill>
        <p:spPr bwMode="auto">
          <a:xfrm>
            <a:off x="539552" y="3068960"/>
            <a:ext cx="371157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091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5004048" y="548680"/>
            <a:ext cx="3785893" cy="5328592"/>
          </a:xfrm>
        </p:spPr>
        <p:txBody>
          <a:bodyPr>
            <a:normAutofit/>
          </a:bodyPr>
          <a:lstStyle/>
          <a:p>
            <a:r>
              <a:rPr lang="en-GB" sz="2400" dirty="0">
                <a:latin typeface="Comic Sans MS" pitchFamily="66" charset="0"/>
              </a:rPr>
              <a:t>Christopher Columbus was born in </a:t>
            </a:r>
            <a:r>
              <a:rPr lang="en-GB" sz="2400" dirty="0" smtClean="0">
                <a:latin typeface="Comic Sans MS" pitchFamily="66" charset="0"/>
              </a:rPr>
              <a:t>Genoa</a:t>
            </a:r>
            <a:r>
              <a:rPr lang="en-GB" sz="2400" dirty="0">
                <a:latin typeface="Comic Sans MS" pitchFamily="66" charset="0"/>
              </a:rPr>
              <a:t>, Italy in </a:t>
            </a:r>
            <a:r>
              <a:rPr lang="en-GB" sz="2400" dirty="0" smtClean="0">
                <a:latin typeface="Comic Sans MS" pitchFamily="66" charset="0"/>
              </a:rPr>
              <a:t>1451. As a little boy he always wanted to be a sailor and explore the world. When he became a teenager he began sailing the seas and eventually made Portugal his home.</a:t>
            </a:r>
            <a:endParaRPr lang="en-GB" sz="2400" dirty="0">
              <a:latin typeface="Comic Sans MS" pitchFamily="66" charset="0"/>
            </a:endParaRPr>
          </a:p>
        </p:txBody>
      </p:sp>
      <p:pic>
        <p:nvPicPr>
          <p:cNvPr id="2050" name="Picture 2" descr="http://upload.wikimedia.org/wikipedia/commons/d/d8/Street_neapolitan_boy_from_kindergarten_ship_Caracciolo_-_In_rag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331" y="548680"/>
            <a:ext cx="3816424" cy="5563848"/>
          </a:xfrm>
          <a:prstGeom prst="rect">
            <a:avLst/>
          </a:prstGeom>
          <a:noFill/>
          <a:ln w="47625" cmpd="sng">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22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076056" y="1484784"/>
            <a:ext cx="3411725" cy="3960440"/>
          </a:xfrm>
        </p:spPr>
        <p:txBody>
          <a:bodyPr>
            <a:normAutofit/>
          </a:bodyPr>
          <a:lstStyle/>
          <a:p>
            <a:r>
              <a:rPr lang="en-GB" sz="2400" dirty="0" smtClean="0">
                <a:latin typeface="Comic Sans MS" pitchFamily="66" charset="0"/>
              </a:rPr>
              <a:t>Columbus lived during the time of the Exploration age and people thought that the world was flat. </a:t>
            </a:r>
          </a:p>
          <a:p>
            <a:r>
              <a:rPr lang="en-GB" sz="2400" dirty="0" smtClean="0">
                <a:latin typeface="Comic Sans MS" pitchFamily="66" charset="0"/>
              </a:rPr>
              <a:t>Columbus believed it was round.</a:t>
            </a:r>
            <a:endParaRPr lang="en-GB" sz="2400" dirty="0">
              <a:latin typeface="Comic Sans MS" pitchFamily="66" charset="0"/>
            </a:endParaRPr>
          </a:p>
          <a:p>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4763783" cy="314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3348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32275" y="1147497"/>
            <a:ext cx="3411725" cy="4492301"/>
          </a:xfrm>
        </p:spPr>
        <p:txBody>
          <a:bodyPr/>
          <a:lstStyle/>
          <a:p>
            <a:r>
              <a:rPr lang="en-GB" sz="2400" dirty="0" smtClean="0">
                <a:latin typeface="Comic Sans MS" pitchFamily="66" charset="0"/>
              </a:rPr>
              <a:t>Columbus wanted to prove to everyone that the world was round by sailing west to get to East India.</a:t>
            </a:r>
          </a:p>
          <a:p>
            <a:endParaRPr lang="en-GB" sz="2400" dirty="0">
              <a:latin typeface="Comic Sans MS" pitchFamily="66" charset="0"/>
            </a:endParaRPr>
          </a:p>
          <a:p>
            <a:r>
              <a:rPr lang="en-GB" sz="2400" dirty="0" smtClean="0">
                <a:latin typeface="Comic Sans MS" pitchFamily="66" charset="0"/>
              </a:rPr>
              <a:t>People only used to sail east because they thought they would fall off the edge of the world.</a:t>
            </a:r>
            <a:endParaRPr lang="en-GB" sz="2400" dirty="0">
              <a:latin typeface="Comic Sans MS" pitchFamily="66" charset="0"/>
            </a:endParaRPr>
          </a:p>
          <a:p>
            <a:endParaRPr lang="en-GB" dirty="0"/>
          </a:p>
          <a:p>
            <a:endParaRPr lang="en-GB" dirty="0"/>
          </a:p>
        </p:txBody>
      </p:sp>
      <p:sp>
        <p:nvSpPr>
          <p:cNvPr id="6" name="Left Arrow 5"/>
          <p:cNvSpPr/>
          <p:nvPr/>
        </p:nvSpPr>
        <p:spPr>
          <a:xfrm>
            <a:off x="1488023" y="2060848"/>
            <a:ext cx="72008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632719" y="4653136"/>
            <a:ext cx="607860"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28" t="3969" r="12989" b="4365"/>
          <a:stretch/>
        </p:blipFill>
        <p:spPr bwMode="auto">
          <a:xfrm>
            <a:off x="584206" y="3148676"/>
            <a:ext cx="4331022" cy="3008920"/>
          </a:xfrm>
          <a:prstGeom prst="rect">
            <a:avLst/>
          </a:prstGeom>
          <a:noFill/>
          <a:ln w="476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397" t="16157" r="12211" b="15993"/>
          <a:stretch/>
        </p:blipFill>
        <p:spPr bwMode="auto">
          <a:xfrm>
            <a:off x="584206" y="706582"/>
            <a:ext cx="4325281" cy="2188536"/>
          </a:xfrm>
          <a:prstGeom prst="rect">
            <a:avLst/>
          </a:prstGeom>
          <a:noFill/>
          <a:ln w="476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3327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ext Placeholder 3"/>
          <p:cNvSpPr>
            <a:spLocks noGrp="1"/>
          </p:cNvSpPr>
          <p:nvPr>
            <p:ph type="body" sz="half" idx="2"/>
          </p:nvPr>
        </p:nvSpPr>
        <p:spPr>
          <a:xfrm>
            <a:off x="5034579" y="620688"/>
            <a:ext cx="3411725" cy="5500413"/>
          </a:xfrm>
        </p:spPr>
        <p:txBody>
          <a:bodyPr/>
          <a:lstStyle/>
          <a:p>
            <a:r>
              <a:rPr lang="en-GB" sz="2400" dirty="0" smtClean="0">
                <a:latin typeface="Comic Sans MS" pitchFamily="66" charset="0"/>
              </a:rPr>
              <a:t>After some time, Columbus decided to ask the Kings of Portugal, France and England for money to sail west and in return he would give them  spices and treasure that he would find in India.</a:t>
            </a:r>
          </a:p>
          <a:p>
            <a:endParaRPr lang="en-GB" sz="2400" dirty="0">
              <a:latin typeface="Comic Sans MS" pitchFamily="66" charset="0"/>
            </a:endParaRPr>
          </a:p>
          <a:p>
            <a:r>
              <a:rPr lang="en-GB" sz="2400" dirty="0" smtClean="0">
                <a:latin typeface="Comic Sans MS" pitchFamily="66" charset="0"/>
              </a:rPr>
              <a:t>But they laughed at him and said ‘No!’</a:t>
            </a:r>
            <a:endParaRPr lang="en-GB" sz="2400" dirty="0">
              <a:latin typeface="Comic Sans MS" pitchFamily="66" charset="0"/>
            </a:endParaRPr>
          </a:p>
          <a:p>
            <a:endParaRPr lang="en-GB" dirty="0"/>
          </a:p>
          <a:p>
            <a:endParaRPr lang="en-GB"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51" t="3978" r="12654" b="6249"/>
          <a:stretch/>
        </p:blipFill>
        <p:spPr bwMode="auto">
          <a:xfrm>
            <a:off x="179512" y="1412776"/>
            <a:ext cx="4754587" cy="323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8010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4944026" y="764704"/>
            <a:ext cx="3411725" cy="5860453"/>
          </a:xfrm>
        </p:spPr>
        <p:txBody>
          <a:bodyPr>
            <a:normAutofit/>
          </a:bodyPr>
          <a:lstStyle/>
          <a:p>
            <a:r>
              <a:rPr lang="en-GB" sz="2400" dirty="0" smtClean="0">
                <a:latin typeface="Comic Sans MS" pitchFamily="66" charset="0"/>
              </a:rPr>
              <a:t>Next Columbus decided to go to the King and Queen of Spain.  He explained to them that if they helped him travel west he would give them the treasure and spices that he would find.</a:t>
            </a:r>
          </a:p>
          <a:p>
            <a:endParaRPr lang="en-GB" sz="2400" dirty="0">
              <a:latin typeface="Comic Sans MS" pitchFamily="66" charset="0"/>
            </a:endParaRPr>
          </a:p>
          <a:p>
            <a:r>
              <a:rPr lang="en-GB" sz="2400" dirty="0" smtClean="0">
                <a:latin typeface="Comic Sans MS" pitchFamily="66" charset="0"/>
              </a:rPr>
              <a:t>They said ‘Yes’.</a:t>
            </a:r>
          </a:p>
          <a:p>
            <a:endParaRPr lang="en-GB" sz="2800" dirty="0">
              <a:latin typeface="Comic Sans MS" pitchFamily="66"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74" t="3968" r="12655" b="6250"/>
          <a:stretch/>
        </p:blipFill>
        <p:spPr bwMode="auto">
          <a:xfrm>
            <a:off x="0" y="1556792"/>
            <a:ext cx="4920478"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025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5508104" y="1196752"/>
            <a:ext cx="3411725" cy="4294927"/>
          </a:xfrm>
        </p:spPr>
        <p:txBody>
          <a:bodyPr>
            <a:normAutofit/>
          </a:bodyPr>
          <a:lstStyle/>
          <a:p>
            <a:r>
              <a:rPr lang="en-GB" sz="2400" dirty="0" smtClean="0">
                <a:latin typeface="Comic Sans MS" pitchFamily="66" charset="0"/>
              </a:rPr>
              <a:t>In 1492, Christopher Columbus and his crew were ready to sail west to India. People came to say good bye and farewell.  Some people thought they would never return because they were sailing towards the edge of the world.</a:t>
            </a:r>
            <a:endParaRPr lang="en-GB" sz="2400" dirty="0">
              <a:latin typeface="Comic Sans MS" pitchFamily="66"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05" t="3770" r="13212" b="6250"/>
          <a:stretch/>
        </p:blipFill>
        <p:spPr bwMode="auto">
          <a:xfrm>
            <a:off x="107504" y="1340768"/>
            <a:ext cx="5242057" cy="357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128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4910837" y="1301112"/>
            <a:ext cx="3411725" cy="2880320"/>
          </a:xfrm>
        </p:spPr>
        <p:txBody>
          <a:bodyPr>
            <a:normAutofit/>
          </a:bodyPr>
          <a:lstStyle/>
          <a:p>
            <a:r>
              <a:rPr lang="en-GB" sz="2400" dirty="0" smtClean="0">
                <a:latin typeface="Comic Sans MS" pitchFamily="66" charset="0"/>
              </a:rPr>
              <a:t>The Kind and Queen of Spain gave him three ships to sail in and asked him to bring back treasure and convert all the people there to Christianity.</a:t>
            </a:r>
            <a:endParaRPr lang="en-GB" sz="2400" dirty="0">
              <a:latin typeface="Comic Sans MS" pitchFamily="66"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40" t="5357" r="13323" b="6250"/>
          <a:stretch/>
        </p:blipFill>
        <p:spPr bwMode="auto">
          <a:xfrm>
            <a:off x="113865" y="1124744"/>
            <a:ext cx="4796972" cy="323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1489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001" y="559399"/>
            <a:ext cx="7768431" cy="2941610"/>
          </a:xfrm>
        </p:spPr>
        <p:txBody>
          <a:bodyPr/>
          <a:lstStyle/>
          <a:p>
            <a:endParaRPr lang="en-GB" dirty="0"/>
          </a:p>
        </p:txBody>
      </p:sp>
      <p:sp>
        <p:nvSpPr>
          <p:cNvPr id="4" name="Text Placeholder 3"/>
          <p:cNvSpPr>
            <a:spLocks noGrp="1"/>
          </p:cNvSpPr>
          <p:nvPr>
            <p:ph type="body" sz="half" idx="2"/>
          </p:nvPr>
        </p:nvSpPr>
        <p:spPr>
          <a:xfrm>
            <a:off x="395537" y="3603812"/>
            <a:ext cx="8050768" cy="2517289"/>
          </a:xfrm>
        </p:spPr>
        <p:txBody>
          <a:bodyPr>
            <a:normAutofit/>
          </a:bodyPr>
          <a:lstStyle/>
          <a:p>
            <a:r>
              <a:rPr lang="en-GB" sz="2400" dirty="0" smtClean="0">
                <a:latin typeface="Comic Sans MS" pitchFamily="66" charset="0"/>
              </a:rPr>
              <a:t>While Columbus was sailing West he was sure that they would reach India soon because he thought the world was small.  He couldn’t wait to explore this new journey and show it back home to everyone he knew, especially the King and Queen of Spain.</a:t>
            </a:r>
            <a:endParaRPr lang="en-GB" sz="2400" dirty="0">
              <a:latin typeface="Comic Sans MS" pitchFamily="66"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50" t="4564" r="12767" b="6250"/>
          <a:stretch/>
        </p:blipFill>
        <p:spPr bwMode="auto">
          <a:xfrm>
            <a:off x="4355976" y="463514"/>
            <a:ext cx="4530013" cy="306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619" t="5019" r="12625" b="5777"/>
          <a:stretch/>
        </p:blipFill>
        <p:spPr bwMode="auto">
          <a:xfrm>
            <a:off x="179512" y="469194"/>
            <a:ext cx="3963177" cy="306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289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TotalTime>
  <Words>546</Words>
  <Application>Microsoft Office PowerPoint</Application>
  <PresentationFormat>On-screen Show (4:3)</PresentationFormat>
  <Paragraphs>25</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Blackadder ITC</vt:lpstr>
      <vt:lpstr>Book Antiqua</vt:lpstr>
      <vt:lpstr>Comic Sans MS</vt:lpstr>
      <vt:lpstr>Wingdings</vt:lpstr>
      <vt:lpstr>Hardcover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Andrew Moorcroft</cp:lastModifiedBy>
  <cp:revision>14</cp:revision>
  <dcterms:created xsi:type="dcterms:W3CDTF">2014-03-26T20:22:41Z</dcterms:created>
  <dcterms:modified xsi:type="dcterms:W3CDTF">2020-06-17T07:53:19Z</dcterms:modified>
</cp:coreProperties>
</file>