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8048-70CD-4577-86A4-73292F4EB748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1991E-6539-4D53-BCBA-97092D2E2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089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8048-70CD-4577-86A4-73292F4EB748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1991E-6539-4D53-BCBA-97092D2E2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834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8048-70CD-4577-86A4-73292F4EB748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1991E-6539-4D53-BCBA-97092D2E2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409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8048-70CD-4577-86A4-73292F4EB748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1991E-6539-4D53-BCBA-97092D2E2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541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8048-70CD-4577-86A4-73292F4EB748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1991E-6539-4D53-BCBA-97092D2E2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669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8048-70CD-4577-86A4-73292F4EB748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1991E-6539-4D53-BCBA-97092D2E2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211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8048-70CD-4577-86A4-73292F4EB748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1991E-6539-4D53-BCBA-97092D2E2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027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8048-70CD-4577-86A4-73292F4EB748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1991E-6539-4D53-BCBA-97092D2E2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066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8048-70CD-4577-86A4-73292F4EB748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1991E-6539-4D53-BCBA-97092D2E2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992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8048-70CD-4577-86A4-73292F4EB748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1991E-6539-4D53-BCBA-97092D2E2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327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8048-70CD-4577-86A4-73292F4EB748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1991E-6539-4D53-BCBA-97092D2E2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757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E8048-70CD-4577-86A4-73292F4EB748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1991E-6539-4D53-BCBA-97092D2E23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32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332656"/>
            <a:ext cx="3096344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u="sng" dirty="0" smtClean="0">
                <a:latin typeface="Twinkl Cursive Looped" panose="02000000000000000000" pitchFamily="2" charset="0"/>
              </a:rPr>
              <a:t>Drawing Animals</a:t>
            </a:r>
          </a:p>
          <a:p>
            <a:endParaRPr lang="en-GB" dirty="0" smtClean="0">
              <a:latin typeface="Twinkl Cursive Looped" panose="02000000000000000000" pitchFamily="2" charset="0"/>
            </a:endParaRPr>
          </a:p>
          <a:p>
            <a:r>
              <a:rPr lang="en-GB" sz="2400" dirty="0" smtClean="0">
                <a:latin typeface="Twinkl Cursive Looped" panose="02000000000000000000" pitchFamily="2" charset="0"/>
              </a:rPr>
              <a:t>Many Zoos are offering virtual tours of their enclosures during the next few weeks. Find out about different animals and then choose one to draw. </a:t>
            </a:r>
          </a:p>
          <a:p>
            <a:endParaRPr lang="en-GB" sz="2400" dirty="0" smtClean="0">
              <a:latin typeface="Twinkl Cursive Looped" panose="02000000000000000000" pitchFamily="2" charset="0"/>
            </a:endParaRPr>
          </a:p>
          <a:p>
            <a:r>
              <a:rPr lang="en-GB" sz="2400" dirty="0" smtClean="0">
                <a:latin typeface="Twinkl Cursive Looped" panose="02000000000000000000" pitchFamily="2" charset="0"/>
              </a:rPr>
              <a:t>These animals have been drawn using felt tip pens which have then been smudged gently with water and a brush.</a:t>
            </a:r>
            <a:endParaRPr lang="en-GB" sz="2400" dirty="0">
              <a:latin typeface="Twinkl Cursive Looped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522" y="908720"/>
            <a:ext cx="5686425" cy="55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761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466"/>
            <a:ext cx="6696744" cy="3342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94" y="3392115"/>
            <a:ext cx="6696746" cy="336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7725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332656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Twinkl Cursive Looped" panose="02000000000000000000" pitchFamily="2" charset="0"/>
              </a:rPr>
              <a:t>You could also draw using pencils. Can you add shading using a range of pencils? or by applying different pressure to the same pencil?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8" y="1566933"/>
            <a:ext cx="6624736" cy="496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05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77</Words>
  <Application>Microsoft Office PowerPoint</Application>
  <PresentationFormat>On-screen Show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Gaunt</dc:creator>
  <cp:lastModifiedBy>Ashleigh Gaunt</cp:lastModifiedBy>
  <cp:revision>3</cp:revision>
  <dcterms:created xsi:type="dcterms:W3CDTF">2020-06-09T20:31:33Z</dcterms:created>
  <dcterms:modified xsi:type="dcterms:W3CDTF">2020-06-09T20:50:40Z</dcterms:modified>
</cp:coreProperties>
</file>