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33" r:id="rId2"/>
    <p:sldId id="325" r:id="rId3"/>
    <p:sldId id="357" r:id="rId4"/>
    <p:sldId id="358" r:id="rId5"/>
    <p:sldId id="345" r:id="rId6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7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7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sz="7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sz="7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sz="7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63300"/>
    <a:srgbClr val="FF6600"/>
    <a:srgbClr val="FFCCFF"/>
    <a:srgbClr val="9900FF"/>
    <a:srgbClr val="FF0000"/>
    <a:srgbClr val="009999"/>
    <a:srgbClr val="0000CC"/>
    <a:srgbClr val="FFFF66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61" autoAdjust="0"/>
    <p:restoredTop sz="94581" autoAdjust="0"/>
  </p:normalViewPr>
  <p:slideViewPr>
    <p:cSldViewPr>
      <p:cViewPr varScale="1">
        <p:scale>
          <a:sx n="69" d="100"/>
          <a:sy n="69" d="100"/>
        </p:scale>
        <p:origin x="139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spcBef>
                <a:spcPct val="50000"/>
              </a:spcBef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spcBef>
                <a:spcPct val="50000"/>
              </a:spcBef>
              <a:defRPr sz="1200"/>
            </a:lvl1pPr>
          </a:lstStyle>
          <a:p>
            <a:pPr>
              <a:defRPr/>
            </a:pPr>
            <a:fld id="{C7B8666A-2AD1-4A0B-93E8-CFF8590A78A3}" type="datetimeFigureOut">
              <a:rPr lang="en-GB"/>
              <a:pPr>
                <a:defRPr/>
              </a:pPr>
              <a:t>14/06/2020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spcBef>
                <a:spcPct val="50000"/>
              </a:spcBef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spcBef>
                <a:spcPct val="50000"/>
              </a:spcBef>
              <a:defRPr sz="1200"/>
            </a:lvl1pPr>
          </a:lstStyle>
          <a:p>
            <a:pPr>
              <a:defRPr/>
            </a:pPr>
            <a:fld id="{2D35D076-D5C6-450E-8159-23BC8C95A2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83E63-0546-480A-BA11-27187AC1415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28220811"/>
      </p:ext>
    </p:extLst>
  </p:cSld>
  <p:clrMapOvr>
    <a:masterClrMapping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D9CDB-CBB8-4547-A900-E95A77D7018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25254410"/>
      </p:ext>
    </p:extLst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1578F-1ABE-4B81-97FA-9BC1C4479BF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40229791"/>
      </p:ext>
    </p:extLst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B78BA-8F09-4E76-B85E-9546301F42E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83975624"/>
      </p:ext>
    </p:extLst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AF1F1-30D9-49B3-9EE6-9183887C4C8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68031349"/>
      </p:ext>
    </p:extLst>
  </p:cSld>
  <p:clrMapOvr>
    <a:masterClrMapping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9F43C-28D5-4324-AB37-AA3C17D97AC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66147958"/>
      </p:ext>
    </p:extLst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DE838-E9A3-41C8-8FF0-834457653BC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17658195"/>
      </p:ext>
    </p:extLst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C7451-5B50-46D1-9B15-C2AF4109FAE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45720372"/>
      </p:ext>
    </p:extLst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C8086-8340-4F5D-B45C-296C0B0F84E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44293653"/>
      </p:ext>
    </p:extLst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F3DED-FB5F-45E1-B05F-A7786A5E118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12058066"/>
      </p:ext>
    </p:extLst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9C98F-65CF-4C14-B003-C07629B0739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57396155"/>
      </p:ext>
    </p:extLst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fld id="{C5B11159-6504-4AD4-B5A6-F8156219604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9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2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5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8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1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6" grpId="1"/>
      <p:bldP spid="1027" grpId="0" build="p">
        <p:tmplLst>
          <p:tmpl lvl="1">
            <p:tnLst>
              <p:par>
                <p:cTn presetID="54" presetClass="entr" presetSubtype="0" ac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27" grpId="1" build="allAtOnce">
        <p:tmplLst>
          <p:tmpl lvl="1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535427" y="1646272"/>
            <a:ext cx="6156227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3600" b="1" dirty="0">
                <a:cs typeface="Times New Roman" panose="02020603050405020304" pitchFamily="18" charset="0"/>
              </a:rPr>
              <a:t>Mrs Pryce’s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3600" b="1" dirty="0">
                <a:cs typeface="Times New Roman" panose="02020603050405020304" pitchFamily="18" charset="0"/>
              </a:rPr>
              <a:t>Funny Phonics</a:t>
            </a:r>
            <a:endParaRPr lang="en-US" altLang="en-US" sz="3600" b="1" dirty="0">
              <a:cs typeface="Times New Roman" panose="02020603050405020304" pitchFamily="18" charset="0"/>
            </a:endParaRPr>
          </a:p>
        </p:txBody>
      </p:sp>
      <p:sp>
        <p:nvSpPr>
          <p:cNvPr id="4" name="Text Box 16">
            <a:extLst>
              <a:ext uri="{FF2B5EF4-FFF2-40B4-BE49-F238E27FC236}">
                <a16:creationId xmlns:a16="http://schemas.microsoft.com/office/drawing/2014/main" id="{02DBD45E-5FD3-4646-8BA5-EAC2CF76D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7864" y="4565397"/>
            <a:ext cx="373887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air  trigraph</a:t>
            </a:r>
            <a:endParaRPr lang="en-US" altLang="en-US" sz="36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25A40B-7B3E-40B8-8FB3-5FC35A053A23}"/>
              </a:ext>
            </a:extLst>
          </p:cNvPr>
          <p:cNvSpPr txBox="1"/>
          <p:nvPr/>
        </p:nvSpPr>
        <p:spPr>
          <a:xfrm>
            <a:off x="1835696" y="4077072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segmenting/blending</a:t>
            </a:r>
          </a:p>
        </p:txBody>
      </p:sp>
      <p:pic>
        <p:nvPicPr>
          <p:cNvPr id="1026" name="Picture 2" descr="Abc, Alphabet, Education, Dictionary, Letters, Learn">
            <a:extLst>
              <a:ext uri="{FF2B5EF4-FFF2-40B4-BE49-F238E27FC236}">
                <a16:creationId xmlns:a16="http://schemas.microsoft.com/office/drawing/2014/main" id="{0D3A4CBD-B565-4C30-94A1-66F6BB4DC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00" y="2599458"/>
            <a:ext cx="2771800" cy="184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72" name="Text Box 16"/>
          <p:cNvSpPr txBox="1">
            <a:spLocks noChangeArrowheads="1"/>
          </p:cNvSpPr>
          <p:nvPr/>
        </p:nvSpPr>
        <p:spPr bwMode="auto">
          <a:xfrm>
            <a:off x="940520" y="598997"/>
            <a:ext cx="1440947" cy="830997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800" b="1" dirty="0">
                <a:solidFill>
                  <a:srgbClr val="FF0000"/>
                </a:solidFill>
                <a:latin typeface="+mn-lt"/>
              </a:rPr>
              <a:t>air</a:t>
            </a:r>
            <a:endParaRPr lang="en-US" altLang="en-US" sz="4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6299" name="Text Box 43"/>
          <p:cNvSpPr txBox="1">
            <a:spLocks noChangeArrowheads="1"/>
          </p:cNvSpPr>
          <p:nvPr/>
        </p:nvSpPr>
        <p:spPr bwMode="auto">
          <a:xfrm>
            <a:off x="3636014" y="1313597"/>
            <a:ext cx="1789422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7200" b="1" dirty="0">
                <a:solidFill>
                  <a:srgbClr val="FF0000"/>
                </a:solidFill>
                <a:latin typeface="+mn-lt"/>
              </a:rPr>
              <a:t>air</a:t>
            </a:r>
          </a:p>
        </p:txBody>
      </p:sp>
      <p:sp>
        <p:nvSpPr>
          <p:cNvPr id="22" name="Text Box 5">
            <a:extLst>
              <a:ext uri="{FF2B5EF4-FFF2-40B4-BE49-F238E27FC236}">
                <a16:creationId xmlns:a16="http://schemas.microsoft.com/office/drawing/2014/main" id="{F49591FA-8B1C-47E1-9026-6F4C44264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4214" y="4149079"/>
            <a:ext cx="8636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7200" dirty="0">
                <a:latin typeface="+mn-lt"/>
              </a:rPr>
              <a:t>h</a:t>
            </a:r>
          </a:p>
        </p:txBody>
      </p:sp>
      <p:sp>
        <p:nvSpPr>
          <p:cNvPr id="25" name="Text Box 43">
            <a:extLst>
              <a:ext uri="{FF2B5EF4-FFF2-40B4-BE49-F238E27FC236}">
                <a16:creationId xmlns:a16="http://schemas.microsoft.com/office/drawing/2014/main" id="{5F546B29-7F0C-4A3E-AEC5-5B5DE818F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8229" y="4149079"/>
            <a:ext cx="1789422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7200" b="1" dirty="0">
                <a:solidFill>
                  <a:srgbClr val="FF0000"/>
                </a:solidFill>
                <a:latin typeface="+mn-lt"/>
              </a:rPr>
              <a:t>air</a:t>
            </a:r>
          </a:p>
        </p:txBody>
      </p:sp>
      <p:pic>
        <p:nvPicPr>
          <p:cNvPr id="1026" name="Picture 2" descr="Flying Birds, Flying, Freedom, Colorful, Fly, Sunrise">
            <a:extLst>
              <a:ext uri="{FF2B5EF4-FFF2-40B4-BE49-F238E27FC236}">
                <a16:creationId xmlns:a16="http://schemas.microsoft.com/office/drawing/2014/main" id="{CA0173DE-962F-41A8-B7C9-D817D5D1D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98997"/>
            <a:ext cx="3061739" cy="212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row: Up 9">
            <a:extLst>
              <a:ext uri="{FF2B5EF4-FFF2-40B4-BE49-F238E27FC236}">
                <a16:creationId xmlns:a16="http://schemas.microsoft.com/office/drawing/2014/main" id="{4F5321C7-BCBE-4659-A7E1-D0A697DF3E1E}"/>
              </a:ext>
            </a:extLst>
          </p:cNvPr>
          <p:cNvSpPr/>
          <p:nvPr/>
        </p:nvSpPr>
        <p:spPr bwMode="auto">
          <a:xfrm rot="16200000">
            <a:off x="6166577" y="931981"/>
            <a:ext cx="209960" cy="786065"/>
          </a:xfrm>
          <a:prstGeom prst="upArrow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4" name="Picture 4" descr="Hair, Women, Cartoon, Female, Silhouette, Hairstyle">
            <a:extLst>
              <a:ext uri="{FF2B5EF4-FFF2-40B4-BE49-F238E27FC236}">
                <a16:creationId xmlns:a16="http://schemas.microsoft.com/office/drawing/2014/main" id="{866297E5-598B-4AB7-8D16-6DF7CFBFB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10010"/>
            <a:ext cx="2276449" cy="149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99" grpId="0"/>
      <p:bldP spid="22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72" name="Text Box 16"/>
          <p:cNvSpPr txBox="1">
            <a:spLocks noChangeArrowheads="1"/>
          </p:cNvSpPr>
          <p:nvPr/>
        </p:nvSpPr>
        <p:spPr bwMode="auto">
          <a:xfrm>
            <a:off x="1979712" y="942057"/>
            <a:ext cx="1440947" cy="830997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800" b="1" dirty="0">
                <a:solidFill>
                  <a:srgbClr val="FF0000"/>
                </a:solidFill>
                <a:latin typeface="+mn-lt"/>
              </a:rPr>
              <a:t>air</a:t>
            </a:r>
            <a:endParaRPr lang="en-US" altLang="en-US" sz="4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6299" name="Text Box 43"/>
          <p:cNvSpPr txBox="1">
            <a:spLocks noChangeArrowheads="1"/>
          </p:cNvSpPr>
          <p:nvPr/>
        </p:nvSpPr>
        <p:spPr bwMode="auto">
          <a:xfrm>
            <a:off x="5998186" y="2264916"/>
            <a:ext cx="1789422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7200" b="1" dirty="0">
                <a:solidFill>
                  <a:srgbClr val="FF0000"/>
                </a:solidFill>
                <a:latin typeface="+mn-lt"/>
              </a:rPr>
              <a:t>air</a:t>
            </a:r>
          </a:p>
        </p:txBody>
      </p:sp>
      <p:sp>
        <p:nvSpPr>
          <p:cNvPr id="22" name="Text Box 5">
            <a:extLst>
              <a:ext uri="{FF2B5EF4-FFF2-40B4-BE49-F238E27FC236}">
                <a16:creationId xmlns:a16="http://schemas.microsoft.com/office/drawing/2014/main" id="{F49591FA-8B1C-47E1-9026-6F4C44264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194" y="4237732"/>
            <a:ext cx="8636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7200" dirty="0">
                <a:latin typeface="+mn-lt"/>
              </a:rPr>
              <a:t>f</a:t>
            </a:r>
          </a:p>
        </p:txBody>
      </p:sp>
      <p:sp>
        <p:nvSpPr>
          <p:cNvPr id="25" name="Text Box 43">
            <a:extLst>
              <a:ext uri="{FF2B5EF4-FFF2-40B4-BE49-F238E27FC236}">
                <a16:creationId xmlns:a16="http://schemas.microsoft.com/office/drawing/2014/main" id="{5F546B29-7F0C-4A3E-AEC5-5B5DE818F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8186" y="4239061"/>
            <a:ext cx="1789422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7200" b="1" dirty="0">
                <a:solidFill>
                  <a:srgbClr val="FF0000"/>
                </a:solidFill>
                <a:latin typeface="+mn-lt"/>
              </a:rPr>
              <a:t>air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B37BF8B5-D4FD-4C73-A6FE-E42BBA3C3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7651" y="2239963"/>
            <a:ext cx="8636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7200" dirty="0">
                <a:latin typeface="+mn-lt"/>
              </a:rPr>
              <a:t>p</a:t>
            </a:r>
          </a:p>
        </p:txBody>
      </p:sp>
      <p:pic>
        <p:nvPicPr>
          <p:cNvPr id="2050" name="Picture 2" descr="Sock, Christmas, Gift, Gifts, Holiday, Background">
            <a:extLst>
              <a:ext uri="{FF2B5EF4-FFF2-40B4-BE49-F238E27FC236}">
                <a16:creationId xmlns:a16="http://schemas.microsoft.com/office/drawing/2014/main" id="{D7E851DE-34C4-4A6B-A967-60BDFB71A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836712"/>
            <a:ext cx="1473443" cy="151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Sock, Christmas, Gift, Gifts, Holiday, Background">
            <a:extLst>
              <a:ext uri="{FF2B5EF4-FFF2-40B4-BE49-F238E27FC236}">
                <a16:creationId xmlns:a16="http://schemas.microsoft.com/office/drawing/2014/main" id="{3B0DE3C2-D887-4A8D-AE08-3A8D515B7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22390" y="985198"/>
            <a:ext cx="1215882" cy="151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arnival, Cartoon Vectors, Fair, Fav Contributors">
            <a:extLst>
              <a:ext uri="{FF2B5EF4-FFF2-40B4-BE49-F238E27FC236}">
                <a16:creationId xmlns:a16="http://schemas.microsoft.com/office/drawing/2014/main" id="{48FC41BC-A8CE-4FD1-8435-BBEEA4023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08920"/>
            <a:ext cx="2637696" cy="259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9FC2EB-F247-4E7C-A640-DD6D4F5F8AA7}"/>
              </a:ext>
            </a:extLst>
          </p:cNvPr>
          <p:cNvSpPr txBox="1"/>
          <p:nvPr/>
        </p:nvSpPr>
        <p:spPr>
          <a:xfrm>
            <a:off x="4572000" y="1052736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87078063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6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99" grpId="0"/>
      <p:bldP spid="22" grpId="0"/>
      <p:bldP spid="25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72" name="Text Box 16"/>
          <p:cNvSpPr txBox="1">
            <a:spLocks noChangeArrowheads="1"/>
          </p:cNvSpPr>
          <p:nvPr/>
        </p:nvSpPr>
        <p:spPr bwMode="auto">
          <a:xfrm>
            <a:off x="1298250" y="702510"/>
            <a:ext cx="1440947" cy="830997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800" b="1" dirty="0">
                <a:solidFill>
                  <a:srgbClr val="FF0000"/>
                </a:solidFill>
                <a:latin typeface="+mn-lt"/>
              </a:rPr>
              <a:t>air</a:t>
            </a:r>
            <a:endParaRPr lang="en-US" altLang="en-US" sz="4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6299" name="Text Box 43"/>
          <p:cNvSpPr txBox="1">
            <a:spLocks noChangeArrowheads="1"/>
          </p:cNvSpPr>
          <p:nvPr/>
        </p:nvSpPr>
        <p:spPr bwMode="auto">
          <a:xfrm>
            <a:off x="3341825" y="1580943"/>
            <a:ext cx="1789422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7200" b="1" dirty="0">
                <a:solidFill>
                  <a:srgbClr val="FF0000"/>
                </a:solidFill>
                <a:latin typeface="+mn-lt"/>
              </a:rPr>
              <a:t>air</a:t>
            </a:r>
          </a:p>
        </p:txBody>
      </p:sp>
      <p:sp>
        <p:nvSpPr>
          <p:cNvPr id="25" name="Text Box 43">
            <a:extLst>
              <a:ext uri="{FF2B5EF4-FFF2-40B4-BE49-F238E27FC236}">
                <a16:creationId xmlns:a16="http://schemas.microsoft.com/office/drawing/2014/main" id="{5F546B29-7F0C-4A3E-AEC5-5B5DE818F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9592" y="3812170"/>
            <a:ext cx="1789422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7200" b="1" dirty="0">
                <a:solidFill>
                  <a:srgbClr val="FF0000"/>
                </a:solidFill>
                <a:latin typeface="+mn-lt"/>
              </a:rPr>
              <a:t>air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B37BF8B5-D4FD-4C73-A6FE-E42BBA3C3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9713" y="1580714"/>
            <a:ext cx="149262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7200" dirty="0" err="1">
                <a:latin typeface="+mn-lt"/>
              </a:rPr>
              <a:t>ch</a:t>
            </a:r>
            <a:endParaRPr lang="en-GB" altLang="en-US" sz="7200" dirty="0">
              <a:latin typeface="+mn-lt"/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8C11E6DE-0B05-49A2-A67B-C696FC362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7755" y="3812170"/>
            <a:ext cx="8636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7200" dirty="0">
                <a:latin typeface="+mn-lt"/>
              </a:rPr>
              <a:t>l</a:t>
            </a:r>
          </a:p>
        </p:txBody>
      </p:sp>
      <p:pic>
        <p:nvPicPr>
          <p:cNvPr id="3074" name="Picture 2" descr="Spirit, Halloween, Fear, Friendly, Read, Chair, Spooky">
            <a:extLst>
              <a:ext uri="{FF2B5EF4-FFF2-40B4-BE49-F238E27FC236}">
                <a16:creationId xmlns:a16="http://schemas.microsoft.com/office/drawing/2014/main" id="{F58B4660-C385-4C35-9090-51A991F00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197" y="731038"/>
            <a:ext cx="1969796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Delay 2">
            <a:extLst>
              <a:ext uri="{FF2B5EF4-FFF2-40B4-BE49-F238E27FC236}">
                <a16:creationId xmlns:a16="http://schemas.microsoft.com/office/drawing/2014/main" id="{CB86BAC6-A925-4FBC-977E-E93463875AC8}"/>
              </a:ext>
            </a:extLst>
          </p:cNvPr>
          <p:cNvSpPr/>
          <p:nvPr/>
        </p:nvSpPr>
        <p:spPr bwMode="auto">
          <a:xfrm>
            <a:off x="1187624" y="4818790"/>
            <a:ext cx="2720137" cy="1490530"/>
          </a:xfrm>
          <a:prstGeom prst="flowChartDelay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" name="Flowchart: Stored Data 3">
            <a:extLst>
              <a:ext uri="{FF2B5EF4-FFF2-40B4-BE49-F238E27FC236}">
                <a16:creationId xmlns:a16="http://schemas.microsoft.com/office/drawing/2014/main" id="{3F489ADD-79D5-4898-9D48-68817AE700CF}"/>
              </a:ext>
            </a:extLst>
          </p:cNvPr>
          <p:cNvSpPr/>
          <p:nvPr/>
        </p:nvSpPr>
        <p:spPr bwMode="auto">
          <a:xfrm rot="16200000">
            <a:off x="2086798" y="3548859"/>
            <a:ext cx="2504113" cy="2160240"/>
          </a:xfrm>
          <a:prstGeom prst="flowChartOnlineStorage">
            <a:avLst/>
          </a:prstGeom>
          <a:solidFill>
            <a:srgbClr val="66330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6" name="Flowchart: Stored Data 15">
            <a:extLst>
              <a:ext uri="{FF2B5EF4-FFF2-40B4-BE49-F238E27FC236}">
                <a16:creationId xmlns:a16="http://schemas.microsoft.com/office/drawing/2014/main" id="{43702A87-8FEF-42EF-B1F6-477A93523ABC}"/>
              </a:ext>
            </a:extLst>
          </p:cNvPr>
          <p:cNvSpPr/>
          <p:nvPr/>
        </p:nvSpPr>
        <p:spPr bwMode="auto">
          <a:xfrm rot="5400000">
            <a:off x="2122464" y="3176227"/>
            <a:ext cx="2504113" cy="2160240"/>
          </a:xfrm>
          <a:prstGeom prst="flowChartOnlineStorage">
            <a:avLst/>
          </a:prstGeom>
          <a:solidFill>
            <a:srgbClr val="66330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7" name="Chord 6">
            <a:extLst>
              <a:ext uri="{FF2B5EF4-FFF2-40B4-BE49-F238E27FC236}">
                <a16:creationId xmlns:a16="http://schemas.microsoft.com/office/drawing/2014/main" id="{7A8EFA70-71B8-4393-A4FE-5A7E3D0E55B6}"/>
              </a:ext>
            </a:extLst>
          </p:cNvPr>
          <p:cNvSpPr/>
          <p:nvPr/>
        </p:nvSpPr>
        <p:spPr bwMode="auto">
          <a:xfrm rot="6683006">
            <a:off x="2541420" y="4882341"/>
            <a:ext cx="1654618" cy="1363428"/>
          </a:xfrm>
          <a:prstGeom prst="chord">
            <a:avLst/>
          </a:prstGeom>
          <a:solidFill>
            <a:srgbClr val="00000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3078" name="Picture 6" descr="Tree, Art, Artwork, Trunk, Cartoon, Nature, Leaves">
            <a:extLst>
              <a:ext uri="{FF2B5EF4-FFF2-40B4-BE49-F238E27FC236}">
                <a16:creationId xmlns:a16="http://schemas.microsoft.com/office/drawing/2014/main" id="{0318A9AA-0A71-4E74-AF4C-CAE7E1BA5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656" y="3790829"/>
            <a:ext cx="1757261" cy="219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Tree, Art, Artwork, Trunk, Cartoon, Nature, Leaves">
            <a:extLst>
              <a:ext uri="{FF2B5EF4-FFF2-40B4-BE49-F238E27FC236}">
                <a16:creationId xmlns:a16="http://schemas.microsoft.com/office/drawing/2014/main" id="{1CDCD6B3-811A-42DF-99E9-43FF369DD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16194" y="3472548"/>
            <a:ext cx="1094723" cy="231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artoon, Eye, Flying, Horn, Monster, One, Purple, Troll">
            <a:extLst>
              <a:ext uri="{FF2B5EF4-FFF2-40B4-BE49-F238E27FC236}">
                <a16:creationId xmlns:a16="http://schemas.microsoft.com/office/drawing/2014/main" id="{D825AD3E-3A46-439E-B3D0-D1000C6E8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519" y="4980392"/>
            <a:ext cx="707309" cy="91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B3C5B6A2-2718-422E-9E77-CAC3372DC6E6}"/>
              </a:ext>
            </a:extLst>
          </p:cNvPr>
          <p:cNvSpPr/>
          <p:nvPr/>
        </p:nvSpPr>
        <p:spPr bwMode="auto">
          <a:xfrm rot="1444210">
            <a:off x="6554709" y="728287"/>
            <a:ext cx="216024" cy="781140"/>
          </a:xfrm>
          <a:prstGeom prst="downArrow">
            <a:avLst/>
          </a:prstGeom>
          <a:solidFill>
            <a:srgbClr val="FF000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119FCFF8-8716-432A-9C6E-7A6734506FB9}"/>
              </a:ext>
            </a:extLst>
          </p:cNvPr>
          <p:cNvSpPr/>
          <p:nvPr/>
        </p:nvSpPr>
        <p:spPr bwMode="auto">
          <a:xfrm rot="21417753">
            <a:off x="3754955" y="4803920"/>
            <a:ext cx="216024" cy="781140"/>
          </a:xfrm>
          <a:prstGeom prst="downArrow">
            <a:avLst/>
          </a:prstGeom>
          <a:solidFill>
            <a:srgbClr val="FF000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776383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6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99" grpId="0"/>
      <p:bldP spid="25" grpId="0"/>
      <p:bldP spid="9" grpId="0"/>
      <p:bldP spid="12" grpId="0"/>
      <p:bldP spid="4" grpId="0" animBg="1"/>
      <p:bldP spid="16" grpId="0" animBg="1"/>
      <p:bldP spid="7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3098" y="601418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+mn-lt"/>
              </a:rPr>
              <a:t>air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65678" y="592394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+mn-lt"/>
              </a:rPr>
              <a:t>h</a:t>
            </a:r>
            <a:r>
              <a:rPr lang="en-GB" sz="4800" b="1" dirty="0">
                <a:solidFill>
                  <a:srgbClr val="FF0000"/>
                </a:solidFill>
                <a:latin typeface="+mn-lt"/>
              </a:rPr>
              <a:t>air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8542" y="1878826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+mn-lt"/>
              </a:rPr>
              <a:t>p</a:t>
            </a:r>
            <a:r>
              <a:rPr lang="en-GB" sz="4800" b="1" dirty="0">
                <a:solidFill>
                  <a:srgbClr val="FF0000"/>
                </a:solidFill>
                <a:latin typeface="+mn-lt"/>
              </a:rPr>
              <a:t>air</a:t>
            </a:r>
            <a:endParaRPr lang="en-GB" sz="48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26609" y="2930116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+mn-lt"/>
              </a:rPr>
              <a:t>ch</a:t>
            </a:r>
            <a:r>
              <a:rPr lang="en-GB" sz="4800" b="1" dirty="0">
                <a:solidFill>
                  <a:srgbClr val="FF0000"/>
                </a:solidFill>
                <a:latin typeface="+mn-lt"/>
              </a:rPr>
              <a:t>air</a:t>
            </a:r>
            <a:endParaRPr lang="en-GB" sz="4800" b="1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03294" y="1844429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+mn-lt"/>
              </a:rPr>
              <a:t>f</a:t>
            </a:r>
            <a:r>
              <a:rPr lang="en-GB" sz="4800" b="1" dirty="0">
                <a:solidFill>
                  <a:srgbClr val="FF0000"/>
                </a:solidFill>
                <a:latin typeface="+mn-lt"/>
              </a:rPr>
              <a:t>air</a:t>
            </a:r>
            <a:endParaRPr lang="en-GB" sz="4800" b="1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4048" y="2930116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+mn-lt"/>
              </a:rPr>
              <a:t>st</a:t>
            </a:r>
            <a:r>
              <a:rPr lang="en-GB" sz="4800" b="1" dirty="0">
                <a:solidFill>
                  <a:srgbClr val="FF0000"/>
                </a:solidFill>
                <a:latin typeface="+mn-lt"/>
              </a:rPr>
              <a:t>air</a:t>
            </a:r>
            <a:r>
              <a:rPr lang="en-GB" sz="4800" b="1" dirty="0">
                <a:latin typeface="+mn-lt"/>
              </a:rPr>
              <a:t>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3098" y="4280453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+mn-lt"/>
              </a:rPr>
              <a:t>f</a:t>
            </a:r>
            <a:r>
              <a:rPr lang="en-GB" sz="4800" b="1" dirty="0">
                <a:solidFill>
                  <a:srgbClr val="FF0000"/>
                </a:solidFill>
                <a:latin typeface="+mn-lt"/>
              </a:rPr>
              <a:t>air</a:t>
            </a:r>
            <a:r>
              <a:rPr lang="en-GB" sz="4800" b="1" dirty="0">
                <a:latin typeface="+mn-lt"/>
              </a:rPr>
              <a:t>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17246" y="1881406"/>
            <a:ext cx="1908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+mn-lt"/>
              </a:rPr>
              <a:t>l</a:t>
            </a:r>
            <a:r>
              <a:rPr lang="en-GB" sz="4800" b="1" dirty="0">
                <a:solidFill>
                  <a:srgbClr val="FF0000"/>
                </a:solidFill>
                <a:latin typeface="+mn-lt"/>
              </a:rPr>
              <a:t>air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66900" y="4280453"/>
            <a:ext cx="2621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+mn-lt"/>
              </a:rPr>
              <a:t>upst</a:t>
            </a:r>
            <a:r>
              <a:rPr lang="en-GB" sz="4800" b="1" dirty="0">
                <a:solidFill>
                  <a:srgbClr val="FF0000"/>
                </a:solidFill>
                <a:latin typeface="+mn-lt"/>
              </a:rPr>
              <a:t>air</a:t>
            </a:r>
            <a:r>
              <a:rPr lang="en-GB" sz="4800" b="1" dirty="0">
                <a:latin typeface="+mn-lt"/>
              </a:rPr>
              <a:t>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D6316C-4AD3-493A-A468-D3EF421E9EE3}"/>
              </a:ext>
            </a:extLst>
          </p:cNvPr>
          <p:cNvSpPr txBox="1"/>
          <p:nvPr/>
        </p:nvSpPr>
        <p:spPr>
          <a:xfrm>
            <a:off x="3184999" y="4280453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+mn-lt"/>
              </a:rPr>
              <a:t>d</a:t>
            </a:r>
            <a:r>
              <a:rPr lang="en-GB" sz="4800" b="1" dirty="0">
                <a:solidFill>
                  <a:srgbClr val="FF0000"/>
                </a:solidFill>
                <a:latin typeface="+mn-lt"/>
              </a:rPr>
              <a:t>air</a:t>
            </a:r>
            <a:r>
              <a:rPr lang="en-GB" sz="4800" b="1" dirty="0">
                <a:latin typeface="+mn-lt"/>
              </a:rPr>
              <a:t>y</a:t>
            </a:r>
          </a:p>
        </p:txBody>
      </p:sp>
      <p:sp>
        <p:nvSpPr>
          <p:cNvPr id="14" name="Text Box 16">
            <a:extLst>
              <a:ext uri="{FF2B5EF4-FFF2-40B4-BE49-F238E27FC236}">
                <a16:creationId xmlns:a16="http://schemas.microsoft.com/office/drawing/2014/main" id="{57366834-A5E7-4762-A0F7-9BAB1F4F8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2131" y="592395"/>
            <a:ext cx="1440947" cy="830997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800" b="1" dirty="0">
                <a:solidFill>
                  <a:srgbClr val="FF0000"/>
                </a:solidFill>
                <a:latin typeface="+mn-lt"/>
              </a:rPr>
              <a:t>air</a:t>
            </a:r>
            <a:endParaRPr lang="en-US" altLang="en-US" sz="48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8936214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7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7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4145</TotalTime>
  <Words>33</Words>
  <Application>Microsoft Office PowerPoint</Application>
  <PresentationFormat>On-screen Show (4:3)</PresentationFormat>
  <Paragraphs>30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Comic Sans MS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Pryce</dc:creator>
  <cp:lastModifiedBy>Andrew Moorcroft</cp:lastModifiedBy>
  <cp:revision>295</cp:revision>
  <dcterms:created xsi:type="dcterms:W3CDTF">2002-12-04T17:24:25Z</dcterms:created>
  <dcterms:modified xsi:type="dcterms:W3CDTF">2020-06-14T20:47:37Z</dcterms:modified>
</cp:coreProperties>
</file>