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VV8LEJ4KI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Henry the Explorer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Today I would like you to become the main character in the story. </a:t>
            </a:r>
          </a:p>
          <a:p>
            <a:r>
              <a:rPr lang="en-GB" dirty="0"/>
              <a:t>(Adults please speak to your child about the dangers of going on adventures by themselves)</a:t>
            </a:r>
            <a:endParaRPr lang="en-GB" dirty="0" smtClean="0"/>
          </a:p>
          <a:p>
            <a:r>
              <a:rPr lang="en-GB" dirty="0" smtClean="0"/>
              <a:t>Henry goes on a journey with his dog, Angus. 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www.youtube.com/watch?v=hVV8LEJ4KIU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29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57" y="2741810"/>
            <a:ext cx="3356798" cy="1673436"/>
          </a:xfrm>
        </p:spPr>
        <p:txBody>
          <a:bodyPr>
            <a:noAutofit/>
          </a:bodyPr>
          <a:lstStyle/>
          <a:p>
            <a:r>
              <a:rPr lang="en-GB" sz="2800" dirty="0" smtClean="0"/>
              <a:t>Today we are going to pretend to be Henry.</a:t>
            </a:r>
            <a:br>
              <a:rPr lang="en-GB" sz="2800" dirty="0" smtClean="0"/>
            </a:br>
            <a:r>
              <a:rPr lang="en-GB" sz="2800" dirty="0" smtClean="0"/>
              <a:t>We are going to look at how to put a diary entry together. </a:t>
            </a:r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4044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Can you draw a quick story map on the back of your worksheet to remind you of what happened during the story?</a:t>
            </a:r>
          </a:p>
          <a:p>
            <a:pPr marL="0" indent="0">
              <a:buNone/>
            </a:pPr>
            <a:r>
              <a:rPr lang="en-GB" dirty="0" smtClean="0"/>
              <a:t>It could look something like this.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77394" y="2325189"/>
            <a:ext cx="1828800" cy="1319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43303" y="4868092"/>
            <a:ext cx="1828800" cy="1319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300753" y="4715691"/>
            <a:ext cx="1828800" cy="1319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386353" y="2325189"/>
            <a:ext cx="1828800" cy="1319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49886" y="2860766"/>
            <a:ext cx="1009497" cy="23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392194" y="3853543"/>
            <a:ext cx="300446" cy="44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903029" y="5277394"/>
            <a:ext cx="1201782" cy="97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00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57" y="2336862"/>
            <a:ext cx="3498979" cy="2456442"/>
          </a:xfrm>
        </p:spPr>
        <p:txBody>
          <a:bodyPr>
            <a:noAutofit/>
          </a:bodyPr>
          <a:lstStyle/>
          <a:p>
            <a:r>
              <a:rPr lang="en-GB" sz="2400" dirty="0" smtClean="0"/>
              <a:t>When we write a diary entry we need to write the events in order that they happened.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To do this we use openers.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examples of these openers are:</a:t>
            </a:r>
          </a:p>
          <a:p>
            <a:r>
              <a:rPr lang="en-GB" dirty="0" smtClean="0"/>
              <a:t>‘first</a:t>
            </a:r>
            <a:r>
              <a:rPr lang="en-GB" dirty="0"/>
              <a:t>', 'next', 'after that', </a:t>
            </a:r>
            <a:r>
              <a:rPr lang="en-GB" dirty="0" smtClean="0"/>
              <a:t>'then,' </a:t>
            </a:r>
            <a:r>
              <a:rPr lang="en-GB" dirty="0"/>
              <a:t>and </a:t>
            </a:r>
            <a:r>
              <a:rPr lang="en-GB" dirty="0" smtClean="0"/>
              <a:t>'finally,’.</a:t>
            </a:r>
          </a:p>
          <a:p>
            <a:r>
              <a:rPr lang="en-GB" dirty="0" smtClean="0"/>
              <a:t>When you write an opener you must use a comma after it.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Can you think of some others we could use?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39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273" y="2349925"/>
            <a:ext cx="3498979" cy="2456442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 we are going to create a skeleton frame that will help us when we come to write our final diary entries. </a:t>
            </a:r>
          </a:p>
          <a:p>
            <a:endParaRPr lang="en-GB" dirty="0"/>
          </a:p>
          <a:p>
            <a:r>
              <a:rPr lang="en-GB" dirty="0" smtClean="0"/>
              <a:t>Look at your work sheet. The pictures on there are from the story. Can you cut out and order the pictures? Once you have done that can you write a short sentence next to it. </a:t>
            </a:r>
          </a:p>
          <a:p>
            <a:r>
              <a:rPr lang="en-GB" dirty="0" smtClean="0"/>
              <a:t>For example:</a:t>
            </a:r>
          </a:p>
          <a:p>
            <a:r>
              <a:rPr lang="en-GB" dirty="0" smtClean="0"/>
              <a:t> First, I got to work making some flags.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357" t="15250" r="5292" b="9817"/>
          <a:stretch/>
        </p:blipFill>
        <p:spPr>
          <a:xfrm>
            <a:off x="2792681" y="4806367"/>
            <a:ext cx="2325766" cy="18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49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80</TotalTime>
  <Words>252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Rockwell</vt:lpstr>
      <vt:lpstr>Wingdings</vt:lpstr>
      <vt:lpstr>Atlas</vt:lpstr>
      <vt:lpstr>Henry the Explorer</vt:lpstr>
      <vt:lpstr>Today we are going to pretend to be Henry. We are going to look at how to put a diary entry together. </vt:lpstr>
      <vt:lpstr>When we write a diary entry we need to write the events in order that they happened.  To do this we use openers.   </vt:lpstr>
      <vt:lpstr>Task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 the Explorer</dc:title>
  <dc:creator>Andrew Moorcroft</dc:creator>
  <cp:lastModifiedBy>Andrew Moorcroft</cp:lastModifiedBy>
  <cp:revision>9</cp:revision>
  <dcterms:created xsi:type="dcterms:W3CDTF">2020-06-14T15:53:24Z</dcterms:created>
  <dcterms:modified xsi:type="dcterms:W3CDTF">2020-06-14T17:14:18Z</dcterms:modified>
</cp:coreProperties>
</file>