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794" autoAdjust="0"/>
    <p:restoredTop sz="94660"/>
  </p:normalViewPr>
  <p:slideViewPr>
    <p:cSldViewPr snapToGrid="0">
      <p:cViewPr varScale="1">
        <p:scale>
          <a:sx n="73" d="100"/>
          <a:sy n="73" d="100"/>
        </p:scale>
        <p:origin x="504"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slide" Target="slides/slide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grpSp>
        <p:nvGrpSpPr>
          <p:cNvPr id="89" name="Group 88"/>
          <p:cNvGrpSpPr/>
          <p:nvPr/>
        </p:nvGrpSpPr>
        <p:grpSpPr>
          <a:xfrm>
            <a:off x="-329674" y="-59376"/>
            <a:ext cx="12515851" cy="6923798"/>
            <a:chOff x="-329674" y="-51881"/>
            <a:chExt cx="12515851" cy="6923798"/>
          </a:xfrm>
        </p:grpSpPr>
        <p:sp>
          <p:nvSpPr>
            <p:cNvPr id="90" name="Freeform 5"/>
            <p:cNvSpPr/>
            <p:nvPr/>
          </p:nvSpPr>
          <p:spPr bwMode="auto">
            <a:xfrm>
              <a:off x="-329674" y="1298404"/>
              <a:ext cx="9702800" cy="5573512"/>
            </a:xfrm>
            <a:custGeom>
              <a:avLst/>
              <a:gdLst/>
              <a:ahLst/>
              <a:cxnLst/>
              <a:rect l="0" t="0" r="r" b="b"/>
              <a:pathLst>
                <a:path w="2038" h="1169">
                  <a:moveTo>
                    <a:pt x="1752" y="1169"/>
                  </a:moveTo>
                  <a:cubicBezTo>
                    <a:pt x="2038" y="928"/>
                    <a:pt x="1673" y="513"/>
                    <a:pt x="1487" y="334"/>
                  </a:cubicBezTo>
                  <a:cubicBezTo>
                    <a:pt x="1316" y="170"/>
                    <a:pt x="1099" y="43"/>
                    <a:pt x="860" y="22"/>
                  </a:cubicBezTo>
                  <a:cubicBezTo>
                    <a:pt x="621" y="0"/>
                    <a:pt x="341" y="128"/>
                    <a:pt x="199" y="318"/>
                  </a:cubicBezTo>
                  <a:cubicBezTo>
                    <a:pt x="0" y="586"/>
                    <a:pt x="184" y="965"/>
                    <a:pt x="399" y="1165"/>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6"/>
            <p:cNvSpPr/>
            <p:nvPr/>
          </p:nvSpPr>
          <p:spPr bwMode="auto">
            <a:xfrm>
              <a:off x="670451" y="2018236"/>
              <a:ext cx="7373938" cy="4848892"/>
            </a:xfrm>
            <a:custGeom>
              <a:avLst/>
              <a:gdLst/>
              <a:ahLst/>
              <a:cxnLst/>
              <a:rect l="0" t="0" r="r" b="b"/>
              <a:pathLst>
                <a:path w="1549" h="1017">
                  <a:moveTo>
                    <a:pt x="1025" y="1016"/>
                  </a:moveTo>
                  <a:cubicBezTo>
                    <a:pt x="1223" y="971"/>
                    <a:pt x="1549" y="857"/>
                    <a:pt x="1443" y="592"/>
                  </a:cubicBezTo>
                  <a:cubicBezTo>
                    <a:pt x="1344" y="344"/>
                    <a:pt x="1041" y="111"/>
                    <a:pt x="782" y="53"/>
                  </a:cubicBezTo>
                  <a:cubicBezTo>
                    <a:pt x="545" y="0"/>
                    <a:pt x="275" y="117"/>
                    <a:pt x="150" y="329"/>
                  </a:cubicBezTo>
                  <a:cubicBezTo>
                    <a:pt x="0" y="584"/>
                    <a:pt x="243" y="911"/>
                    <a:pt x="477" y="1017"/>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2" name="Freeform 7"/>
            <p:cNvSpPr/>
            <p:nvPr/>
          </p:nvSpPr>
          <p:spPr bwMode="auto">
            <a:xfrm>
              <a:off x="251351" y="1788400"/>
              <a:ext cx="8035925" cy="5083516"/>
            </a:xfrm>
            <a:custGeom>
              <a:avLst/>
              <a:gdLst/>
              <a:ahLst/>
              <a:cxnLst/>
              <a:rect l="0" t="0" r="r" b="b"/>
              <a:pathLst>
                <a:path w="1688" h="1066">
                  <a:moveTo>
                    <a:pt x="1302" y="1066"/>
                  </a:moveTo>
                  <a:cubicBezTo>
                    <a:pt x="1416" y="1024"/>
                    <a:pt x="1551" y="962"/>
                    <a:pt x="1613" y="850"/>
                  </a:cubicBezTo>
                  <a:cubicBezTo>
                    <a:pt x="1688" y="715"/>
                    <a:pt x="1606" y="575"/>
                    <a:pt x="1517" y="471"/>
                  </a:cubicBezTo>
                  <a:cubicBezTo>
                    <a:pt x="1336" y="258"/>
                    <a:pt x="1084" y="62"/>
                    <a:pt x="798" y="28"/>
                  </a:cubicBezTo>
                  <a:cubicBezTo>
                    <a:pt x="559" y="0"/>
                    <a:pt x="317" y="138"/>
                    <a:pt x="181" y="333"/>
                  </a:cubicBezTo>
                  <a:cubicBezTo>
                    <a:pt x="0" y="592"/>
                    <a:pt x="191" y="907"/>
                    <a:pt x="420" y="1066"/>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3" name="Freeform 8"/>
            <p:cNvSpPr/>
            <p:nvPr/>
          </p:nvSpPr>
          <p:spPr bwMode="auto">
            <a:xfrm>
              <a:off x="-1061" y="549842"/>
              <a:ext cx="10334625" cy="6322075"/>
            </a:xfrm>
            <a:custGeom>
              <a:avLst/>
              <a:gdLst/>
              <a:ahLst/>
              <a:cxnLst/>
              <a:rect l="0" t="0" r="r" b="b"/>
              <a:pathLst>
                <a:path w="2171" h="1326">
                  <a:moveTo>
                    <a:pt x="1873" y="1326"/>
                  </a:moveTo>
                  <a:cubicBezTo>
                    <a:pt x="2171" y="1045"/>
                    <a:pt x="1825" y="678"/>
                    <a:pt x="1609" y="473"/>
                  </a:cubicBezTo>
                  <a:cubicBezTo>
                    <a:pt x="1406" y="281"/>
                    <a:pt x="1159" y="116"/>
                    <a:pt x="880" y="63"/>
                  </a:cubicBezTo>
                  <a:cubicBezTo>
                    <a:pt x="545" y="0"/>
                    <a:pt x="214" y="161"/>
                    <a:pt x="0" y="42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9"/>
            <p:cNvSpPr/>
            <p:nvPr/>
          </p:nvSpPr>
          <p:spPr bwMode="auto">
            <a:xfrm>
              <a:off x="3701" y="6186246"/>
              <a:ext cx="504825" cy="681527"/>
            </a:xfrm>
            <a:custGeom>
              <a:avLst/>
              <a:gdLst/>
              <a:ahLst/>
              <a:cxnLst/>
              <a:rect l="0" t="0" r="r" b="b"/>
              <a:pathLst>
                <a:path w="106" h="143">
                  <a:moveTo>
                    <a:pt x="0" y="0"/>
                  </a:moveTo>
                  <a:cubicBezTo>
                    <a:pt x="35" y="54"/>
                    <a:pt x="70" y="101"/>
                    <a:pt x="106" y="143"/>
                  </a:cubicBezTo>
                </a:path>
              </a:pathLst>
            </a:custGeom>
            <a:noFill/>
            <a:ln w="4763"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10"/>
            <p:cNvSpPr/>
            <p:nvPr/>
          </p:nvSpPr>
          <p:spPr bwMode="auto">
            <a:xfrm>
              <a:off x="-1061" y="-51881"/>
              <a:ext cx="11091863" cy="6923796"/>
            </a:xfrm>
            <a:custGeom>
              <a:avLst/>
              <a:gdLst/>
              <a:ahLst/>
              <a:cxnLst/>
              <a:rect l="0" t="0" r="r" b="b"/>
              <a:pathLst>
                <a:path w="2330" h="1452">
                  <a:moveTo>
                    <a:pt x="2046" y="1452"/>
                  </a:moveTo>
                  <a:cubicBezTo>
                    <a:pt x="2330" y="1153"/>
                    <a:pt x="2049" y="821"/>
                    <a:pt x="1813" y="601"/>
                  </a:cubicBezTo>
                  <a:cubicBezTo>
                    <a:pt x="1569" y="375"/>
                    <a:pt x="1282" y="179"/>
                    <a:pt x="956" y="97"/>
                  </a:cubicBezTo>
                  <a:cubicBezTo>
                    <a:pt x="572" y="0"/>
                    <a:pt x="292" y="101"/>
                    <a:pt x="0" y="366"/>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11"/>
            <p:cNvSpPr/>
            <p:nvPr/>
          </p:nvSpPr>
          <p:spPr bwMode="auto">
            <a:xfrm>
              <a:off x="5426601" y="5579"/>
              <a:ext cx="5788025" cy="6847184"/>
            </a:xfrm>
            <a:custGeom>
              <a:avLst/>
              <a:gdLst/>
              <a:ahLst/>
              <a:cxnLst/>
              <a:rect l="0" t="0" r="r" b="b"/>
              <a:pathLst>
                <a:path w="1216" h="1436">
                  <a:moveTo>
                    <a:pt x="1094" y="1436"/>
                  </a:moveTo>
                  <a:cubicBezTo>
                    <a:pt x="1216" y="1114"/>
                    <a:pt x="904" y="770"/>
                    <a:pt x="709" y="551"/>
                  </a:cubicBezTo>
                  <a:cubicBezTo>
                    <a:pt x="509" y="327"/>
                    <a:pt x="274" y="127"/>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7" name="Freeform 12"/>
            <p:cNvSpPr/>
            <p:nvPr/>
          </p:nvSpPr>
          <p:spPr bwMode="auto">
            <a:xfrm>
              <a:off x="-1061" y="5579"/>
              <a:ext cx="1057275" cy="614491"/>
            </a:xfrm>
            <a:custGeom>
              <a:avLst/>
              <a:gdLst/>
              <a:ahLst/>
              <a:cxnLst/>
              <a:rect l="0" t="0" r="r" b="b"/>
              <a:pathLst>
                <a:path w="222" h="129">
                  <a:moveTo>
                    <a:pt x="222" y="0"/>
                  </a:moveTo>
                  <a:cubicBezTo>
                    <a:pt x="152" y="35"/>
                    <a:pt x="76" y="78"/>
                    <a:pt x="0" y="12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8" name="Freeform 13"/>
            <p:cNvSpPr/>
            <p:nvPr/>
          </p:nvSpPr>
          <p:spPr bwMode="auto">
            <a:xfrm>
              <a:off x="5821889" y="5579"/>
              <a:ext cx="5588000" cy="6866337"/>
            </a:xfrm>
            <a:custGeom>
              <a:avLst/>
              <a:gdLst/>
              <a:ahLst/>
              <a:cxnLst/>
              <a:rect l="0" t="0" r="r" b="b"/>
              <a:pathLst>
                <a:path w="1174" h="1440">
                  <a:moveTo>
                    <a:pt x="1067" y="1440"/>
                  </a:moveTo>
                  <a:cubicBezTo>
                    <a:pt x="1174" y="1124"/>
                    <a:pt x="887" y="797"/>
                    <a:pt x="698" y="577"/>
                  </a:cubicBezTo>
                  <a:cubicBezTo>
                    <a:pt x="500" y="348"/>
                    <a:pt x="270" y="14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9" name="Freeform 14"/>
            <p:cNvSpPr/>
            <p:nvPr/>
          </p:nvSpPr>
          <p:spPr bwMode="auto">
            <a:xfrm>
              <a:off x="3701" y="790"/>
              <a:ext cx="595313" cy="352734"/>
            </a:xfrm>
            <a:custGeom>
              <a:avLst/>
              <a:gdLst/>
              <a:ahLst/>
              <a:cxnLst/>
              <a:rect l="0" t="0" r="r" b="b"/>
              <a:pathLst>
                <a:path w="125" h="74">
                  <a:moveTo>
                    <a:pt x="125" y="0"/>
                  </a:moveTo>
                  <a:cubicBezTo>
                    <a:pt x="85" y="22"/>
                    <a:pt x="43" y="47"/>
                    <a:pt x="0" y="74"/>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00" name="Freeform 15"/>
            <p:cNvSpPr/>
            <p:nvPr/>
          </p:nvSpPr>
          <p:spPr bwMode="auto">
            <a:xfrm>
              <a:off x="6012389" y="5579"/>
              <a:ext cx="5497513" cy="6866337"/>
            </a:xfrm>
            <a:custGeom>
              <a:avLst/>
              <a:gdLst/>
              <a:ahLst/>
              <a:cxnLst/>
              <a:rect l="0" t="0" r="r" b="b"/>
              <a:pathLst>
                <a:path w="1155" h="1440">
                  <a:moveTo>
                    <a:pt x="1056" y="1440"/>
                  </a:moveTo>
                  <a:cubicBezTo>
                    <a:pt x="1155" y="1123"/>
                    <a:pt x="875" y="801"/>
                    <a:pt x="686" y="580"/>
                  </a:cubicBezTo>
                  <a:cubicBezTo>
                    <a:pt x="491" y="352"/>
                    <a:pt x="264" y="145"/>
                    <a:pt x="0" y="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101" name="Freeform 16"/>
            <p:cNvSpPr/>
            <p:nvPr/>
          </p:nvSpPr>
          <p:spPr bwMode="auto">
            <a:xfrm>
              <a:off x="-1061" y="5579"/>
              <a:ext cx="357188" cy="213875"/>
            </a:xfrm>
            <a:custGeom>
              <a:avLst/>
              <a:gdLst/>
              <a:ahLst/>
              <a:cxnLst/>
              <a:rect l="0" t="0" r="r" b="b"/>
              <a:pathLst>
                <a:path w="75" h="45">
                  <a:moveTo>
                    <a:pt x="75" y="0"/>
                  </a:moveTo>
                  <a:cubicBezTo>
                    <a:pt x="50" y="14"/>
                    <a:pt x="25" y="29"/>
                    <a:pt x="0" y="45"/>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102" name="Freeform 17"/>
            <p:cNvSpPr/>
            <p:nvPr/>
          </p:nvSpPr>
          <p:spPr bwMode="auto">
            <a:xfrm>
              <a:off x="6210826" y="790"/>
              <a:ext cx="5522913" cy="6871126"/>
            </a:xfrm>
            <a:custGeom>
              <a:avLst/>
              <a:gdLst/>
              <a:ahLst/>
              <a:cxnLst/>
              <a:rect l="0" t="0" r="r" b="b"/>
              <a:pathLst>
                <a:path w="1160" h="1441">
                  <a:moveTo>
                    <a:pt x="1053" y="1441"/>
                  </a:moveTo>
                  <a:cubicBezTo>
                    <a:pt x="1160" y="1129"/>
                    <a:pt x="892" y="817"/>
                    <a:pt x="705" y="599"/>
                  </a:cubicBezTo>
                  <a:cubicBezTo>
                    <a:pt x="503" y="365"/>
                    <a:pt x="270" y="152"/>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3" name="Freeform 18"/>
            <p:cNvSpPr/>
            <p:nvPr/>
          </p:nvSpPr>
          <p:spPr bwMode="auto">
            <a:xfrm>
              <a:off x="6463239" y="5579"/>
              <a:ext cx="5413375" cy="6866337"/>
            </a:xfrm>
            <a:custGeom>
              <a:avLst/>
              <a:gdLst/>
              <a:ahLst/>
              <a:cxnLst/>
              <a:rect l="0" t="0" r="r" b="b"/>
              <a:pathLst>
                <a:path w="1137" h="1440">
                  <a:moveTo>
                    <a:pt x="1040" y="1440"/>
                  </a:moveTo>
                  <a:cubicBezTo>
                    <a:pt x="1137" y="1131"/>
                    <a:pt x="883" y="828"/>
                    <a:pt x="698" y="611"/>
                  </a:cubicBezTo>
                  <a:cubicBezTo>
                    <a:pt x="498" y="375"/>
                    <a:pt x="268" y="159"/>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4" name="Freeform 19"/>
            <p:cNvSpPr/>
            <p:nvPr/>
          </p:nvSpPr>
          <p:spPr bwMode="auto">
            <a:xfrm>
              <a:off x="6877576" y="5579"/>
              <a:ext cx="5037138" cy="6861550"/>
            </a:xfrm>
            <a:custGeom>
              <a:avLst/>
              <a:gdLst/>
              <a:ahLst/>
              <a:cxnLst/>
              <a:rect l="0" t="0" r="r" b="b"/>
              <a:pathLst>
                <a:path w="1058" h="1439">
                  <a:moveTo>
                    <a:pt x="1011" y="1439"/>
                  </a:moveTo>
                  <a:cubicBezTo>
                    <a:pt x="1058" y="1131"/>
                    <a:pt x="825" y="841"/>
                    <a:pt x="648" y="617"/>
                  </a:cubicBezTo>
                  <a:cubicBezTo>
                    <a:pt x="462" y="383"/>
                    <a:pt x="248" y="16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5" name="Freeform 20"/>
            <p:cNvSpPr/>
            <p:nvPr/>
          </p:nvSpPr>
          <p:spPr bwMode="auto">
            <a:xfrm>
              <a:off x="8768289" y="5579"/>
              <a:ext cx="3417888" cy="2742066"/>
            </a:xfrm>
            <a:custGeom>
              <a:avLst/>
              <a:gdLst/>
              <a:ahLst/>
              <a:cxnLst/>
              <a:rect l="0" t="0" r="r" b="b"/>
              <a:pathLst>
                <a:path w="718" h="575">
                  <a:moveTo>
                    <a:pt x="718" y="575"/>
                  </a:moveTo>
                  <a:cubicBezTo>
                    <a:pt x="500" y="360"/>
                    <a:pt x="260" y="163"/>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6" name="Freeform 21"/>
            <p:cNvSpPr/>
            <p:nvPr/>
          </p:nvSpPr>
          <p:spPr bwMode="auto">
            <a:xfrm>
              <a:off x="9235014" y="10367"/>
              <a:ext cx="2951163" cy="2555325"/>
            </a:xfrm>
            <a:custGeom>
              <a:avLst/>
              <a:gdLst/>
              <a:ahLst/>
              <a:cxnLst/>
              <a:rect l="0" t="0" r="r" b="b"/>
              <a:pathLst>
                <a:path w="620" h="536">
                  <a:moveTo>
                    <a:pt x="620" y="536"/>
                  </a:moveTo>
                  <a:cubicBezTo>
                    <a:pt x="404" y="314"/>
                    <a:pt x="196" y="13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7" name="Freeform 22"/>
            <p:cNvSpPr/>
            <p:nvPr/>
          </p:nvSpPr>
          <p:spPr bwMode="auto">
            <a:xfrm>
              <a:off x="10020826" y="5579"/>
              <a:ext cx="2165350" cy="1358265"/>
            </a:xfrm>
            <a:custGeom>
              <a:avLst/>
              <a:gdLst/>
              <a:ahLst/>
              <a:cxnLst/>
              <a:rect l="0" t="0" r="r" b="b"/>
              <a:pathLst>
                <a:path w="455" h="285">
                  <a:moveTo>
                    <a:pt x="0" y="0"/>
                  </a:moveTo>
                  <a:cubicBezTo>
                    <a:pt x="153" y="85"/>
                    <a:pt x="308" y="180"/>
                    <a:pt x="455" y="285"/>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08" name="Freeform 23"/>
            <p:cNvSpPr/>
            <p:nvPr/>
          </p:nvSpPr>
          <p:spPr bwMode="auto">
            <a:xfrm>
              <a:off x="11290826" y="5579"/>
              <a:ext cx="895350" cy="534687"/>
            </a:xfrm>
            <a:custGeom>
              <a:avLst/>
              <a:gdLst/>
              <a:ahLst/>
              <a:cxnLst/>
              <a:rect l="0" t="0" r="r" b="b"/>
              <a:pathLst>
                <a:path w="188" h="112">
                  <a:moveTo>
                    <a:pt x="0" y="0"/>
                  </a:moveTo>
                  <a:cubicBezTo>
                    <a:pt x="63" y="36"/>
                    <a:pt x="126" y="73"/>
                    <a:pt x="188" y="112"/>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9" name="Group 8"/>
          <p:cNvGrpSpPr/>
          <p:nvPr/>
        </p:nvGrpSpPr>
        <p:grpSpPr>
          <a:xfrm>
            <a:off x="1669293" y="1186483"/>
            <a:ext cx="8848345" cy="4477933"/>
            <a:chOff x="1669293" y="1186483"/>
            <a:chExt cx="8848345" cy="4477933"/>
          </a:xfrm>
        </p:grpSpPr>
        <p:sp>
          <p:nvSpPr>
            <p:cNvPr id="39" name="Rectangle 38"/>
            <p:cNvSpPr/>
            <p:nvPr/>
          </p:nvSpPr>
          <p:spPr>
            <a:xfrm>
              <a:off x="1674042" y="1186483"/>
              <a:ext cx="8843596" cy="7161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0" name="Isosceles Triangle 39"/>
            <p:cNvSpPr/>
            <p:nvPr/>
          </p:nvSpPr>
          <p:spPr>
            <a:xfrm rot="10800000">
              <a:off x="5892384" y="5313353"/>
              <a:ext cx="407233" cy="35106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1" name="Rectangle 40"/>
            <p:cNvSpPr/>
            <p:nvPr/>
          </p:nvSpPr>
          <p:spPr>
            <a:xfrm>
              <a:off x="1669293" y="1991156"/>
              <a:ext cx="8845667" cy="3322196"/>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ctrTitle"/>
          </p:nvPr>
        </p:nvSpPr>
        <p:spPr>
          <a:xfrm>
            <a:off x="1759236" y="2075504"/>
            <a:ext cx="8679915" cy="1748729"/>
          </a:xfrm>
        </p:spPr>
        <p:txBody>
          <a:bodyPr bIns="0" anchor="b">
            <a:normAutofit/>
          </a:bodyPr>
          <a:lstStyle>
            <a:lvl1pPr algn="ctr">
              <a:lnSpc>
                <a:spcPct val="80000"/>
              </a:lnSpc>
              <a:defRPr sz="5400" spc="-150">
                <a:solidFill>
                  <a:srgbClr val="FFFEFF"/>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759237" y="3906266"/>
            <a:ext cx="8673427" cy="1322587"/>
          </a:xfrm>
        </p:spPr>
        <p:txBody>
          <a:bodyPr tIns="0">
            <a:normAutofit/>
          </a:bodyPr>
          <a:lstStyle>
            <a:lvl1pPr marL="0" indent="0" algn="ctr">
              <a:lnSpc>
                <a:spcPct val="100000"/>
              </a:lnSpc>
              <a:buNone/>
              <a:defRPr sz="1800" b="0">
                <a:solidFill>
                  <a:srgbClr val="FFFEFF"/>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a:xfrm>
            <a:off x="804672" y="320040"/>
            <a:ext cx="3657600" cy="320040"/>
          </a:xfrm>
        </p:spPr>
        <p:txBody>
          <a:bodyPr vert="horz" lIns="91440" tIns="45720" rIns="91440" bIns="45720" rtlCol="0" anchor="ctr"/>
          <a:lstStyle>
            <a:lvl1pPr>
              <a:defRPr lang="en-US"/>
            </a:lvl1pPr>
          </a:lstStyle>
          <a:p>
            <a:fld id="{48A87A34-81AB-432B-8DAE-1953F412C126}" type="datetimeFigureOut">
              <a:rPr lang="en-US" dirty="0"/>
              <a:pPr/>
              <a:t>6/14/2020</a:t>
            </a:fld>
            <a:endParaRPr lang="en-US" dirty="0"/>
          </a:p>
        </p:txBody>
      </p:sp>
      <p:sp>
        <p:nvSpPr>
          <p:cNvPr id="5" name="Footer Placeholder 4"/>
          <p:cNvSpPr>
            <a:spLocks noGrp="1"/>
          </p:cNvSpPr>
          <p:nvPr>
            <p:ph type="ftr" sz="quarter" idx="11"/>
          </p:nvPr>
        </p:nvSpPr>
        <p:spPr>
          <a:xfrm>
            <a:off x="804672" y="6227064"/>
            <a:ext cx="10588752" cy="320040"/>
          </a:xfrm>
        </p:spPr>
        <p:txBody>
          <a:bodyPr/>
          <a:lstStyle>
            <a:lvl1pPr algn="ctr">
              <a:defRPr/>
            </a:lvl1pPr>
          </a:lstStyle>
          <a:p>
            <a:endParaRPr lang="en-US" dirty="0"/>
          </a:p>
        </p:txBody>
      </p:sp>
      <p:sp>
        <p:nvSpPr>
          <p:cNvPr id="6" name="Slide Number Placeholder 5"/>
          <p:cNvSpPr>
            <a:spLocks noGrp="1"/>
          </p:cNvSpPr>
          <p:nvPr>
            <p:ph type="sldNum" sz="quarter" idx="12"/>
          </p:nvPr>
        </p:nvSpPr>
        <p:spPr>
          <a:xfrm>
            <a:off x="10469880" y="320040"/>
            <a:ext cx="914400" cy="320040"/>
          </a:xfrm>
        </p:spPr>
        <p:txBody>
          <a:bodyPr/>
          <a:lstStyle/>
          <a:p>
            <a:fld id="{6D22F896-40B5-4ADD-8801-0D06FADFA095}" type="slidenum">
              <a:rPr lang="en-US" dirty="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grpSp>
        <p:nvGrpSpPr>
          <p:cNvPr id="75" name="Group 74"/>
          <p:cNvGrpSpPr/>
          <p:nvPr/>
        </p:nvGrpSpPr>
        <p:grpSpPr>
          <a:xfrm>
            <a:off x="-417513" y="0"/>
            <a:ext cx="12584114" cy="6853238"/>
            <a:chOff x="-417513" y="0"/>
            <a:chExt cx="12584114" cy="6853238"/>
          </a:xfrm>
        </p:grpSpPr>
        <p:sp>
          <p:nvSpPr>
            <p:cNvPr id="76"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7"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8"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9"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0"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1"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2"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2"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3"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22" name="Group 21"/>
          <p:cNvGrpSpPr/>
          <p:nvPr/>
        </p:nvGrpSpPr>
        <p:grpSpPr>
          <a:xfrm>
            <a:off x="800144" y="1699589"/>
            <a:ext cx="3674476" cy="3470421"/>
            <a:chOff x="697883" y="1816768"/>
            <a:chExt cx="3674476" cy="3470421"/>
          </a:xfrm>
        </p:grpSpPr>
        <p:sp>
          <p:nvSpPr>
            <p:cNvPr id="23" name="Rectangle 22"/>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4"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5" name="Rectangle 24"/>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8632" y="2349925"/>
            <a:ext cx="3501196" cy="2456441"/>
          </a:xfrm>
        </p:spPr>
        <p:txBody>
          <a:bodyPr/>
          <a:lstStyle>
            <a:lvl1pPr>
              <a:defRPr>
                <a:solidFill>
                  <a:srgbClr val="FFFEFF"/>
                </a:solidFill>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5109983" y="794719"/>
            <a:ext cx="6275035" cy="5257090"/>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6/14/2020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grpSp>
        <p:nvGrpSpPr>
          <p:cNvPr id="75" name="Group 74"/>
          <p:cNvGrpSpPr/>
          <p:nvPr/>
        </p:nvGrpSpPr>
        <p:grpSpPr>
          <a:xfrm flipH="1">
            <a:off x="0" y="0"/>
            <a:ext cx="12584114" cy="6853238"/>
            <a:chOff x="-417513" y="0"/>
            <a:chExt cx="12584114" cy="6853238"/>
          </a:xfrm>
        </p:grpSpPr>
        <p:sp>
          <p:nvSpPr>
            <p:cNvPr id="76"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7"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8"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9"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0"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1"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2"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2"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3"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22" name="Group 21"/>
          <p:cNvGrpSpPr/>
          <p:nvPr/>
        </p:nvGrpSpPr>
        <p:grpSpPr>
          <a:xfrm>
            <a:off x="7718948" y="1699589"/>
            <a:ext cx="3674476" cy="3470421"/>
            <a:chOff x="697883" y="1816768"/>
            <a:chExt cx="3674476" cy="3470421"/>
          </a:xfrm>
        </p:grpSpPr>
        <p:sp>
          <p:nvSpPr>
            <p:cNvPr id="23" name="Rectangle 22"/>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4"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5" name="Rectangle 24"/>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Vertical Title 1"/>
          <p:cNvSpPr>
            <a:spLocks noGrp="1"/>
          </p:cNvSpPr>
          <p:nvPr>
            <p:ph type="title" orient="vert"/>
          </p:nvPr>
        </p:nvSpPr>
        <p:spPr>
          <a:xfrm>
            <a:off x="7807437" y="2349925"/>
            <a:ext cx="3501195" cy="2456442"/>
          </a:xfrm>
        </p:spPr>
        <p:txBody>
          <a:bodyPr vert="eaVert"/>
          <a:lstStyle>
            <a:lvl1pPr algn="l">
              <a:lnSpc>
                <a:spcPct val="80000"/>
              </a:lnSpc>
              <a:defRPr>
                <a:solidFill>
                  <a:srgbClr val="FFFEFF"/>
                </a:solidFill>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02747" y="798444"/>
            <a:ext cx="6268622" cy="5257303"/>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a:xfrm>
            <a:off x="804672" y="320040"/>
            <a:ext cx="3657600" cy="320040"/>
          </a:xfrm>
        </p:spPr>
        <p:txBody>
          <a:bodyPr/>
          <a:lstStyle/>
          <a:p>
            <a:fld id="{48A87A34-81AB-432B-8DAE-1953F412C126}" type="datetimeFigureOut">
              <a:rPr lang="en-US" dirty="0"/>
              <a:t>6/14/2020</a:t>
            </a:fld>
            <a:endParaRPr lang="en-US" dirty="0"/>
          </a:p>
        </p:txBody>
      </p:sp>
      <p:sp>
        <p:nvSpPr>
          <p:cNvPr id="5" name="Footer Placeholder 4"/>
          <p:cNvSpPr>
            <a:spLocks noGrp="1"/>
          </p:cNvSpPr>
          <p:nvPr>
            <p:ph type="ftr" sz="quarter" idx="11"/>
          </p:nvPr>
        </p:nvSpPr>
        <p:spPr>
          <a:xfrm>
            <a:off x="804672" y="6227064"/>
            <a:ext cx="10588752" cy="320040"/>
          </a:xfrm>
        </p:spPr>
        <p:txBody>
          <a:bodyPr/>
          <a:lstStyle/>
          <a:p>
            <a:endParaRPr lang="en-US" dirty="0"/>
          </a:p>
        </p:txBody>
      </p:sp>
      <p:sp>
        <p:nvSpPr>
          <p:cNvPr id="6" name="Slide Number Placeholder 5"/>
          <p:cNvSpPr>
            <a:spLocks noGrp="1"/>
          </p:cNvSpPr>
          <p:nvPr>
            <p:ph type="sldNum" sz="quarter" idx="12"/>
          </p:nvPr>
        </p:nvSpPr>
        <p:spPr>
          <a:xfrm>
            <a:off x="10469880" y="320040"/>
            <a:ext cx="914400" cy="320040"/>
          </a:xfrm>
        </p:spPr>
        <p:txBody>
          <a:bodyPr/>
          <a:lstStyle/>
          <a:p>
            <a:fld id="{6D22F896-40B5-4ADD-8801-0D06FADFA095}"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grpSp>
        <p:nvGrpSpPr>
          <p:cNvPr id="80" name="Group 79"/>
          <p:cNvGrpSpPr/>
          <p:nvPr/>
        </p:nvGrpSpPr>
        <p:grpSpPr>
          <a:xfrm>
            <a:off x="-417513" y="0"/>
            <a:ext cx="12584114" cy="6853238"/>
            <a:chOff x="-417513" y="0"/>
            <a:chExt cx="12584114" cy="6853238"/>
          </a:xfrm>
        </p:grpSpPr>
        <p:sp>
          <p:nvSpPr>
            <p:cNvPr id="81"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2"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5"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6"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7"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2"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3"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7"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8"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9"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0"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1"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27" name="Group 26"/>
          <p:cNvGrpSpPr/>
          <p:nvPr/>
        </p:nvGrpSpPr>
        <p:grpSpPr>
          <a:xfrm>
            <a:off x="800144" y="1699589"/>
            <a:ext cx="3674476" cy="3470421"/>
            <a:chOff x="697883" y="1816768"/>
            <a:chExt cx="3674476" cy="3470421"/>
          </a:xfrm>
        </p:grpSpPr>
        <p:sp>
          <p:nvSpPr>
            <p:cNvPr id="28" name="Rectangle 27"/>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9"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Rectangle 29"/>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8631" y="2349925"/>
            <a:ext cx="3498979" cy="2456442"/>
          </a:xfrm>
        </p:spPr>
        <p:txBody>
          <a:bodyPr/>
          <a:lstStyle>
            <a:lvl1pPr>
              <a:defRPr>
                <a:solidFill>
                  <a:srgbClr val="FFFEFF"/>
                </a:solidFill>
              </a:defRPr>
            </a:lvl1pPr>
          </a:lstStyle>
          <a:p>
            <a:r>
              <a:rPr lang="en-US" smtClean="0"/>
              <a:t>Click to edit Master title style</a:t>
            </a:r>
            <a:endParaRPr lang="en-US" dirty="0"/>
          </a:p>
        </p:txBody>
      </p:sp>
      <p:sp>
        <p:nvSpPr>
          <p:cNvPr id="3" name="Content Placeholder 2"/>
          <p:cNvSpPr>
            <a:spLocks noGrp="1"/>
          </p:cNvSpPr>
          <p:nvPr>
            <p:ph idx="1"/>
          </p:nvPr>
        </p:nvSpPr>
        <p:spPr>
          <a:xfrm>
            <a:off x="5118447" y="803186"/>
            <a:ext cx="6281873" cy="5248622"/>
          </a:xfrm>
        </p:spPr>
        <p:txBody>
          <a:bodyPr anchor="ct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6/14/2020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grpSp>
        <p:nvGrpSpPr>
          <p:cNvPr id="77" name="Group 76"/>
          <p:cNvGrpSpPr/>
          <p:nvPr/>
        </p:nvGrpSpPr>
        <p:grpSpPr>
          <a:xfrm>
            <a:off x="-329674" y="-59376"/>
            <a:ext cx="12515851" cy="6923798"/>
            <a:chOff x="-329674" y="-51881"/>
            <a:chExt cx="12515851" cy="6923798"/>
          </a:xfrm>
        </p:grpSpPr>
        <p:sp>
          <p:nvSpPr>
            <p:cNvPr id="78" name="Freeform 5"/>
            <p:cNvSpPr/>
            <p:nvPr/>
          </p:nvSpPr>
          <p:spPr bwMode="auto">
            <a:xfrm>
              <a:off x="-329674" y="1298404"/>
              <a:ext cx="9702800" cy="5573512"/>
            </a:xfrm>
            <a:custGeom>
              <a:avLst/>
              <a:gdLst/>
              <a:ahLst/>
              <a:cxnLst/>
              <a:rect l="0" t="0" r="r" b="b"/>
              <a:pathLst>
                <a:path w="2038" h="1169">
                  <a:moveTo>
                    <a:pt x="1752" y="1169"/>
                  </a:moveTo>
                  <a:cubicBezTo>
                    <a:pt x="2038" y="928"/>
                    <a:pt x="1673" y="513"/>
                    <a:pt x="1487" y="334"/>
                  </a:cubicBezTo>
                  <a:cubicBezTo>
                    <a:pt x="1316" y="170"/>
                    <a:pt x="1099" y="43"/>
                    <a:pt x="860" y="22"/>
                  </a:cubicBezTo>
                  <a:cubicBezTo>
                    <a:pt x="621" y="0"/>
                    <a:pt x="341" y="128"/>
                    <a:pt x="199" y="318"/>
                  </a:cubicBezTo>
                  <a:cubicBezTo>
                    <a:pt x="0" y="586"/>
                    <a:pt x="184" y="965"/>
                    <a:pt x="399" y="1165"/>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9" name="Freeform 6"/>
            <p:cNvSpPr/>
            <p:nvPr/>
          </p:nvSpPr>
          <p:spPr bwMode="auto">
            <a:xfrm>
              <a:off x="670451" y="2018236"/>
              <a:ext cx="7373938" cy="4848892"/>
            </a:xfrm>
            <a:custGeom>
              <a:avLst/>
              <a:gdLst/>
              <a:ahLst/>
              <a:cxnLst/>
              <a:rect l="0" t="0" r="r" b="b"/>
              <a:pathLst>
                <a:path w="1549" h="1017">
                  <a:moveTo>
                    <a:pt x="1025" y="1016"/>
                  </a:moveTo>
                  <a:cubicBezTo>
                    <a:pt x="1223" y="971"/>
                    <a:pt x="1549" y="857"/>
                    <a:pt x="1443" y="592"/>
                  </a:cubicBezTo>
                  <a:cubicBezTo>
                    <a:pt x="1344" y="344"/>
                    <a:pt x="1041" y="111"/>
                    <a:pt x="782" y="53"/>
                  </a:cubicBezTo>
                  <a:cubicBezTo>
                    <a:pt x="545" y="0"/>
                    <a:pt x="275" y="117"/>
                    <a:pt x="150" y="329"/>
                  </a:cubicBezTo>
                  <a:cubicBezTo>
                    <a:pt x="0" y="584"/>
                    <a:pt x="243" y="911"/>
                    <a:pt x="477" y="1017"/>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0" name="Freeform 7"/>
            <p:cNvSpPr/>
            <p:nvPr/>
          </p:nvSpPr>
          <p:spPr bwMode="auto">
            <a:xfrm>
              <a:off x="251351" y="1788400"/>
              <a:ext cx="8035925" cy="5083516"/>
            </a:xfrm>
            <a:custGeom>
              <a:avLst/>
              <a:gdLst/>
              <a:ahLst/>
              <a:cxnLst/>
              <a:rect l="0" t="0" r="r" b="b"/>
              <a:pathLst>
                <a:path w="1688" h="1066">
                  <a:moveTo>
                    <a:pt x="1302" y="1066"/>
                  </a:moveTo>
                  <a:cubicBezTo>
                    <a:pt x="1416" y="1024"/>
                    <a:pt x="1551" y="962"/>
                    <a:pt x="1613" y="850"/>
                  </a:cubicBezTo>
                  <a:cubicBezTo>
                    <a:pt x="1688" y="715"/>
                    <a:pt x="1606" y="575"/>
                    <a:pt x="1517" y="471"/>
                  </a:cubicBezTo>
                  <a:cubicBezTo>
                    <a:pt x="1336" y="258"/>
                    <a:pt x="1084" y="62"/>
                    <a:pt x="798" y="28"/>
                  </a:cubicBezTo>
                  <a:cubicBezTo>
                    <a:pt x="559" y="0"/>
                    <a:pt x="317" y="138"/>
                    <a:pt x="181" y="333"/>
                  </a:cubicBezTo>
                  <a:cubicBezTo>
                    <a:pt x="0" y="592"/>
                    <a:pt x="191" y="907"/>
                    <a:pt x="420" y="1066"/>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1" name="Freeform 8"/>
            <p:cNvSpPr/>
            <p:nvPr/>
          </p:nvSpPr>
          <p:spPr bwMode="auto">
            <a:xfrm>
              <a:off x="-1061" y="549842"/>
              <a:ext cx="10334625" cy="6322075"/>
            </a:xfrm>
            <a:custGeom>
              <a:avLst/>
              <a:gdLst/>
              <a:ahLst/>
              <a:cxnLst/>
              <a:rect l="0" t="0" r="r" b="b"/>
              <a:pathLst>
                <a:path w="2171" h="1326">
                  <a:moveTo>
                    <a:pt x="1873" y="1326"/>
                  </a:moveTo>
                  <a:cubicBezTo>
                    <a:pt x="2171" y="1045"/>
                    <a:pt x="1825" y="678"/>
                    <a:pt x="1609" y="473"/>
                  </a:cubicBezTo>
                  <a:cubicBezTo>
                    <a:pt x="1406" y="281"/>
                    <a:pt x="1159" y="116"/>
                    <a:pt x="880" y="63"/>
                  </a:cubicBezTo>
                  <a:cubicBezTo>
                    <a:pt x="545" y="0"/>
                    <a:pt x="214" y="161"/>
                    <a:pt x="0" y="42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2" name="Freeform 9"/>
            <p:cNvSpPr/>
            <p:nvPr/>
          </p:nvSpPr>
          <p:spPr bwMode="auto">
            <a:xfrm>
              <a:off x="3701" y="6186246"/>
              <a:ext cx="504825" cy="681527"/>
            </a:xfrm>
            <a:custGeom>
              <a:avLst/>
              <a:gdLst/>
              <a:ahLst/>
              <a:cxnLst/>
              <a:rect l="0" t="0" r="r" b="b"/>
              <a:pathLst>
                <a:path w="106" h="143">
                  <a:moveTo>
                    <a:pt x="0" y="0"/>
                  </a:moveTo>
                  <a:cubicBezTo>
                    <a:pt x="35" y="54"/>
                    <a:pt x="70" y="101"/>
                    <a:pt x="106" y="143"/>
                  </a:cubicBezTo>
                </a:path>
              </a:pathLst>
            </a:custGeom>
            <a:noFill/>
            <a:ln w="4763"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10"/>
            <p:cNvSpPr/>
            <p:nvPr/>
          </p:nvSpPr>
          <p:spPr bwMode="auto">
            <a:xfrm>
              <a:off x="-1061" y="-51881"/>
              <a:ext cx="11091863" cy="6923796"/>
            </a:xfrm>
            <a:custGeom>
              <a:avLst/>
              <a:gdLst/>
              <a:ahLst/>
              <a:cxnLst/>
              <a:rect l="0" t="0" r="r" b="b"/>
              <a:pathLst>
                <a:path w="2330" h="1452">
                  <a:moveTo>
                    <a:pt x="2046" y="1452"/>
                  </a:moveTo>
                  <a:cubicBezTo>
                    <a:pt x="2330" y="1153"/>
                    <a:pt x="2049" y="821"/>
                    <a:pt x="1813" y="601"/>
                  </a:cubicBezTo>
                  <a:cubicBezTo>
                    <a:pt x="1569" y="375"/>
                    <a:pt x="1282" y="179"/>
                    <a:pt x="956" y="97"/>
                  </a:cubicBezTo>
                  <a:cubicBezTo>
                    <a:pt x="572" y="0"/>
                    <a:pt x="292" y="101"/>
                    <a:pt x="0" y="366"/>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Freeform 11"/>
            <p:cNvSpPr/>
            <p:nvPr/>
          </p:nvSpPr>
          <p:spPr bwMode="auto">
            <a:xfrm>
              <a:off x="5426601" y="5579"/>
              <a:ext cx="5788025" cy="6847184"/>
            </a:xfrm>
            <a:custGeom>
              <a:avLst/>
              <a:gdLst/>
              <a:ahLst/>
              <a:cxnLst/>
              <a:rect l="0" t="0" r="r" b="b"/>
              <a:pathLst>
                <a:path w="1216" h="1436">
                  <a:moveTo>
                    <a:pt x="1094" y="1436"/>
                  </a:moveTo>
                  <a:cubicBezTo>
                    <a:pt x="1216" y="1114"/>
                    <a:pt x="904" y="770"/>
                    <a:pt x="709" y="551"/>
                  </a:cubicBezTo>
                  <a:cubicBezTo>
                    <a:pt x="509" y="327"/>
                    <a:pt x="274" y="127"/>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12"/>
            <p:cNvSpPr/>
            <p:nvPr/>
          </p:nvSpPr>
          <p:spPr bwMode="auto">
            <a:xfrm>
              <a:off x="-1061" y="5579"/>
              <a:ext cx="1057275" cy="614491"/>
            </a:xfrm>
            <a:custGeom>
              <a:avLst/>
              <a:gdLst/>
              <a:ahLst/>
              <a:cxnLst/>
              <a:rect l="0" t="0" r="r" b="b"/>
              <a:pathLst>
                <a:path w="222" h="129">
                  <a:moveTo>
                    <a:pt x="222" y="0"/>
                  </a:moveTo>
                  <a:cubicBezTo>
                    <a:pt x="152" y="35"/>
                    <a:pt x="76" y="78"/>
                    <a:pt x="0" y="12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3"/>
            <p:cNvSpPr/>
            <p:nvPr/>
          </p:nvSpPr>
          <p:spPr bwMode="auto">
            <a:xfrm>
              <a:off x="5821889" y="5579"/>
              <a:ext cx="5588000" cy="6866337"/>
            </a:xfrm>
            <a:custGeom>
              <a:avLst/>
              <a:gdLst/>
              <a:ahLst/>
              <a:cxnLst/>
              <a:rect l="0" t="0" r="r" b="b"/>
              <a:pathLst>
                <a:path w="1174" h="1440">
                  <a:moveTo>
                    <a:pt x="1067" y="1440"/>
                  </a:moveTo>
                  <a:cubicBezTo>
                    <a:pt x="1174" y="1124"/>
                    <a:pt x="887" y="797"/>
                    <a:pt x="698" y="577"/>
                  </a:cubicBezTo>
                  <a:cubicBezTo>
                    <a:pt x="500" y="348"/>
                    <a:pt x="270" y="14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7" name="Freeform 14"/>
            <p:cNvSpPr/>
            <p:nvPr/>
          </p:nvSpPr>
          <p:spPr bwMode="auto">
            <a:xfrm>
              <a:off x="3701" y="790"/>
              <a:ext cx="595313" cy="352734"/>
            </a:xfrm>
            <a:custGeom>
              <a:avLst/>
              <a:gdLst/>
              <a:ahLst/>
              <a:cxnLst/>
              <a:rect l="0" t="0" r="r" b="b"/>
              <a:pathLst>
                <a:path w="125" h="74">
                  <a:moveTo>
                    <a:pt x="125" y="0"/>
                  </a:moveTo>
                  <a:cubicBezTo>
                    <a:pt x="85" y="22"/>
                    <a:pt x="43" y="47"/>
                    <a:pt x="0" y="74"/>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8" name="Freeform 15"/>
            <p:cNvSpPr/>
            <p:nvPr/>
          </p:nvSpPr>
          <p:spPr bwMode="auto">
            <a:xfrm>
              <a:off x="6012389" y="5579"/>
              <a:ext cx="5497513" cy="6866337"/>
            </a:xfrm>
            <a:custGeom>
              <a:avLst/>
              <a:gdLst/>
              <a:ahLst/>
              <a:cxnLst/>
              <a:rect l="0" t="0" r="r" b="b"/>
              <a:pathLst>
                <a:path w="1155" h="1440">
                  <a:moveTo>
                    <a:pt x="1056" y="1440"/>
                  </a:moveTo>
                  <a:cubicBezTo>
                    <a:pt x="1155" y="1123"/>
                    <a:pt x="875" y="801"/>
                    <a:pt x="686" y="580"/>
                  </a:cubicBezTo>
                  <a:cubicBezTo>
                    <a:pt x="491" y="352"/>
                    <a:pt x="264" y="145"/>
                    <a:pt x="0" y="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89" name="Freeform 16"/>
            <p:cNvSpPr/>
            <p:nvPr/>
          </p:nvSpPr>
          <p:spPr bwMode="auto">
            <a:xfrm>
              <a:off x="-1061" y="5579"/>
              <a:ext cx="357188" cy="213875"/>
            </a:xfrm>
            <a:custGeom>
              <a:avLst/>
              <a:gdLst/>
              <a:ahLst/>
              <a:cxnLst/>
              <a:rect l="0" t="0" r="r" b="b"/>
              <a:pathLst>
                <a:path w="75" h="45">
                  <a:moveTo>
                    <a:pt x="75" y="0"/>
                  </a:moveTo>
                  <a:cubicBezTo>
                    <a:pt x="50" y="14"/>
                    <a:pt x="25" y="29"/>
                    <a:pt x="0" y="45"/>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0" name="Freeform 17"/>
            <p:cNvSpPr/>
            <p:nvPr/>
          </p:nvSpPr>
          <p:spPr bwMode="auto">
            <a:xfrm>
              <a:off x="6210826" y="790"/>
              <a:ext cx="5522913" cy="6871126"/>
            </a:xfrm>
            <a:custGeom>
              <a:avLst/>
              <a:gdLst/>
              <a:ahLst/>
              <a:cxnLst/>
              <a:rect l="0" t="0" r="r" b="b"/>
              <a:pathLst>
                <a:path w="1160" h="1441">
                  <a:moveTo>
                    <a:pt x="1053" y="1441"/>
                  </a:moveTo>
                  <a:cubicBezTo>
                    <a:pt x="1160" y="1129"/>
                    <a:pt x="892" y="817"/>
                    <a:pt x="705" y="599"/>
                  </a:cubicBezTo>
                  <a:cubicBezTo>
                    <a:pt x="503" y="365"/>
                    <a:pt x="270" y="152"/>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18"/>
            <p:cNvSpPr/>
            <p:nvPr/>
          </p:nvSpPr>
          <p:spPr bwMode="auto">
            <a:xfrm>
              <a:off x="6463239" y="5579"/>
              <a:ext cx="5413375" cy="6866337"/>
            </a:xfrm>
            <a:custGeom>
              <a:avLst/>
              <a:gdLst/>
              <a:ahLst/>
              <a:cxnLst/>
              <a:rect l="0" t="0" r="r" b="b"/>
              <a:pathLst>
                <a:path w="1137" h="1440">
                  <a:moveTo>
                    <a:pt x="1040" y="1440"/>
                  </a:moveTo>
                  <a:cubicBezTo>
                    <a:pt x="1137" y="1131"/>
                    <a:pt x="883" y="828"/>
                    <a:pt x="698" y="611"/>
                  </a:cubicBezTo>
                  <a:cubicBezTo>
                    <a:pt x="498" y="375"/>
                    <a:pt x="268" y="159"/>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2" name="Freeform 19"/>
            <p:cNvSpPr/>
            <p:nvPr/>
          </p:nvSpPr>
          <p:spPr bwMode="auto">
            <a:xfrm>
              <a:off x="6877576" y="5579"/>
              <a:ext cx="5037138" cy="6861550"/>
            </a:xfrm>
            <a:custGeom>
              <a:avLst/>
              <a:gdLst/>
              <a:ahLst/>
              <a:cxnLst/>
              <a:rect l="0" t="0" r="r" b="b"/>
              <a:pathLst>
                <a:path w="1058" h="1439">
                  <a:moveTo>
                    <a:pt x="1011" y="1439"/>
                  </a:moveTo>
                  <a:cubicBezTo>
                    <a:pt x="1058" y="1131"/>
                    <a:pt x="825" y="841"/>
                    <a:pt x="648" y="617"/>
                  </a:cubicBezTo>
                  <a:cubicBezTo>
                    <a:pt x="462" y="383"/>
                    <a:pt x="248" y="16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3" name="Freeform 20"/>
            <p:cNvSpPr/>
            <p:nvPr/>
          </p:nvSpPr>
          <p:spPr bwMode="auto">
            <a:xfrm>
              <a:off x="8768289" y="5579"/>
              <a:ext cx="3417888" cy="2742066"/>
            </a:xfrm>
            <a:custGeom>
              <a:avLst/>
              <a:gdLst/>
              <a:ahLst/>
              <a:cxnLst/>
              <a:rect l="0" t="0" r="r" b="b"/>
              <a:pathLst>
                <a:path w="718" h="575">
                  <a:moveTo>
                    <a:pt x="718" y="575"/>
                  </a:moveTo>
                  <a:cubicBezTo>
                    <a:pt x="500" y="360"/>
                    <a:pt x="260" y="163"/>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21"/>
            <p:cNvSpPr/>
            <p:nvPr/>
          </p:nvSpPr>
          <p:spPr bwMode="auto">
            <a:xfrm>
              <a:off x="9235014" y="10367"/>
              <a:ext cx="2951163" cy="2555325"/>
            </a:xfrm>
            <a:custGeom>
              <a:avLst/>
              <a:gdLst/>
              <a:ahLst/>
              <a:cxnLst/>
              <a:rect l="0" t="0" r="r" b="b"/>
              <a:pathLst>
                <a:path w="620" h="536">
                  <a:moveTo>
                    <a:pt x="620" y="536"/>
                  </a:moveTo>
                  <a:cubicBezTo>
                    <a:pt x="404" y="314"/>
                    <a:pt x="196" y="13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22"/>
            <p:cNvSpPr/>
            <p:nvPr/>
          </p:nvSpPr>
          <p:spPr bwMode="auto">
            <a:xfrm>
              <a:off x="10020826" y="5579"/>
              <a:ext cx="2165350" cy="1358265"/>
            </a:xfrm>
            <a:custGeom>
              <a:avLst/>
              <a:gdLst/>
              <a:ahLst/>
              <a:cxnLst/>
              <a:rect l="0" t="0" r="r" b="b"/>
              <a:pathLst>
                <a:path w="455" h="285">
                  <a:moveTo>
                    <a:pt x="0" y="0"/>
                  </a:moveTo>
                  <a:cubicBezTo>
                    <a:pt x="153" y="85"/>
                    <a:pt x="308" y="180"/>
                    <a:pt x="455" y="285"/>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6" name="Freeform 23"/>
            <p:cNvSpPr/>
            <p:nvPr/>
          </p:nvSpPr>
          <p:spPr bwMode="auto">
            <a:xfrm>
              <a:off x="11290826" y="5579"/>
              <a:ext cx="895350" cy="534687"/>
            </a:xfrm>
            <a:custGeom>
              <a:avLst/>
              <a:gdLst/>
              <a:ahLst/>
              <a:cxnLst/>
              <a:rect l="0" t="0" r="r" b="b"/>
              <a:pathLst>
                <a:path w="188" h="112">
                  <a:moveTo>
                    <a:pt x="0" y="0"/>
                  </a:moveTo>
                  <a:cubicBezTo>
                    <a:pt x="63" y="36"/>
                    <a:pt x="126" y="73"/>
                    <a:pt x="188" y="112"/>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9" name="Group 8"/>
          <p:cNvGrpSpPr/>
          <p:nvPr/>
        </p:nvGrpSpPr>
        <p:grpSpPr>
          <a:xfrm>
            <a:off x="3259545" y="1186483"/>
            <a:ext cx="5666145" cy="4477933"/>
            <a:chOff x="3259545" y="1186483"/>
            <a:chExt cx="5666145" cy="4477933"/>
          </a:xfrm>
        </p:grpSpPr>
        <p:sp>
          <p:nvSpPr>
            <p:cNvPr id="99" name="Rectangle 98"/>
            <p:cNvSpPr/>
            <p:nvPr/>
          </p:nvSpPr>
          <p:spPr>
            <a:xfrm>
              <a:off x="3259545" y="1186483"/>
              <a:ext cx="5657881" cy="7161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0" name="Isosceles Triangle 39"/>
            <p:cNvSpPr/>
            <p:nvPr/>
          </p:nvSpPr>
          <p:spPr>
            <a:xfrm rot="10800000">
              <a:off x="5892384" y="5313353"/>
              <a:ext cx="407233" cy="35106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1" name="Rectangle 100"/>
            <p:cNvSpPr/>
            <p:nvPr/>
          </p:nvSpPr>
          <p:spPr>
            <a:xfrm>
              <a:off x="3259545" y="1991156"/>
              <a:ext cx="5666145" cy="3322196"/>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3344216" y="2074730"/>
            <a:ext cx="5490224" cy="1689390"/>
          </a:xfrm>
        </p:spPr>
        <p:txBody>
          <a:bodyPr bIns="0" anchor="b">
            <a:normAutofit/>
          </a:bodyPr>
          <a:lstStyle>
            <a:lvl1pPr algn="ctr">
              <a:defRPr sz="4400">
                <a:solidFill>
                  <a:srgbClr val="FFFEFF"/>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3344215" y="3846851"/>
            <a:ext cx="5490223" cy="1383770"/>
          </a:xfrm>
        </p:spPr>
        <p:txBody>
          <a:bodyPr tIns="0">
            <a:normAutofit/>
          </a:bodyPr>
          <a:lstStyle>
            <a:lvl1pPr marL="0" indent="0" algn="ctr">
              <a:buNone/>
              <a:defRPr sz="1800">
                <a:solidFill>
                  <a:srgbClr val="FFFEFF"/>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a:xfrm>
            <a:off x="804672" y="320040"/>
            <a:ext cx="3657600" cy="320040"/>
          </a:xfrm>
        </p:spPr>
        <p:txBody>
          <a:bodyPr/>
          <a:lstStyle/>
          <a:p>
            <a:fld id="{48A87A34-81AB-432B-8DAE-1953F412C126}" type="datetimeFigureOut">
              <a:rPr lang="en-US" dirty="0"/>
              <a:t>6/14/2020</a:t>
            </a:fld>
            <a:endParaRPr lang="en-US" dirty="0"/>
          </a:p>
        </p:txBody>
      </p:sp>
      <p:sp>
        <p:nvSpPr>
          <p:cNvPr id="5" name="Footer Placeholder 4"/>
          <p:cNvSpPr>
            <a:spLocks noGrp="1"/>
          </p:cNvSpPr>
          <p:nvPr>
            <p:ph type="ftr" sz="quarter" idx="11"/>
          </p:nvPr>
        </p:nvSpPr>
        <p:spPr>
          <a:xfrm>
            <a:off x="804672" y="6227064"/>
            <a:ext cx="10588752" cy="320040"/>
          </a:xfrm>
        </p:spPr>
        <p:txBody>
          <a:bodyPr/>
          <a:lstStyle>
            <a:lvl1pPr algn="ctr">
              <a:defRPr/>
            </a:lvl1pPr>
          </a:lstStyle>
          <a:p>
            <a:endParaRPr lang="en-US" dirty="0"/>
          </a:p>
        </p:txBody>
      </p:sp>
      <p:sp>
        <p:nvSpPr>
          <p:cNvPr id="6" name="Slide Number Placeholder 5"/>
          <p:cNvSpPr>
            <a:spLocks noGrp="1"/>
          </p:cNvSpPr>
          <p:nvPr>
            <p:ph type="sldNum" sz="quarter" idx="12"/>
          </p:nvPr>
        </p:nvSpPr>
        <p:spPr>
          <a:xfrm>
            <a:off x="10469880" y="320040"/>
            <a:ext cx="914400" cy="320040"/>
          </a:xfrm>
        </p:spPr>
        <p:txBody>
          <a:bodyPr/>
          <a:lstStyle/>
          <a:p>
            <a:fld id="{6D22F896-40B5-4ADD-8801-0D06FADFA09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37" name="Group 36"/>
          <p:cNvGrpSpPr/>
          <p:nvPr/>
        </p:nvGrpSpPr>
        <p:grpSpPr>
          <a:xfrm>
            <a:off x="-417513" y="0"/>
            <a:ext cx="12584114" cy="6853238"/>
            <a:chOff x="-417513" y="0"/>
            <a:chExt cx="12584114" cy="6853238"/>
          </a:xfrm>
        </p:grpSpPr>
        <p:sp>
          <p:nvSpPr>
            <p:cNvPr id="38"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39"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0"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1"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2"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3"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4"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5"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6"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7"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8"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9"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0"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1"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2"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3"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54"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55"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6"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7"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8"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59" name="Group 58"/>
          <p:cNvGrpSpPr/>
          <p:nvPr/>
        </p:nvGrpSpPr>
        <p:grpSpPr>
          <a:xfrm>
            <a:off x="800144" y="1699589"/>
            <a:ext cx="3674476" cy="3470421"/>
            <a:chOff x="697883" y="1816768"/>
            <a:chExt cx="3674476" cy="3470421"/>
          </a:xfrm>
        </p:grpSpPr>
        <p:sp>
          <p:nvSpPr>
            <p:cNvPr id="60" name="Rectangle 59"/>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1"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2" name="Rectangle 61"/>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9000" y="2339669"/>
            <a:ext cx="3500828" cy="2470065"/>
          </a:xfrm>
        </p:spPr>
        <p:txBody>
          <a:bodyPr lIns="91440" tIns="91440" rIns="91440" bIns="91440"/>
          <a:lstStyle>
            <a:lvl1pPr>
              <a:defRPr>
                <a:solidFill>
                  <a:srgbClr val="FFFEFF"/>
                </a:solidFill>
              </a:defRPr>
            </a:lvl1pPr>
          </a:lstStyle>
          <a:p>
            <a:r>
              <a:rPr lang="en-US" smtClean="0"/>
              <a:t>Click to edit Master title style</a:t>
            </a:r>
            <a:endParaRPr lang="en-US" dirty="0"/>
          </a:p>
        </p:txBody>
      </p:sp>
      <p:sp>
        <p:nvSpPr>
          <p:cNvPr id="3" name="Content Placeholder 2"/>
          <p:cNvSpPr>
            <a:spLocks noGrp="1"/>
          </p:cNvSpPr>
          <p:nvPr>
            <p:ph sz="half" idx="1"/>
          </p:nvPr>
        </p:nvSpPr>
        <p:spPr>
          <a:xfrm>
            <a:off x="5120878" y="803187"/>
            <a:ext cx="6269591" cy="2382651"/>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118447" y="3672162"/>
            <a:ext cx="6272022" cy="2383586"/>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a:xfrm>
            <a:off x="804672" y="320040"/>
            <a:ext cx="3657600" cy="320040"/>
          </a:xfrm>
        </p:spPr>
        <p:txBody>
          <a:bodyPr/>
          <a:lstStyle/>
          <a:p>
            <a:fld id="{48A87A34-81AB-432B-8DAE-1953F412C126}" type="datetimeFigureOut">
              <a:rPr lang="en-US" dirty="0"/>
              <a:t>6/14/2020</a:t>
            </a:fld>
            <a:endParaRPr lang="en-US" dirty="0"/>
          </a:p>
        </p:txBody>
      </p:sp>
      <p:sp>
        <p:nvSpPr>
          <p:cNvPr id="6" name="Footer Placeholder 5"/>
          <p:cNvSpPr>
            <a:spLocks noGrp="1"/>
          </p:cNvSpPr>
          <p:nvPr>
            <p:ph type="ftr" sz="quarter" idx="11"/>
          </p:nvPr>
        </p:nvSpPr>
        <p:spPr>
          <a:xfrm>
            <a:off x="804672" y="6227064"/>
            <a:ext cx="10588752" cy="320040"/>
          </a:xfrm>
        </p:spPr>
        <p:txBody>
          <a:bodyPr/>
          <a:lstStyle/>
          <a:p>
            <a:endParaRPr lang="en-US" dirty="0"/>
          </a:p>
        </p:txBody>
      </p:sp>
      <p:sp>
        <p:nvSpPr>
          <p:cNvPr id="7" name="Slide Number Placeholder 6"/>
          <p:cNvSpPr>
            <a:spLocks noGrp="1"/>
          </p:cNvSpPr>
          <p:nvPr>
            <p:ph type="sldNum" sz="quarter" idx="12"/>
          </p:nvPr>
        </p:nvSpPr>
        <p:spPr>
          <a:xfrm>
            <a:off x="10469880" y="320040"/>
            <a:ext cx="914400" cy="320040"/>
          </a:xfrm>
        </p:spPr>
        <p:txBody>
          <a:bodyPr/>
          <a:lstStyle/>
          <a:p>
            <a:fld id="{6D22F896-40B5-4ADD-8801-0D06FADFA095}"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39" name="Group 38"/>
          <p:cNvGrpSpPr/>
          <p:nvPr/>
        </p:nvGrpSpPr>
        <p:grpSpPr>
          <a:xfrm>
            <a:off x="-417513" y="0"/>
            <a:ext cx="12584114" cy="6853238"/>
            <a:chOff x="-417513" y="0"/>
            <a:chExt cx="12584114" cy="6853238"/>
          </a:xfrm>
        </p:grpSpPr>
        <p:sp>
          <p:nvSpPr>
            <p:cNvPr id="40"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1"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2"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3"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4"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5"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6"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7"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8"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9"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0"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1"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2"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3"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4"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5"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56"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57"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8"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9"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60"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61" name="Group 60"/>
          <p:cNvGrpSpPr/>
          <p:nvPr/>
        </p:nvGrpSpPr>
        <p:grpSpPr>
          <a:xfrm>
            <a:off x="800144" y="1699589"/>
            <a:ext cx="3674476" cy="3470421"/>
            <a:chOff x="697883" y="1816768"/>
            <a:chExt cx="3674476" cy="3470421"/>
          </a:xfrm>
        </p:grpSpPr>
        <p:sp>
          <p:nvSpPr>
            <p:cNvPr id="62" name="Rectangle 61"/>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3"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4" name="Rectangle 63"/>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9001" y="2363915"/>
            <a:ext cx="3500828" cy="2460497"/>
          </a:xfrm>
        </p:spPr>
        <p:txBody>
          <a:bodyPr lIns="91440" tIns="91440" rIns="91440" bIns="91440"/>
          <a:lstStyle>
            <a:lvl1pPr>
              <a:defRPr>
                <a:solidFill>
                  <a:srgbClr val="FFFEFF"/>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5125137" y="803185"/>
            <a:ext cx="6265088" cy="685800"/>
          </a:xfrm>
        </p:spPr>
        <p:txBody>
          <a:bodyPr anchor="ctr">
            <a:noAutofit/>
          </a:bodyPr>
          <a:lstStyle>
            <a:lvl1pPr marL="0" indent="0" algn="l">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5125305" y="1488985"/>
            <a:ext cx="6264350" cy="1696853"/>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118653" y="3665887"/>
            <a:ext cx="6264414" cy="685800"/>
          </a:xfrm>
        </p:spPr>
        <p:txBody>
          <a:bodyPr anchor="ctr">
            <a:noAutofit/>
          </a:bodyPr>
          <a:lstStyle>
            <a:lvl1pPr marL="0" indent="0" algn="l">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5118447" y="4351687"/>
            <a:ext cx="6265588" cy="1704060"/>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a:xfrm>
            <a:off x="804672" y="320040"/>
            <a:ext cx="3657600" cy="320040"/>
          </a:xfrm>
        </p:spPr>
        <p:txBody>
          <a:bodyPr/>
          <a:lstStyle/>
          <a:p>
            <a:fld id="{48A87A34-81AB-432B-8DAE-1953F412C126}" type="datetimeFigureOut">
              <a:rPr lang="en-US" dirty="0"/>
              <a:t>6/14/2020</a:t>
            </a:fld>
            <a:endParaRPr lang="en-US" dirty="0"/>
          </a:p>
        </p:txBody>
      </p:sp>
      <p:sp>
        <p:nvSpPr>
          <p:cNvPr id="8" name="Footer Placeholder 7"/>
          <p:cNvSpPr>
            <a:spLocks noGrp="1"/>
          </p:cNvSpPr>
          <p:nvPr>
            <p:ph type="ftr" sz="quarter" idx="11"/>
          </p:nvPr>
        </p:nvSpPr>
        <p:spPr>
          <a:xfrm>
            <a:off x="804672" y="6227064"/>
            <a:ext cx="10588752" cy="320040"/>
          </a:xfrm>
        </p:spPr>
        <p:txBody>
          <a:bodyPr/>
          <a:lstStyle/>
          <a:p>
            <a:endParaRPr lang="en-US" dirty="0"/>
          </a:p>
        </p:txBody>
      </p:sp>
      <p:sp>
        <p:nvSpPr>
          <p:cNvPr id="9" name="Slide Number Placeholder 8"/>
          <p:cNvSpPr>
            <a:spLocks noGrp="1"/>
          </p:cNvSpPr>
          <p:nvPr>
            <p:ph type="sldNum" sz="quarter" idx="12"/>
          </p:nvPr>
        </p:nvSpPr>
        <p:spPr>
          <a:xfrm>
            <a:off x="10469880" y="320040"/>
            <a:ext cx="914400" cy="320040"/>
          </a:xfrm>
        </p:spPr>
        <p:txBody>
          <a:bodyPr/>
          <a:lstStyle/>
          <a:p>
            <a:fld id="{6D22F896-40B5-4ADD-8801-0D06FADFA09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77" name="Group 76"/>
          <p:cNvGrpSpPr/>
          <p:nvPr/>
        </p:nvGrpSpPr>
        <p:grpSpPr>
          <a:xfrm>
            <a:off x="-417513" y="0"/>
            <a:ext cx="12584114" cy="6853238"/>
            <a:chOff x="-417513" y="0"/>
            <a:chExt cx="12584114" cy="6853238"/>
          </a:xfrm>
        </p:grpSpPr>
        <p:sp>
          <p:nvSpPr>
            <p:cNvPr id="78"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9"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0"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1"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2"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3"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4"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2"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3"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4"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5"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7"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8"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24" name="Group 23"/>
          <p:cNvGrpSpPr/>
          <p:nvPr/>
        </p:nvGrpSpPr>
        <p:grpSpPr>
          <a:xfrm>
            <a:off x="800144" y="1699589"/>
            <a:ext cx="3674476" cy="3470421"/>
            <a:chOff x="697883" y="1816768"/>
            <a:chExt cx="3674476" cy="3470421"/>
          </a:xfrm>
        </p:grpSpPr>
        <p:sp>
          <p:nvSpPr>
            <p:cNvPr id="25" name="Rectangle 24"/>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6"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7" name="Rectangle 26"/>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8632" y="2349925"/>
            <a:ext cx="3501196" cy="2456442"/>
          </a:xfrm>
        </p:spPr>
        <p:txBody>
          <a:bodyPr/>
          <a:lstStyle>
            <a:lvl1pPr>
              <a:defRPr>
                <a:solidFill>
                  <a:srgbClr val="FFFEFF"/>
                </a:solidFill>
              </a:defRPr>
            </a:lvl1p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6/14/2020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804672" y="320040"/>
            <a:ext cx="3657600" cy="320040"/>
          </a:xfrm>
        </p:spPr>
        <p:txBody>
          <a:bodyPr/>
          <a:lstStyle/>
          <a:p>
            <a:fld id="{48A87A34-81AB-432B-8DAE-1953F412C126}" type="datetimeFigureOut">
              <a:rPr lang="en-US" dirty="0"/>
              <a:t>6/14/2020</a:t>
            </a:fld>
            <a:endParaRPr lang="en-US" dirty="0"/>
          </a:p>
        </p:txBody>
      </p:sp>
      <p:sp>
        <p:nvSpPr>
          <p:cNvPr id="3" name="Footer Placeholder 2"/>
          <p:cNvSpPr>
            <a:spLocks noGrp="1"/>
          </p:cNvSpPr>
          <p:nvPr>
            <p:ph type="ftr" sz="quarter" idx="11"/>
          </p:nvPr>
        </p:nvSpPr>
        <p:spPr>
          <a:xfrm>
            <a:off x="804672" y="6227064"/>
            <a:ext cx="10588752" cy="320040"/>
          </a:xfrm>
        </p:spPr>
        <p:txBody>
          <a:bodyPr/>
          <a:lstStyle/>
          <a:p>
            <a:endParaRPr lang="en-US" dirty="0"/>
          </a:p>
        </p:txBody>
      </p:sp>
      <p:sp>
        <p:nvSpPr>
          <p:cNvPr id="4" name="Slide Number Placeholder 3"/>
          <p:cNvSpPr>
            <a:spLocks noGrp="1"/>
          </p:cNvSpPr>
          <p:nvPr>
            <p:ph type="sldNum" sz="quarter" idx="12"/>
          </p:nvPr>
        </p:nvSpPr>
        <p:spPr>
          <a:xfrm>
            <a:off x="10469880" y="320040"/>
            <a:ext cx="914400" cy="320040"/>
          </a:xfrm>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grpSp>
        <p:nvGrpSpPr>
          <p:cNvPr id="74" name="Group 73"/>
          <p:cNvGrpSpPr/>
          <p:nvPr/>
        </p:nvGrpSpPr>
        <p:grpSpPr>
          <a:xfrm>
            <a:off x="-417513" y="0"/>
            <a:ext cx="12584114" cy="6853238"/>
            <a:chOff x="-417513" y="0"/>
            <a:chExt cx="12584114" cy="6853238"/>
          </a:xfrm>
        </p:grpSpPr>
        <p:sp>
          <p:nvSpPr>
            <p:cNvPr id="75"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6"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7"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8"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79"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0"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1"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2"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1"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2"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3"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21" name="Group 20"/>
          <p:cNvGrpSpPr/>
          <p:nvPr/>
        </p:nvGrpSpPr>
        <p:grpSpPr>
          <a:xfrm>
            <a:off x="800144" y="1699589"/>
            <a:ext cx="3674476" cy="3470421"/>
            <a:chOff x="697883" y="1816768"/>
            <a:chExt cx="3674476" cy="3470421"/>
          </a:xfrm>
        </p:grpSpPr>
        <p:sp>
          <p:nvSpPr>
            <p:cNvPr id="22" name="Rectangle 21"/>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2"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3" name="Rectangle 32"/>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8631" y="2352026"/>
            <a:ext cx="3501197" cy="1223298"/>
          </a:xfrm>
        </p:spPr>
        <p:txBody>
          <a:bodyPr bIns="0" anchor="b">
            <a:noAutofit/>
          </a:bodyPr>
          <a:lstStyle>
            <a:lvl1pPr algn="ctr">
              <a:defRPr sz="3200">
                <a:solidFill>
                  <a:srgbClr val="FFFEFF"/>
                </a:solidFill>
              </a:defRPr>
            </a:lvl1pPr>
          </a:lstStyle>
          <a:p>
            <a:r>
              <a:rPr lang="en-US" smtClean="0"/>
              <a:t>Click to edit Master title style</a:t>
            </a:r>
            <a:endParaRPr lang="en-US" dirty="0"/>
          </a:p>
        </p:txBody>
      </p:sp>
      <p:sp>
        <p:nvSpPr>
          <p:cNvPr id="3" name="Content Placeholder 2"/>
          <p:cNvSpPr>
            <a:spLocks noGrp="1"/>
          </p:cNvSpPr>
          <p:nvPr>
            <p:ph idx="1"/>
          </p:nvPr>
        </p:nvSpPr>
        <p:spPr>
          <a:xfrm>
            <a:off x="5109983" y="802809"/>
            <a:ext cx="6275035" cy="5249940"/>
          </a:xfrm>
        </p:spPr>
        <p:txBody>
          <a:bodyPr anchor="ct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888631" y="3580186"/>
            <a:ext cx="3501197" cy="1221164"/>
          </a:xfrm>
        </p:spPr>
        <p:txBody>
          <a:bodyPr/>
          <a:lstStyle>
            <a:lvl1pPr marL="0" indent="0" algn="ctr">
              <a:buNone/>
              <a:defRPr sz="1600">
                <a:solidFill>
                  <a:srgbClr val="FFFE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6/14/2020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73" name="Group 72"/>
          <p:cNvGrpSpPr/>
          <p:nvPr/>
        </p:nvGrpSpPr>
        <p:grpSpPr>
          <a:xfrm>
            <a:off x="-329674" y="-59376"/>
            <a:ext cx="12515851" cy="6923798"/>
            <a:chOff x="-329674" y="-51881"/>
            <a:chExt cx="12515851" cy="6923798"/>
          </a:xfrm>
        </p:grpSpPr>
        <p:sp>
          <p:nvSpPr>
            <p:cNvPr id="81" name="Freeform 5"/>
            <p:cNvSpPr/>
            <p:nvPr/>
          </p:nvSpPr>
          <p:spPr bwMode="auto">
            <a:xfrm>
              <a:off x="-329674" y="1298404"/>
              <a:ext cx="9702800" cy="5573512"/>
            </a:xfrm>
            <a:custGeom>
              <a:avLst/>
              <a:gdLst/>
              <a:ahLst/>
              <a:cxnLst/>
              <a:rect l="0" t="0" r="r" b="b"/>
              <a:pathLst>
                <a:path w="2038" h="1169">
                  <a:moveTo>
                    <a:pt x="1752" y="1169"/>
                  </a:moveTo>
                  <a:cubicBezTo>
                    <a:pt x="2038" y="928"/>
                    <a:pt x="1673" y="513"/>
                    <a:pt x="1487" y="334"/>
                  </a:cubicBezTo>
                  <a:cubicBezTo>
                    <a:pt x="1316" y="170"/>
                    <a:pt x="1099" y="43"/>
                    <a:pt x="860" y="22"/>
                  </a:cubicBezTo>
                  <a:cubicBezTo>
                    <a:pt x="621" y="0"/>
                    <a:pt x="341" y="128"/>
                    <a:pt x="199" y="318"/>
                  </a:cubicBezTo>
                  <a:cubicBezTo>
                    <a:pt x="0" y="586"/>
                    <a:pt x="184" y="965"/>
                    <a:pt x="399" y="1165"/>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2" name="Freeform 6"/>
            <p:cNvSpPr/>
            <p:nvPr/>
          </p:nvSpPr>
          <p:spPr bwMode="auto">
            <a:xfrm>
              <a:off x="670451" y="2018236"/>
              <a:ext cx="7373938" cy="4848892"/>
            </a:xfrm>
            <a:custGeom>
              <a:avLst/>
              <a:gdLst/>
              <a:ahLst/>
              <a:cxnLst/>
              <a:rect l="0" t="0" r="r" b="b"/>
              <a:pathLst>
                <a:path w="1549" h="1017">
                  <a:moveTo>
                    <a:pt x="1025" y="1016"/>
                  </a:moveTo>
                  <a:cubicBezTo>
                    <a:pt x="1223" y="971"/>
                    <a:pt x="1549" y="857"/>
                    <a:pt x="1443" y="592"/>
                  </a:cubicBezTo>
                  <a:cubicBezTo>
                    <a:pt x="1344" y="344"/>
                    <a:pt x="1041" y="111"/>
                    <a:pt x="782" y="53"/>
                  </a:cubicBezTo>
                  <a:cubicBezTo>
                    <a:pt x="545" y="0"/>
                    <a:pt x="275" y="117"/>
                    <a:pt x="150" y="329"/>
                  </a:cubicBezTo>
                  <a:cubicBezTo>
                    <a:pt x="0" y="584"/>
                    <a:pt x="243" y="911"/>
                    <a:pt x="477" y="1017"/>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7"/>
            <p:cNvSpPr/>
            <p:nvPr/>
          </p:nvSpPr>
          <p:spPr bwMode="auto">
            <a:xfrm>
              <a:off x="251351" y="1788400"/>
              <a:ext cx="8035925" cy="5083516"/>
            </a:xfrm>
            <a:custGeom>
              <a:avLst/>
              <a:gdLst/>
              <a:ahLst/>
              <a:cxnLst/>
              <a:rect l="0" t="0" r="r" b="b"/>
              <a:pathLst>
                <a:path w="1688" h="1066">
                  <a:moveTo>
                    <a:pt x="1302" y="1066"/>
                  </a:moveTo>
                  <a:cubicBezTo>
                    <a:pt x="1416" y="1024"/>
                    <a:pt x="1551" y="962"/>
                    <a:pt x="1613" y="850"/>
                  </a:cubicBezTo>
                  <a:cubicBezTo>
                    <a:pt x="1688" y="715"/>
                    <a:pt x="1606" y="575"/>
                    <a:pt x="1517" y="471"/>
                  </a:cubicBezTo>
                  <a:cubicBezTo>
                    <a:pt x="1336" y="258"/>
                    <a:pt x="1084" y="62"/>
                    <a:pt x="798" y="28"/>
                  </a:cubicBezTo>
                  <a:cubicBezTo>
                    <a:pt x="559" y="0"/>
                    <a:pt x="317" y="138"/>
                    <a:pt x="181" y="333"/>
                  </a:cubicBezTo>
                  <a:cubicBezTo>
                    <a:pt x="0" y="592"/>
                    <a:pt x="191" y="907"/>
                    <a:pt x="420" y="1066"/>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4" name="Freeform 8"/>
            <p:cNvSpPr/>
            <p:nvPr/>
          </p:nvSpPr>
          <p:spPr bwMode="auto">
            <a:xfrm>
              <a:off x="-1061" y="549842"/>
              <a:ext cx="10334625" cy="6322075"/>
            </a:xfrm>
            <a:custGeom>
              <a:avLst/>
              <a:gdLst/>
              <a:ahLst/>
              <a:cxnLst/>
              <a:rect l="0" t="0" r="r" b="b"/>
              <a:pathLst>
                <a:path w="2171" h="1326">
                  <a:moveTo>
                    <a:pt x="1873" y="1326"/>
                  </a:moveTo>
                  <a:cubicBezTo>
                    <a:pt x="2171" y="1045"/>
                    <a:pt x="1825" y="678"/>
                    <a:pt x="1609" y="473"/>
                  </a:cubicBezTo>
                  <a:cubicBezTo>
                    <a:pt x="1406" y="281"/>
                    <a:pt x="1159" y="116"/>
                    <a:pt x="880" y="63"/>
                  </a:cubicBezTo>
                  <a:cubicBezTo>
                    <a:pt x="545" y="0"/>
                    <a:pt x="214" y="161"/>
                    <a:pt x="0" y="42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9"/>
            <p:cNvSpPr/>
            <p:nvPr/>
          </p:nvSpPr>
          <p:spPr bwMode="auto">
            <a:xfrm>
              <a:off x="3701" y="6186246"/>
              <a:ext cx="504825" cy="681527"/>
            </a:xfrm>
            <a:custGeom>
              <a:avLst/>
              <a:gdLst/>
              <a:ahLst/>
              <a:cxnLst/>
              <a:rect l="0" t="0" r="r" b="b"/>
              <a:pathLst>
                <a:path w="106" h="143">
                  <a:moveTo>
                    <a:pt x="0" y="0"/>
                  </a:moveTo>
                  <a:cubicBezTo>
                    <a:pt x="35" y="54"/>
                    <a:pt x="70" y="101"/>
                    <a:pt x="106" y="143"/>
                  </a:cubicBezTo>
                </a:path>
              </a:pathLst>
            </a:custGeom>
            <a:noFill/>
            <a:ln w="4763"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0"/>
            <p:cNvSpPr/>
            <p:nvPr/>
          </p:nvSpPr>
          <p:spPr bwMode="auto">
            <a:xfrm>
              <a:off x="-1061" y="-51881"/>
              <a:ext cx="11091863" cy="6923796"/>
            </a:xfrm>
            <a:custGeom>
              <a:avLst/>
              <a:gdLst/>
              <a:ahLst/>
              <a:cxnLst/>
              <a:rect l="0" t="0" r="r" b="b"/>
              <a:pathLst>
                <a:path w="2330" h="1452">
                  <a:moveTo>
                    <a:pt x="2046" y="1452"/>
                  </a:moveTo>
                  <a:cubicBezTo>
                    <a:pt x="2330" y="1153"/>
                    <a:pt x="2049" y="821"/>
                    <a:pt x="1813" y="601"/>
                  </a:cubicBezTo>
                  <a:cubicBezTo>
                    <a:pt x="1569" y="375"/>
                    <a:pt x="1282" y="179"/>
                    <a:pt x="956" y="97"/>
                  </a:cubicBezTo>
                  <a:cubicBezTo>
                    <a:pt x="572" y="0"/>
                    <a:pt x="292" y="101"/>
                    <a:pt x="0" y="366"/>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Freeform 11"/>
            <p:cNvSpPr/>
            <p:nvPr/>
          </p:nvSpPr>
          <p:spPr bwMode="auto">
            <a:xfrm>
              <a:off x="5426601" y="5579"/>
              <a:ext cx="5788025" cy="6847184"/>
            </a:xfrm>
            <a:custGeom>
              <a:avLst/>
              <a:gdLst/>
              <a:ahLst/>
              <a:cxnLst/>
              <a:rect l="0" t="0" r="r" b="b"/>
              <a:pathLst>
                <a:path w="1216" h="1436">
                  <a:moveTo>
                    <a:pt x="1094" y="1436"/>
                  </a:moveTo>
                  <a:cubicBezTo>
                    <a:pt x="1216" y="1114"/>
                    <a:pt x="904" y="770"/>
                    <a:pt x="709" y="551"/>
                  </a:cubicBezTo>
                  <a:cubicBezTo>
                    <a:pt x="509" y="327"/>
                    <a:pt x="274" y="127"/>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2"/>
            <p:cNvSpPr/>
            <p:nvPr/>
          </p:nvSpPr>
          <p:spPr bwMode="auto">
            <a:xfrm>
              <a:off x="-1061" y="5579"/>
              <a:ext cx="1057275" cy="614491"/>
            </a:xfrm>
            <a:custGeom>
              <a:avLst/>
              <a:gdLst/>
              <a:ahLst/>
              <a:cxnLst/>
              <a:rect l="0" t="0" r="r" b="b"/>
              <a:pathLst>
                <a:path w="222" h="129">
                  <a:moveTo>
                    <a:pt x="222" y="0"/>
                  </a:moveTo>
                  <a:cubicBezTo>
                    <a:pt x="152" y="35"/>
                    <a:pt x="76" y="78"/>
                    <a:pt x="0" y="12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3"/>
            <p:cNvSpPr/>
            <p:nvPr/>
          </p:nvSpPr>
          <p:spPr bwMode="auto">
            <a:xfrm>
              <a:off x="5821889" y="5579"/>
              <a:ext cx="5588000" cy="6866337"/>
            </a:xfrm>
            <a:custGeom>
              <a:avLst/>
              <a:gdLst/>
              <a:ahLst/>
              <a:cxnLst/>
              <a:rect l="0" t="0" r="r" b="b"/>
              <a:pathLst>
                <a:path w="1174" h="1440">
                  <a:moveTo>
                    <a:pt x="1067" y="1440"/>
                  </a:moveTo>
                  <a:cubicBezTo>
                    <a:pt x="1174" y="1124"/>
                    <a:pt x="887" y="797"/>
                    <a:pt x="698" y="577"/>
                  </a:cubicBezTo>
                  <a:cubicBezTo>
                    <a:pt x="500" y="348"/>
                    <a:pt x="270" y="14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0" name="Freeform 14"/>
            <p:cNvSpPr/>
            <p:nvPr/>
          </p:nvSpPr>
          <p:spPr bwMode="auto">
            <a:xfrm>
              <a:off x="3701" y="790"/>
              <a:ext cx="595313" cy="352734"/>
            </a:xfrm>
            <a:custGeom>
              <a:avLst/>
              <a:gdLst/>
              <a:ahLst/>
              <a:cxnLst/>
              <a:rect l="0" t="0" r="r" b="b"/>
              <a:pathLst>
                <a:path w="125" h="74">
                  <a:moveTo>
                    <a:pt x="125" y="0"/>
                  </a:moveTo>
                  <a:cubicBezTo>
                    <a:pt x="85" y="22"/>
                    <a:pt x="43" y="47"/>
                    <a:pt x="0" y="74"/>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1" name="Freeform 15"/>
            <p:cNvSpPr/>
            <p:nvPr/>
          </p:nvSpPr>
          <p:spPr bwMode="auto">
            <a:xfrm>
              <a:off x="6012389" y="5579"/>
              <a:ext cx="5497513" cy="6866337"/>
            </a:xfrm>
            <a:custGeom>
              <a:avLst/>
              <a:gdLst/>
              <a:ahLst/>
              <a:cxnLst/>
              <a:rect l="0" t="0" r="r" b="b"/>
              <a:pathLst>
                <a:path w="1155" h="1440">
                  <a:moveTo>
                    <a:pt x="1056" y="1440"/>
                  </a:moveTo>
                  <a:cubicBezTo>
                    <a:pt x="1155" y="1123"/>
                    <a:pt x="875" y="801"/>
                    <a:pt x="686" y="580"/>
                  </a:cubicBezTo>
                  <a:cubicBezTo>
                    <a:pt x="491" y="352"/>
                    <a:pt x="264" y="145"/>
                    <a:pt x="0" y="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2" name="Freeform 16"/>
            <p:cNvSpPr/>
            <p:nvPr/>
          </p:nvSpPr>
          <p:spPr bwMode="auto">
            <a:xfrm>
              <a:off x="-1061" y="5579"/>
              <a:ext cx="357188" cy="213875"/>
            </a:xfrm>
            <a:custGeom>
              <a:avLst/>
              <a:gdLst/>
              <a:ahLst/>
              <a:cxnLst/>
              <a:rect l="0" t="0" r="r" b="b"/>
              <a:pathLst>
                <a:path w="75" h="45">
                  <a:moveTo>
                    <a:pt x="75" y="0"/>
                  </a:moveTo>
                  <a:cubicBezTo>
                    <a:pt x="50" y="14"/>
                    <a:pt x="25" y="29"/>
                    <a:pt x="0" y="45"/>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3" name="Freeform 17"/>
            <p:cNvSpPr/>
            <p:nvPr/>
          </p:nvSpPr>
          <p:spPr bwMode="auto">
            <a:xfrm>
              <a:off x="6210826" y="790"/>
              <a:ext cx="5522913" cy="6871126"/>
            </a:xfrm>
            <a:custGeom>
              <a:avLst/>
              <a:gdLst/>
              <a:ahLst/>
              <a:cxnLst/>
              <a:rect l="0" t="0" r="r" b="b"/>
              <a:pathLst>
                <a:path w="1160" h="1441">
                  <a:moveTo>
                    <a:pt x="1053" y="1441"/>
                  </a:moveTo>
                  <a:cubicBezTo>
                    <a:pt x="1160" y="1129"/>
                    <a:pt x="892" y="817"/>
                    <a:pt x="705" y="599"/>
                  </a:cubicBezTo>
                  <a:cubicBezTo>
                    <a:pt x="503" y="365"/>
                    <a:pt x="270" y="152"/>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18"/>
            <p:cNvSpPr/>
            <p:nvPr/>
          </p:nvSpPr>
          <p:spPr bwMode="auto">
            <a:xfrm>
              <a:off x="6463239" y="5579"/>
              <a:ext cx="5413375" cy="6866337"/>
            </a:xfrm>
            <a:custGeom>
              <a:avLst/>
              <a:gdLst/>
              <a:ahLst/>
              <a:cxnLst/>
              <a:rect l="0" t="0" r="r" b="b"/>
              <a:pathLst>
                <a:path w="1137" h="1440">
                  <a:moveTo>
                    <a:pt x="1040" y="1440"/>
                  </a:moveTo>
                  <a:cubicBezTo>
                    <a:pt x="1137" y="1131"/>
                    <a:pt x="883" y="828"/>
                    <a:pt x="698" y="611"/>
                  </a:cubicBezTo>
                  <a:cubicBezTo>
                    <a:pt x="498" y="375"/>
                    <a:pt x="268" y="159"/>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19"/>
            <p:cNvSpPr/>
            <p:nvPr/>
          </p:nvSpPr>
          <p:spPr bwMode="auto">
            <a:xfrm>
              <a:off x="6877576" y="5579"/>
              <a:ext cx="5037138" cy="6861550"/>
            </a:xfrm>
            <a:custGeom>
              <a:avLst/>
              <a:gdLst/>
              <a:ahLst/>
              <a:cxnLst/>
              <a:rect l="0" t="0" r="r" b="b"/>
              <a:pathLst>
                <a:path w="1058" h="1439">
                  <a:moveTo>
                    <a:pt x="1011" y="1439"/>
                  </a:moveTo>
                  <a:cubicBezTo>
                    <a:pt x="1058" y="1131"/>
                    <a:pt x="825" y="841"/>
                    <a:pt x="648" y="617"/>
                  </a:cubicBezTo>
                  <a:cubicBezTo>
                    <a:pt x="462" y="383"/>
                    <a:pt x="248" y="16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20"/>
            <p:cNvSpPr/>
            <p:nvPr/>
          </p:nvSpPr>
          <p:spPr bwMode="auto">
            <a:xfrm>
              <a:off x="8768289" y="5579"/>
              <a:ext cx="3417888" cy="2742066"/>
            </a:xfrm>
            <a:custGeom>
              <a:avLst/>
              <a:gdLst/>
              <a:ahLst/>
              <a:cxnLst/>
              <a:rect l="0" t="0" r="r" b="b"/>
              <a:pathLst>
                <a:path w="718" h="575">
                  <a:moveTo>
                    <a:pt x="718" y="575"/>
                  </a:moveTo>
                  <a:cubicBezTo>
                    <a:pt x="500" y="360"/>
                    <a:pt x="260" y="163"/>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7" name="Freeform 21"/>
            <p:cNvSpPr/>
            <p:nvPr/>
          </p:nvSpPr>
          <p:spPr bwMode="auto">
            <a:xfrm>
              <a:off x="9235014" y="10367"/>
              <a:ext cx="2951163" cy="2555325"/>
            </a:xfrm>
            <a:custGeom>
              <a:avLst/>
              <a:gdLst/>
              <a:ahLst/>
              <a:cxnLst/>
              <a:rect l="0" t="0" r="r" b="b"/>
              <a:pathLst>
                <a:path w="620" h="536">
                  <a:moveTo>
                    <a:pt x="620" y="536"/>
                  </a:moveTo>
                  <a:cubicBezTo>
                    <a:pt x="404" y="314"/>
                    <a:pt x="196" y="13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8" name="Freeform 22"/>
            <p:cNvSpPr/>
            <p:nvPr/>
          </p:nvSpPr>
          <p:spPr bwMode="auto">
            <a:xfrm>
              <a:off x="10020826" y="5579"/>
              <a:ext cx="2165350" cy="1358265"/>
            </a:xfrm>
            <a:custGeom>
              <a:avLst/>
              <a:gdLst/>
              <a:ahLst/>
              <a:cxnLst/>
              <a:rect l="0" t="0" r="r" b="b"/>
              <a:pathLst>
                <a:path w="455" h="285">
                  <a:moveTo>
                    <a:pt x="0" y="0"/>
                  </a:moveTo>
                  <a:cubicBezTo>
                    <a:pt x="153" y="85"/>
                    <a:pt x="308" y="180"/>
                    <a:pt x="455" y="285"/>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9" name="Freeform 23"/>
            <p:cNvSpPr/>
            <p:nvPr/>
          </p:nvSpPr>
          <p:spPr bwMode="auto">
            <a:xfrm>
              <a:off x="11290826" y="5579"/>
              <a:ext cx="895350" cy="534687"/>
            </a:xfrm>
            <a:custGeom>
              <a:avLst/>
              <a:gdLst/>
              <a:ahLst/>
              <a:cxnLst/>
              <a:rect l="0" t="0" r="r" b="b"/>
              <a:pathLst>
                <a:path w="188" h="112">
                  <a:moveTo>
                    <a:pt x="0" y="0"/>
                  </a:moveTo>
                  <a:cubicBezTo>
                    <a:pt x="63" y="36"/>
                    <a:pt x="126" y="73"/>
                    <a:pt x="188" y="112"/>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76" name="Group 75"/>
          <p:cNvGrpSpPr/>
          <p:nvPr/>
        </p:nvGrpSpPr>
        <p:grpSpPr>
          <a:xfrm>
            <a:off x="805336" y="1698331"/>
            <a:ext cx="5941540" cy="3470421"/>
            <a:chOff x="805336" y="1698331"/>
            <a:chExt cx="5941540" cy="3470421"/>
          </a:xfrm>
        </p:grpSpPr>
        <p:sp>
          <p:nvSpPr>
            <p:cNvPr id="77" name="Rectangle 76"/>
            <p:cNvSpPr/>
            <p:nvPr/>
          </p:nvSpPr>
          <p:spPr>
            <a:xfrm>
              <a:off x="805336" y="1698331"/>
              <a:ext cx="5941540"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8" name="Isosceles Triangle 9"/>
            <p:cNvSpPr/>
            <p:nvPr/>
          </p:nvSpPr>
          <p:spPr>
            <a:xfrm rot="10800000">
              <a:off x="3618113" y="4896349"/>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9" name="Rectangle 78"/>
            <p:cNvSpPr/>
            <p:nvPr/>
          </p:nvSpPr>
          <p:spPr>
            <a:xfrm>
              <a:off x="805336" y="2274403"/>
              <a:ext cx="5941540"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3" name="Picture Placeholder 2"/>
          <p:cNvSpPr>
            <a:spLocks noGrp="1" noChangeAspect="1"/>
          </p:cNvSpPr>
          <p:nvPr>
            <p:ph type="pic" idx="1"/>
          </p:nvPr>
        </p:nvSpPr>
        <p:spPr>
          <a:xfrm>
            <a:off x="7543510" y="0"/>
            <a:ext cx="4648490" cy="6858000"/>
          </a:xfrm>
          <a:solidFill>
            <a:schemeClr val="bg1">
              <a:lumMod val="65000"/>
              <a:lumOff val="3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2" name="Title 1"/>
          <p:cNvSpPr>
            <a:spLocks noGrp="1"/>
          </p:cNvSpPr>
          <p:nvPr>
            <p:ph type="title"/>
          </p:nvPr>
        </p:nvSpPr>
        <p:spPr>
          <a:xfrm>
            <a:off x="885443" y="2360255"/>
            <a:ext cx="5776646" cy="1178032"/>
          </a:xfrm>
        </p:spPr>
        <p:txBody>
          <a:bodyPr bIns="0" anchor="b">
            <a:normAutofit/>
          </a:bodyPr>
          <a:lstStyle>
            <a:lvl1pPr>
              <a:defRPr sz="3600">
                <a:solidFill>
                  <a:srgbClr val="FFFEFF"/>
                </a:solidFill>
              </a:defRPr>
            </a:lvl1pPr>
          </a:lstStyle>
          <a:p>
            <a:r>
              <a:rPr lang="en-US" smtClean="0"/>
              <a:t>Click to edit Master title style</a:t>
            </a:r>
            <a:endParaRPr lang="en-US" dirty="0"/>
          </a:p>
        </p:txBody>
      </p:sp>
      <p:sp>
        <p:nvSpPr>
          <p:cNvPr id="4" name="Text Placeholder 3"/>
          <p:cNvSpPr>
            <a:spLocks noGrp="1"/>
          </p:cNvSpPr>
          <p:nvPr>
            <p:ph type="body" sz="half" idx="2"/>
          </p:nvPr>
        </p:nvSpPr>
        <p:spPr>
          <a:xfrm>
            <a:off x="885443" y="3545012"/>
            <a:ext cx="5776646" cy="1274198"/>
          </a:xfrm>
        </p:spPr>
        <p:txBody>
          <a:bodyPr>
            <a:normAutofit/>
          </a:bodyPr>
          <a:lstStyle>
            <a:lvl1pPr marL="0" indent="0" algn="ctr">
              <a:buNone/>
              <a:defRPr sz="1800">
                <a:solidFill>
                  <a:srgbClr val="FFFE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a:xfrm>
            <a:off x="804672" y="320040"/>
            <a:ext cx="3657600" cy="320040"/>
          </a:xfrm>
        </p:spPr>
        <p:txBody>
          <a:bodyPr/>
          <a:lstStyle/>
          <a:p>
            <a:fld id="{48A87A34-81AB-432B-8DAE-1953F412C126}" type="datetimeFigureOut">
              <a:rPr lang="en-US" dirty="0"/>
              <a:t>6/14/2020</a:t>
            </a:fld>
            <a:endParaRPr lang="en-US" dirty="0"/>
          </a:p>
        </p:txBody>
      </p:sp>
      <p:sp>
        <p:nvSpPr>
          <p:cNvPr id="6" name="Footer Placeholder 5"/>
          <p:cNvSpPr>
            <a:spLocks noGrp="1"/>
          </p:cNvSpPr>
          <p:nvPr>
            <p:ph type="ftr" sz="quarter" idx="11"/>
          </p:nvPr>
        </p:nvSpPr>
        <p:spPr>
          <a:xfrm>
            <a:off x="804672" y="6227064"/>
            <a:ext cx="5942203" cy="320040"/>
          </a:xfrm>
        </p:spPr>
        <p:txBody>
          <a:bodyPr/>
          <a:lstStyle/>
          <a:p>
            <a:endParaRPr lang="en-US" dirty="0"/>
          </a:p>
        </p:txBody>
      </p:sp>
      <p:sp>
        <p:nvSpPr>
          <p:cNvPr id="7" name="Slide Number Placeholder 6"/>
          <p:cNvSpPr>
            <a:spLocks noGrp="1"/>
          </p:cNvSpPr>
          <p:nvPr>
            <p:ph type="sldNum" sz="quarter" idx="12"/>
          </p:nvPr>
        </p:nvSpPr>
        <p:spPr>
          <a:xfrm>
            <a:off x="5828377" y="320040"/>
            <a:ext cx="914400" cy="320040"/>
          </a:xfrm>
        </p:spPr>
        <p:txBody>
          <a:bodyPr/>
          <a:lstStyle/>
          <a:p>
            <a:fld id="{6D22F896-40B5-4ADD-8801-0D06FADFA09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91161" y="2358391"/>
            <a:ext cx="3498667" cy="2456485"/>
          </a:xfrm>
          <a:prstGeom prst="rect">
            <a:avLst/>
          </a:prstGeom>
        </p:spPr>
        <p:txBody>
          <a:bodyPr vert="horz" lIns="228600" tIns="228600" rIns="228600" bIns="22860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5434982" y="794719"/>
            <a:ext cx="5950036" cy="5257090"/>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6</a:t>
            </a:r>
          </a:p>
          <a:p>
            <a:pPr lvl="6"/>
            <a:r>
              <a:rPr lang="en-US" dirty="0"/>
              <a:t>7</a:t>
            </a:r>
          </a:p>
          <a:p>
            <a:pPr lvl="7"/>
            <a:r>
              <a:rPr lang="en-US" dirty="0"/>
              <a:t>8</a:t>
            </a:r>
          </a:p>
          <a:p>
            <a:pPr lvl="8"/>
            <a:r>
              <a:rPr lang="en-US" dirty="0"/>
              <a:t>9</a:t>
            </a:r>
          </a:p>
        </p:txBody>
      </p:sp>
      <p:sp>
        <p:nvSpPr>
          <p:cNvPr id="4" name="Date Placeholder 3"/>
          <p:cNvSpPr>
            <a:spLocks noGrp="1"/>
          </p:cNvSpPr>
          <p:nvPr>
            <p:ph type="dt" sz="half" idx="2"/>
          </p:nvPr>
        </p:nvSpPr>
        <p:spPr>
          <a:xfrm>
            <a:off x="804672" y="320040"/>
            <a:ext cx="3657600" cy="320040"/>
          </a:xfrm>
          <a:prstGeom prst="rect">
            <a:avLst/>
          </a:prstGeom>
        </p:spPr>
        <p:txBody>
          <a:bodyPr vert="horz" lIns="91440" tIns="45720" rIns="91440" bIns="45720" rtlCol="0" anchor="ctr"/>
          <a:lstStyle>
            <a:lvl1pPr algn="l">
              <a:defRPr sz="1000">
                <a:solidFill>
                  <a:schemeClr val="tx1">
                    <a:tint val="75000"/>
                  </a:schemeClr>
                </a:solidFill>
              </a:defRPr>
            </a:lvl1pPr>
          </a:lstStyle>
          <a:p>
            <a:fld id="{48A87A34-81AB-432B-8DAE-1953F412C126}" type="datetimeFigureOut">
              <a:rPr lang="en-US" dirty="0"/>
              <a:pPr/>
              <a:t>6/14/2020</a:t>
            </a:fld>
            <a:endParaRPr lang="en-US" dirty="0"/>
          </a:p>
        </p:txBody>
      </p:sp>
      <p:sp>
        <p:nvSpPr>
          <p:cNvPr id="5" name="Footer Placeholder 4"/>
          <p:cNvSpPr>
            <a:spLocks noGrp="1"/>
          </p:cNvSpPr>
          <p:nvPr>
            <p:ph type="ftr" sz="quarter" idx="3"/>
          </p:nvPr>
        </p:nvSpPr>
        <p:spPr>
          <a:xfrm>
            <a:off x="804672" y="6227064"/>
            <a:ext cx="10588752" cy="320040"/>
          </a:xfrm>
          <a:prstGeom prst="rect">
            <a:avLst/>
          </a:prstGeom>
        </p:spPr>
        <p:txBody>
          <a:bodyPr vert="horz" lIns="91440" tIns="45720" rIns="91440" bIns="45720" rtlCol="0" anchor="ctr"/>
          <a:lstStyle>
            <a:lvl1pPr algn="r">
              <a:defRPr sz="10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10469880" y="320040"/>
            <a:ext cx="914400" cy="320040"/>
          </a:xfrm>
          <a:prstGeom prst="rect">
            <a:avLst/>
          </a:prstGeom>
        </p:spPr>
        <p:txBody>
          <a:bodyPr vert="horz" lIns="91440" tIns="45720" rIns="91440" bIns="45720" rtlCol="0" anchor="ctr"/>
          <a:lstStyle>
            <a:lvl1pPr algn="r">
              <a:defRPr sz="1000">
                <a:solidFill>
                  <a:schemeClr val="tx1">
                    <a:tint val="75000"/>
                  </a:schemeClr>
                </a:solidFill>
              </a:defRPr>
            </a:lvl1pPr>
          </a:lstStyle>
          <a:p>
            <a:fld id="{6D22F896-40B5-4ADD-8801-0D06FADFA09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lnSpc>
          <a:spcPct val="85000"/>
        </a:lnSpc>
        <a:spcBef>
          <a:spcPct val="0"/>
        </a:spcBef>
        <a:buNone/>
        <a:defRPr sz="4000" b="0" i="0" kern="1200" cap="none" spc="-150">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10000"/>
        <a:buFont typeface="Wingdings" panose="05000000000000000000" pitchFamily="2" charset="2"/>
        <a:buChar char="§"/>
        <a:defRPr sz="18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600" kern="120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4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https://www.youtube.com/watch?v=hVV8LEJ4KIU" TargetMode="Externa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smtClean="0"/>
              <a:t>Henry the Explorer</a:t>
            </a:r>
            <a:endParaRPr lang="en-GB" dirty="0"/>
          </a:p>
        </p:txBody>
      </p:sp>
      <p:sp>
        <p:nvSpPr>
          <p:cNvPr id="3" name="Subtitle 2"/>
          <p:cNvSpPr>
            <a:spLocks noGrp="1"/>
          </p:cNvSpPr>
          <p:nvPr>
            <p:ph type="subTitle" idx="1"/>
          </p:nvPr>
        </p:nvSpPr>
        <p:spPr/>
        <p:txBody>
          <a:bodyPr>
            <a:normAutofit fontScale="85000" lnSpcReduction="10000"/>
          </a:bodyPr>
          <a:lstStyle/>
          <a:p>
            <a:r>
              <a:rPr lang="en-GB" dirty="0" smtClean="0"/>
              <a:t>Today I would like you to listen to the whole of the story.. </a:t>
            </a:r>
          </a:p>
          <a:p>
            <a:r>
              <a:rPr lang="en-GB" dirty="0"/>
              <a:t>(Adults please speak to your child about the dangers of going on adventures by themselves)</a:t>
            </a:r>
            <a:endParaRPr lang="en-GB" dirty="0" smtClean="0"/>
          </a:p>
          <a:p>
            <a:r>
              <a:rPr lang="en-GB" dirty="0" smtClean="0"/>
              <a:t>Henry goes on a journey with his dog, Angus. </a:t>
            </a:r>
          </a:p>
          <a:p>
            <a:r>
              <a:rPr lang="en-GB" dirty="0">
                <a:hlinkClick r:id="rId2"/>
              </a:rPr>
              <a:t>https://</a:t>
            </a:r>
            <a:r>
              <a:rPr lang="en-GB" dirty="0" smtClean="0">
                <a:hlinkClick r:id="rId2"/>
              </a:rPr>
              <a:t>www.youtube.com/watch?v=hVV8LEJ4KIU</a:t>
            </a:r>
            <a:endParaRPr lang="en-GB" dirty="0" smtClean="0"/>
          </a:p>
          <a:p>
            <a:endParaRPr lang="en-GB" dirty="0"/>
          </a:p>
        </p:txBody>
      </p:sp>
    </p:spTree>
    <p:extLst>
      <p:ext uri="{BB962C8B-B14F-4D97-AF65-F5344CB8AC3E}">
        <p14:creationId xmlns:p14="http://schemas.microsoft.com/office/powerpoint/2010/main" val="166929794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757" y="2741810"/>
            <a:ext cx="3356798" cy="1673436"/>
          </a:xfrm>
        </p:spPr>
        <p:txBody>
          <a:bodyPr>
            <a:noAutofit/>
          </a:bodyPr>
          <a:lstStyle/>
          <a:p>
            <a:r>
              <a:rPr lang="en-GB" sz="2800" dirty="0" smtClean="0"/>
              <a:t>Today we are going to look at how Henry may feel during different parts of the story.  </a:t>
            </a:r>
            <a:endParaRPr lang="en-GB" sz="1800" dirty="0"/>
          </a:p>
        </p:txBody>
      </p:sp>
      <p:sp>
        <p:nvSpPr>
          <p:cNvPr id="5" name="Content Placeholder 4"/>
          <p:cNvSpPr>
            <a:spLocks noGrp="1"/>
          </p:cNvSpPr>
          <p:nvPr>
            <p:ph idx="1"/>
          </p:nvPr>
        </p:nvSpPr>
        <p:spPr>
          <a:xfrm>
            <a:off x="5118447" y="803186"/>
            <a:ext cx="6281873" cy="1404437"/>
          </a:xfrm>
        </p:spPr>
        <p:txBody>
          <a:bodyPr/>
          <a:lstStyle/>
          <a:p>
            <a:pPr marL="0" indent="0">
              <a:buNone/>
            </a:pPr>
            <a:r>
              <a:rPr lang="en-GB" dirty="0" smtClean="0"/>
              <a:t>Can you think of some adjectives to describe feelings in the table below?</a:t>
            </a:r>
            <a:endParaRPr lang="en-GB" dirty="0"/>
          </a:p>
        </p:txBody>
      </p:sp>
      <p:graphicFrame>
        <p:nvGraphicFramePr>
          <p:cNvPr id="6" name="Table 5"/>
          <p:cNvGraphicFramePr>
            <a:graphicFrameLocks noGrp="1"/>
          </p:cNvGraphicFramePr>
          <p:nvPr>
            <p:extLst>
              <p:ext uri="{D42A27DB-BD31-4B8C-83A1-F6EECF244321}">
                <p14:modId xmlns:p14="http://schemas.microsoft.com/office/powerpoint/2010/main" val="2997592654"/>
              </p:ext>
            </p:extLst>
          </p:nvPr>
        </p:nvGraphicFramePr>
        <p:xfrm>
          <a:off x="4794069" y="2025952"/>
          <a:ext cx="6842034" cy="3342885"/>
        </p:xfrm>
        <a:graphic>
          <a:graphicData uri="http://schemas.openxmlformats.org/drawingml/2006/table">
            <a:tbl>
              <a:tblPr firstRow="1" bandRow="1">
                <a:tableStyleId>{5C22544A-7EE6-4342-B048-85BDC9FD1C3A}</a:tableStyleId>
              </a:tblPr>
              <a:tblGrid>
                <a:gridCol w="3421017">
                  <a:extLst>
                    <a:ext uri="{9D8B030D-6E8A-4147-A177-3AD203B41FA5}">
                      <a16:colId xmlns:a16="http://schemas.microsoft.com/office/drawing/2014/main" val="925655127"/>
                    </a:ext>
                  </a:extLst>
                </a:gridCol>
                <a:gridCol w="3421017">
                  <a:extLst>
                    <a:ext uri="{9D8B030D-6E8A-4147-A177-3AD203B41FA5}">
                      <a16:colId xmlns:a16="http://schemas.microsoft.com/office/drawing/2014/main" val="3414548210"/>
                    </a:ext>
                  </a:extLst>
                </a:gridCol>
              </a:tblGrid>
              <a:tr h="477555">
                <a:tc>
                  <a:txBody>
                    <a:bodyPr/>
                    <a:lstStyle/>
                    <a:p>
                      <a:r>
                        <a:rPr lang="en-GB" dirty="0" smtClean="0"/>
                        <a:t>Positive</a:t>
                      </a:r>
                      <a:r>
                        <a:rPr lang="en-GB" baseline="0" dirty="0" smtClean="0"/>
                        <a:t> feelings</a:t>
                      </a:r>
                      <a:endParaRPr lang="en-GB" dirty="0"/>
                    </a:p>
                  </a:txBody>
                  <a:tcPr/>
                </a:tc>
                <a:tc>
                  <a:txBody>
                    <a:bodyPr/>
                    <a:lstStyle/>
                    <a:p>
                      <a:r>
                        <a:rPr lang="en-GB" dirty="0" smtClean="0"/>
                        <a:t>Negative</a:t>
                      </a:r>
                      <a:r>
                        <a:rPr lang="en-GB" baseline="0" dirty="0" smtClean="0"/>
                        <a:t> feelings. </a:t>
                      </a:r>
                      <a:endParaRPr lang="en-GB" dirty="0"/>
                    </a:p>
                  </a:txBody>
                  <a:tcPr/>
                </a:tc>
                <a:extLst>
                  <a:ext uri="{0D108BD9-81ED-4DB2-BD59-A6C34878D82A}">
                    <a16:rowId xmlns:a16="http://schemas.microsoft.com/office/drawing/2014/main" val="3579955421"/>
                  </a:ext>
                </a:extLst>
              </a:tr>
              <a:tr h="477555">
                <a:tc>
                  <a:txBody>
                    <a:bodyPr/>
                    <a:lstStyle/>
                    <a:p>
                      <a:endParaRPr lang="en-GB" dirty="0"/>
                    </a:p>
                  </a:txBody>
                  <a:tcPr/>
                </a:tc>
                <a:tc>
                  <a:txBody>
                    <a:bodyPr/>
                    <a:lstStyle/>
                    <a:p>
                      <a:endParaRPr lang="en-GB"/>
                    </a:p>
                  </a:txBody>
                  <a:tcPr/>
                </a:tc>
                <a:extLst>
                  <a:ext uri="{0D108BD9-81ED-4DB2-BD59-A6C34878D82A}">
                    <a16:rowId xmlns:a16="http://schemas.microsoft.com/office/drawing/2014/main" val="2995282052"/>
                  </a:ext>
                </a:extLst>
              </a:tr>
              <a:tr h="477555">
                <a:tc>
                  <a:txBody>
                    <a:bodyPr/>
                    <a:lstStyle/>
                    <a:p>
                      <a:endParaRPr lang="en-GB"/>
                    </a:p>
                  </a:txBody>
                  <a:tcPr/>
                </a:tc>
                <a:tc>
                  <a:txBody>
                    <a:bodyPr/>
                    <a:lstStyle/>
                    <a:p>
                      <a:endParaRPr lang="en-GB"/>
                    </a:p>
                  </a:txBody>
                  <a:tcPr/>
                </a:tc>
                <a:extLst>
                  <a:ext uri="{0D108BD9-81ED-4DB2-BD59-A6C34878D82A}">
                    <a16:rowId xmlns:a16="http://schemas.microsoft.com/office/drawing/2014/main" val="4147473206"/>
                  </a:ext>
                </a:extLst>
              </a:tr>
              <a:tr h="477555">
                <a:tc>
                  <a:txBody>
                    <a:bodyPr/>
                    <a:lstStyle/>
                    <a:p>
                      <a:endParaRPr lang="en-GB"/>
                    </a:p>
                  </a:txBody>
                  <a:tcPr/>
                </a:tc>
                <a:tc>
                  <a:txBody>
                    <a:bodyPr/>
                    <a:lstStyle/>
                    <a:p>
                      <a:endParaRPr lang="en-GB"/>
                    </a:p>
                  </a:txBody>
                  <a:tcPr/>
                </a:tc>
                <a:extLst>
                  <a:ext uri="{0D108BD9-81ED-4DB2-BD59-A6C34878D82A}">
                    <a16:rowId xmlns:a16="http://schemas.microsoft.com/office/drawing/2014/main" val="2380987821"/>
                  </a:ext>
                </a:extLst>
              </a:tr>
              <a:tr h="477555">
                <a:tc>
                  <a:txBody>
                    <a:bodyPr/>
                    <a:lstStyle/>
                    <a:p>
                      <a:endParaRPr lang="en-GB"/>
                    </a:p>
                  </a:txBody>
                  <a:tcPr/>
                </a:tc>
                <a:tc>
                  <a:txBody>
                    <a:bodyPr/>
                    <a:lstStyle/>
                    <a:p>
                      <a:endParaRPr lang="en-GB"/>
                    </a:p>
                  </a:txBody>
                  <a:tcPr/>
                </a:tc>
                <a:extLst>
                  <a:ext uri="{0D108BD9-81ED-4DB2-BD59-A6C34878D82A}">
                    <a16:rowId xmlns:a16="http://schemas.microsoft.com/office/drawing/2014/main" val="2457068014"/>
                  </a:ext>
                </a:extLst>
              </a:tr>
              <a:tr h="477555">
                <a:tc>
                  <a:txBody>
                    <a:bodyPr/>
                    <a:lstStyle/>
                    <a:p>
                      <a:endParaRPr lang="en-GB"/>
                    </a:p>
                  </a:txBody>
                  <a:tcPr/>
                </a:tc>
                <a:tc>
                  <a:txBody>
                    <a:bodyPr/>
                    <a:lstStyle/>
                    <a:p>
                      <a:endParaRPr lang="en-GB"/>
                    </a:p>
                  </a:txBody>
                  <a:tcPr/>
                </a:tc>
                <a:extLst>
                  <a:ext uri="{0D108BD9-81ED-4DB2-BD59-A6C34878D82A}">
                    <a16:rowId xmlns:a16="http://schemas.microsoft.com/office/drawing/2014/main" val="2318014220"/>
                  </a:ext>
                </a:extLst>
              </a:tr>
              <a:tr h="477555">
                <a:tc>
                  <a:txBody>
                    <a:bodyPr/>
                    <a:lstStyle/>
                    <a:p>
                      <a:endParaRPr lang="en-GB" dirty="0"/>
                    </a:p>
                  </a:txBody>
                  <a:tcPr/>
                </a:tc>
                <a:tc>
                  <a:txBody>
                    <a:bodyPr/>
                    <a:lstStyle/>
                    <a:p>
                      <a:endParaRPr lang="en-GB" dirty="0"/>
                    </a:p>
                  </a:txBody>
                  <a:tcPr/>
                </a:tc>
                <a:extLst>
                  <a:ext uri="{0D108BD9-81ED-4DB2-BD59-A6C34878D82A}">
                    <a16:rowId xmlns:a16="http://schemas.microsoft.com/office/drawing/2014/main" val="1018181131"/>
                  </a:ext>
                </a:extLst>
              </a:tr>
            </a:tbl>
          </a:graphicData>
        </a:graphic>
      </p:graphicFrame>
    </p:spTree>
    <p:extLst>
      <p:ext uri="{BB962C8B-B14F-4D97-AF65-F5344CB8AC3E}">
        <p14:creationId xmlns:p14="http://schemas.microsoft.com/office/powerpoint/2010/main" val="343300351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Task</a:t>
            </a:r>
            <a:endParaRPr lang="en-GB" dirty="0"/>
          </a:p>
        </p:txBody>
      </p:sp>
      <p:sp>
        <p:nvSpPr>
          <p:cNvPr id="3" name="Content Placeholder 2"/>
          <p:cNvSpPr>
            <a:spLocks noGrp="1"/>
          </p:cNvSpPr>
          <p:nvPr>
            <p:ph idx="1"/>
          </p:nvPr>
        </p:nvSpPr>
        <p:spPr/>
        <p:txBody>
          <a:bodyPr/>
          <a:lstStyle/>
          <a:p>
            <a:r>
              <a:rPr lang="en-GB" dirty="0" smtClean="0"/>
              <a:t>Take a look at your worksheet. There are different parts of the story. How do you think Henry is feeling? Can you use my favourite conjunction ‘because’ and explain why you think he is feeling that way?</a:t>
            </a:r>
            <a:endParaRPr lang="en-GB" dirty="0"/>
          </a:p>
        </p:txBody>
      </p:sp>
    </p:spTree>
    <p:extLst>
      <p:ext uri="{BB962C8B-B14F-4D97-AF65-F5344CB8AC3E}">
        <p14:creationId xmlns:p14="http://schemas.microsoft.com/office/powerpoint/2010/main" val="38650495"/>
      </p:ext>
    </p:extLst>
  </p:cSld>
  <p:clrMapOvr>
    <a:masterClrMapping/>
  </p:clrMapOvr>
</p:sld>
</file>

<file path=ppt/theme/theme1.xml><?xml version="1.0" encoding="utf-8"?>
<a:theme xmlns:a="http://schemas.openxmlformats.org/drawingml/2006/main" name="Atlas">
  <a:themeElements>
    <a:clrScheme name="Atlas">
      <a:dk1>
        <a:sysClr val="windowText" lastClr="000000"/>
      </a:dk1>
      <a:lt1>
        <a:sysClr val="window" lastClr="FFFFFF"/>
      </a:lt1>
      <a:dk2>
        <a:srgbClr val="454545"/>
      </a:dk2>
      <a:lt2>
        <a:srgbClr val="E0E0E0"/>
      </a:lt2>
      <a:accent1>
        <a:srgbClr val="78C30D"/>
      </a:accent1>
      <a:accent2>
        <a:srgbClr val="099B62"/>
      </a:accent2>
      <a:accent3>
        <a:srgbClr val="21CFDF"/>
      </a:accent3>
      <a:accent4>
        <a:srgbClr val="179FDF"/>
      </a:accent4>
      <a:accent5>
        <a:srgbClr val="E75710"/>
      </a:accent5>
      <a:accent6>
        <a:srgbClr val="F89C19"/>
      </a:accent6>
      <a:hlink>
        <a:srgbClr val="7CDE25"/>
      </a:hlink>
      <a:folHlink>
        <a:srgbClr val="BCE8A8"/>
      </a:folHlink>
    </a:clrScheme>
    <a:fontScheme name="Atlas">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Rockwell" panose="020606030202050204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tlas">
      <a:fillStyleLst>
        <a:solidFill>
          <a:schemeClr val="phClr"/>
        </a:solidFill>
        <a:gradFill rotWithShape="1">
          <a:gsLst>
            <a:gs pos="0">
              <a:schemeClr val="phClr">
                <a:tint val="62000"/>
                <a:alpha val="60000"/>
                <a:satMod val="109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4000"/>
                <a:satMod val="130000"/>
                <a:lumMod val="92000"/>
              </a:schemeClr>
            </a:gs>
            <a:gs pos="100000">
              <a:schemeClr val="phClr">
                <a:shade val="76000"/>
                <a:satMod val="130000"/>
                <a:lumMod val="88000"/>
              </a:schemeClr>
            </a:gs>
          </a:gsLst>
          <a:lin ang="5400000" scaled="0"/>
        </a:gradFill>
      </a:fillStyleLst>
      <a:lnStyleLst>
        <a:ln w="9525" cap="flat" cmpd="sng" algn="ctr">
          <a:solidFill>
            <a:schemeClr val="phClr">
              <a:shade val="90000"/>
            </a:schemeClr>
          </a:solidFill>
          <a:prstDash val="solid"/>
        </a:ln>
        <a:ln w="15875" cap="flat" cmpd="sng" algn="ctr">
          <a:solidFill>
            <a:schemeClr val="phClr">
              <a:shade val="90000"/>
            </a:schemeClr>
          </a:solidFill>
          <a:prstDash val="solid"/>
        </a:ln>
        <a:ln w="25400" cap="flat" cmpd="sng" algn="ctr">
          <a:solidFill>
            <a:schemeClr val="phClr"/>
          </a:solidFill>
          <a:prstDash val="solid"/>
        </a:ln>
      </a:lnStyleLst>
      <a:effectStyleLst>
        <a:effectStyle>
          <a:effectLst/>
        </a:effectStyle>
        <a:effectStyle>
          <a:effectLst/>
        </a:effectStyle>
        <a:effectStyle>
          <a:effectLst>
            <a:outerShdw blurRad="38100" dist="25400" dir="5400000" rotWithShape="0">
              <a:srgbClr val="000000">
                <a:alpha val="75000"/>
              </a:srgbClr>
            </a:outerShdw>
          </a:effectLst>
          <a:scene3d>
            <a:camera prst="orthographicFront">
              <a:rot lat="0" lon="0" rev="0"/>
            </a:camera>
            <a:lightRig rig="threePt" dir="tl"/>
          </a:scene3d>
          <a:sp3d>
            <a:bevelT w="0" h="0"/>
          </a:sp3d>
        </a:effectStyle>
      </a:effectStyleLst>
      <a:bgFillStyleLst>
        <a:solidFill>
          <a:schemeClr val="phClr"/>
        </a:solidFill>
        <a:solidFill>
          <a:schemeClr val="phClr"/>
        </a:solidFill>
        <a:gradFill rotWithShape="1">
          <a:gsLst>
            <a:gs pos="10000">
              <a:schemeClr val="phClr">
                <a:tint val="94000"/>
                <a:lumMod val="116000"/>
              </a:schemeClr>
            </a:gs>
            <a:gs pos="100000">
              <a:schemeClr val="phClr">
                <a:tint val="98000"/>
                <a:shade val="86000"/>
                <a:satMod val="90000"/>
                <a:lumMod val="88000"/>
              </a:schemeClr>
            </a:gs>
          </a:gsLst>
          <a:path path="circle">
            <a:fillToRect l="50000" t="15000" r="50000" b="169000"/>
          </a:path>
        </a:gradFill>
      </a:bgFillStyleLst>
    </a:fmtScheme>
  </a:themeElements>
  <a:objectDefaults/>
  <a:extraClrSchemeLst/>
  <a:extLst>
    <a:ext uri="{05A4C25C-085E-4340-85A3-A5531E510DB2}">
      <thm15:themeFamily xmlns:thm15="http://schemas.microsoft.com/office/thememl/2012/main" name="Atlas" id="{5156B0E4-0EB1-49FE-A26B-15F6F698AEC6}" vid="{C0EF0781-FB17-4F1F-B3B1-699933968CEA}"/>
    </a:ext>
  </a:extLst>
</a:theme>
</file>

<file path=docProps/app.xml><?xml version="1.0" encoding="utf-8"?>
<Properties xmlns="http://schemas.openxmlformats.org/officeDocument/2006/extended-properties" xmlns:vt="http://schemas.openxmlformats.org/officeDocument/2006/docPropsVTypes">
  <Template>TM16401371[[fn=Atlas]]</Template>
  <TotalTime>49</TotalTime>
  <Words>129</Words>
  <Application>Microsoft Office PowerPoint</Application>
  <PresentationFormat>Widescreen</PresentationFormat>
  <Paragraphs>11</Paragraphs>
  <Slides>3</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vt:i4>
      </vt:variant>
    </vt:vector>
  </HeadingPairs>
  <TitlesOfParts>
    <vt:vector size="8" baseType="lpstr">
      <vt:lpstr>Arial</vt:lpstr>
      <vt:lpstr>Calibri Light</vt:lpstr>
      <vt:lpstr>Rockwell</vt:lpstr>
      <vt:lpstr>Wingdings</vt:lpstr>
      <vt:lpstr>Atlas</vt:lpstr>
      <vt:lpstr>Henry the Explorer</vt:lpstr>
      <vt:lpstr>Today we are going to look at how Henry may feel during different parts of the story.  </vt:lpstr>
      <vt:lpstr>Task</vt:lpstr>
    </vt:vector>
  </TitlesOfParts>
  <Company>St Helens Schools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Henry the Explorer</dc:title>
  <dc:creator>Andrew Moorcroft</dc:creator>
  <cp:lastModifiedBy>Andrew Moorcroft</cp:lastModifiedBy>
  <cp:revision>6</cp:revision>
  <dcterms:created xsi:type="dcterms:W3CDTF">2020-06-14T15:53:24Z</dcterms:created>
  <dcterms:modified xsi:type="dcterms:W3CDTF">2020-06-14T16:42:35Z</dcterms:modified>
</cp:coreProperties>
</file>