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5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VV8LEJ4KI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Henry the Explorer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Today I would like you to listen to the start of a new story about a young explorer called Henry. </a:t>
            </a:r>
          </a:p>
          <a:p>
            <a:r>
              <a:rPr lang="en-GB"/>
              <a:t>(Adults please speak to your child about the dangers of going on adventures by themselves)</a:t>
            </a:r>
            <a:endParaRPr lang="en-GB" dirty="0" smtClean="0"/>
          </a:p>
          <a:p>
            <a:r>
              <a:rPr lang="en-GB" dirty="0" smtClean="0"/>
              <a:t>Henry goes on a journey with his dog, Angus. </a:t>
            </a:r>
          </a:p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www.youtube.com/watch?v=hVV8LEJ4KIU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9297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757" y="2741810"/>
            <a:ext cx="3356798" cy="167343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 </a:t>
            </a:r>
            <a:r>
              <a:rPr lang="en-GB" sz="2700" dirty="0" smtClean="0"/>
              <a:t>would like you to listen to the story until you see this page on the screen. At that point I would like you to stop the video and look at today’s task on slide   </a:t>
            </a:r>
            <a:endParaRPr lang="en-GB" sz="27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51" t="6216" b="7605"/>
          <a:stretch/>
        </p:blipFill>
        <p:spPr>
          <a:xfrm>
            <a:off x="4624251" y="666207"/>
            <a:ext cx="7116729" cy="574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003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882" y="2402176"/>
            <a:ext cx="3498979" cy="2456442"/>
          </a:xfrm>
        </p:spPr>
        <p:txBody>
          <a:bodyPr>
            <a:noAutofit/>
          </a:bodyPr>
          <a:lstStyle/>
          <a:p>
            <a:r>
              <a:rPr lang="en-GB" sz="3200" dirty="0" smtClean="0"/>
              <a:t>Last week, we practised using adjectives and adverbs. Lets remind ourselves what they are. 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2318837"/>
          </a:xfrm>
        </p:spPr>
        <p:txBody>
          <a:bodyPr/>
          <a:lstStyle/>
          <a:p>
            <a:r>
              <a:rPr lang="en-GB" dirty="0" smtClean="0"/>
              <a:t>An adjective</a:t>
            </a:r>
          </a:p>
          <a:p>
            <a:r>
              <a:rPr lang="en-GB" dirty="0" smtClean="0"/>
              <a:t>An adjective describes a noun. For example: Big, small, ugly, smelly. Look at the picture below. How many adjectives can you think of in 10 seconds?</a:t>
            </a:r>
            <a:endParaRPr lang="en-GB" dirty="0"/>
          </a:p>
        </p:txBody>
      </p:sp>
      <p:pic>
        <p:nvPicPr>
          <p:cNvPr id="1026" name="Picture 2" descr="Vanilla Cupcakes - Bakeri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820" y="2772049"/>
            <a:ext cx="2483122" cy="364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468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Adverbs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2645408"/>
          </a:xfrm>
        </p:spPr>
        <p:txBody>
          <a:bodyPr/>
          <a:lstStyle/>
          <a:p>
            <a:r>
              <a:rPr lang="en-GB" dirty="0" smtClean="0"/>
              <a:t>An adverb describes and action. </a:t>
            </a:r>
          </a:p>
          <a:p>
            <a:r>
              <a:rPr lang="en-GB" dirty="0" smtClean="0"/>
              <a:t>For example: quickly, slowly</a:t>
            </a:r>
            <a:r>
              <a:rPr lang="en-GB" dirty="0"/>
              <a:t> </a:t>
            </a:r>
            <a:r>
              <a:rPr lang="en-GB" dirty="0" smtClean="0"/>
              <a:t>or carefully.</a:t>
            </a:r>
          </a:p>
          <a:p>
            <a:r>
              <a:rPr lang="en-GB" dirty="0" smtClean="0"/>
              <a:t>Look at the image below. What adverb(s) could you use to describe the action in the picture?</a:t>
            </a:r>
            <a:endParaRPr lang="en-GB" dirty="0"/>
          </a:p>
        </p:txBody>
      </p:sp>
      <p:pic>
        <p:nvPicPr>
          <p:cNvPr id="2050" name="Picture 2" descr="Girl skipping down the sidewalk stock photo - OFFS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005" y="2907973"/>
            <a:ext cx="2365556" cy="355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76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Today’s 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6195" y="241483"/>
            <a:ext cx="6281873" cy="4003181"/>
          </a:xfrm>
        </p:spPr>
        <p:txBody>
          <a:bodyPr/>
          <a:lstStyle/>
          <a:p>
            <a:r>
              <a:rPr lang="en-GB" dirty="0" smtClean="0"/>
              <a:t>Today I would like you to look at the image below and write a short descriptive paragraph (a couple of sentences) to describe the forest that Henry is about to enter.</a:t>
            </a:r>
          </a:p>
          <a:p>
            <a:r>
              <a:rPr lang="en-GB" dirty="0" smtClean="0"/>
              <a:t> How did he enter it? </a:t>
            </a:r>
          </a:p>
          <a:p>
            <a:r>
              <a:rPr lang="en-GB" dirty="0" smtClean="0"/>
              <a:t>How did he feel when he entered? </a:t>
            </a:r>
          </a:p>
          <a:p>
            <a:r>
              <a:rPr lang="en-GB" dirty="0" smtClean="0"/>
              <a:t>Don’t forget about Angus the dog.  Describe how he could have felt too.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99608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694" y="293915"/>
            <a:ext cx="11264809" cy="633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669549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78C30D"/>
      </a:accent1>
      <a:accent2>
        <a:srgbClr val="099B62"/>
      </a:accent2>
      <a:accent3>
        <a:srgbClr val="21CFDF"/>
      </a:accent3>
      <a:accent4>
        <a:srgbClr val="179FDF"/>
      </a:accent4>
      <a:accent5>
        <a:srgbClr val="E75710"/>
      </a:accent5>
      <a:accent6>
        <a:srgbClr val="F89C19"/>
      </a:accent6>
      <a:hlink>
        <a:srgbClr val="7CDE25"/>
      </a:hlink>
      <a:folHlink>
        <a:srgbClr val="BCE8A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EF0781-FB17-4F1F-B3B1-699933968C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41</TotalTime>
  <Words>246</Words>
  <Application>Microsoft Office PowerPoint</Application>
  <PresentationFormat>Widescreen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 Light</vt:lpstr>
      <vt:lpstr>Rockwell</vt:lpstr>
      <vt:lpstr>Wingdings</vt:lpstr>
      <vt:lpstr>Atlas</vt:lpstr>
      <vt:lpstr>Henry the Explorer</vt:lpstr>
      <vt:lpstr>I would like you to listen to the story until you see this page on the screen. At that point I would like you to stop the video and look at today’s task on slide   </vt:lpstr>
      <vt:lpstr>Last week, we practised using adjectives and adverbs. Lets remind ourselves what they are. </vt:lpstr>
      <vt:lpstr>Adverbs</vt:lpstr>
      <vt:lpstr>Today’s task</vt:lpstr>
      <vt:lpstr>PowerPoint Presentation</vt:lpstr>
    </vt:vector>
  </TitlesOfParts>
  <Company>St Helens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Henry the Explorer</dc:title>
  <dc:creator>Andrew Moorcroft</dc:creator>
  <cp:lastModifiedBy>Andrew Moorcroft</cp:lastModifiedBy>
  <cp:revision>5</cp:revision>
  <dcterms:created xsi:type="dcterms:W3CDTF">2020-06-14T15:53:24Z</dcterms:created>
  <dcterms:modified xsi:type="dcterms:W3CDTF">2020-06-14T16:34:59Z</dcterms:modified>
</cp:coreProperties>
</file>