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  <p:sldMasterId id="2147483876" r:id="rId2"/>
    <p:sldMasterId id="2147483888" r:id="rId3"/>
    <p:sldMasterId id="2147483900" r:id="rId4"/>
    <p:sldMasterId id="2147483912" r:id="rId5"/>
  </p:sldMasterIdLst>
  <p:sldIdLst>
    <p:sldId id="256" r:id="rId6"/>
    <p:sldId id="257" r:id="rId7"/>
    <p:sldId id="259" r:id="rId8"/>
    <p:sldId id="279" r:id="rId9"/>
    <p:sldId id="280" r:id="rId10"/>
    <p:sldId id="283" r:id="rId11"/>
    <p:sldId id="284" r:id="rId12"/>
    <p:sldId id="285" r:id="rId13"/>
    <p:sldId id="28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3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7551BA-B975-402A-8F1E-6EB1B6B4784B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2FC0B6-4361-4034-9695-E3DE8389264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7551BA-B975-402A-8F1E-6EB1B6B4784B}" type="datetimeFigureOut">
              <a:rPr lang="en-GB" smtClean="0"/>
              <a:pPr/>
              <a:t>12/06/2020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>
              <a:solidFill>
                <a:srgbClr val="DDDDDD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2FC0B6-4361-4034-9695-E3DE8389264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097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469636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white"/>
                </a:solidFill>
              </a:rPr>
              <a:pPr/>
              <a:t>12/06/2020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2905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white"/>
                </a:solidFill>
              </a:rPr>
              <a:pPr/>
              <a:t>12/06/2020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681928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354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white"/>
                </a:solidFill>
              </a:rPr>
              <a:pPr/>
              <a:t>12/06/2020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171386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4786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2863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7551BA-B975-402A-8F1E-6EB1B6B4784B}" type="datetimeFigureOut">
              <a:rPr lang="en-GB" smtClean="0">
                <a:solidFill>
                  <a:prstClr val="white"/>
                </a:solidFill>
              </a:rPr>
              <a:pPr/>
              <a:t>12/06/2020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2FC0B6-4361-4034-9695-E3DE8389264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8432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02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478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7551BA-B975-402A-8F1E-6EB1B6B4784B}" type="datetimeFigureOut">
              <a:rPr lang="en-GB" smtClean="0"/>
              <a:pPr/>
              <a:t>12/06/2020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>
              <a:solidFill>
                <a:srgbClr val="DDDDDD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2FC0B6-4361-4034-9695-E3DE8389264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6439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074491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white"/>
                </a:solidFill>
              </a:rPr>
              <a:pPr/>
              <a:t>12/06/2020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4004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white"/>
                </a:solidFill>
              </a:rPr>
              <a:pPr/>
              <a:t>12/06/2020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42297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5258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white"/>
                </a:solidFill>
              </a:rPr>
              <a:pPr/>
              <a:t>12/06/2020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647518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47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7476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7551BA-B975-402A-8F1E-6EB1B6B4784B}" type="datetimeFigureOut">
              <a:rPr lang="en-GB" smtClean="0">
                <a:solidFill>
                  <a:prstClr val="white"/>
                </a:solidFill>
              </a:rPr>
              <a:pPr/>
              <a:t>12/06/2020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2FC0B6-4361-4034-9695-E3DE8389264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271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9664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9733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7551BA-B975-402A-8F1E-6EB1B6B4784B}" type="datetimeFigureOut">
              <a:rPr lang="en-GB" smtClean="0"/>
              <a:pPr/>
              <a:t>12/06/2020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>
              <a:solidFill>
                <a:srgbClr val="DDDDDD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2FC0B6-4361-4034-9695-E3DE8389264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473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6698485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white"/>
                </a:solidFill>
              </a:rPr>
              <a:pPr/>
              <a:t>12/06/2020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0669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white"/>
                </a:solidFill>
              </a:rPr>
              <a:pPr/>
              <a:t>12/06/2020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000937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503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white"/>
                </a:solidFill>
              </a:rPr>
              <a:pPr/>
              <a:t>12/06/2020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492300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35221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8144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7551BA-B975-402A-8F1E-6EB1B6B4784B}" type="datetimeFigureOut">
              <a:rPr lang="en-GB" smtClean="0">
                <a:solidFill>
                  <a:prstClr val="white"/>
                </a:solidFill>
              </a:rPr>
              <a:pPr/>
              <a:t>12/06/2020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2FC0B6-4361-4034-9695-E3DE8389264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4480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0637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59110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7551BA-B975-402A-8F1E-6EB1B6B4784B}" type="datetimeFigureOut">
              <a:rPr lang="en-GB" smtClean="0"/>
              <a:pPr/>
              <a:t>12/06/2020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>
              <a:solidFill>
                <a:srgbClr val="DDDDDD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2FC0B6-4361-4034-9695-E3DE8389264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2234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365601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white"/>
                </a:solidFill>
              </a:rPr>
              <a:pPr/>
              <a:t>12/06/2020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8441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white"/>
                </a:solidFill>
              </a:rPr>
              <a:pPr/>
              <a:t>12/06/2020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005435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29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white"/>
                </a:solidFill>
              </a:rPr>
              <a:pPr/>
              <a:t>12/06/2020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806292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55785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6128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7551BA-B975-402A-8F1E-6EB1B6B4784B}" type="datetimeFigureOut">
              <a:rPr lang="en-GB" smtClean="0">
                <a:solidFill>
                  <a:prstClr val="white"/>
                </a:solidFill>
              </a:rPr>
              <a:pPr/>
              <a:t>12/06/2020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2FC0B6-4361-4034-9695-E3DE83892640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9880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31775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006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51BA-B975-402A-8F1E-6EB1B6B4784B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07551BA-B975-402A-8F1E-6EB1B6B4784B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C0B6-4361-4034-9695-E3DE83892640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7551BA-B975-402A-8F1E-6EB1B6B4784B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2FC0B6-4361-4034-9695-E3DE83892640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07551BA-B975-402A-8F1E-6EB1B6B4784B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2FC0B6-4361-4034-9695-E3DE8389264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3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974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83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07551BA-B975-402A-8F1E-6EB1B6B4784B}" type="datetimeFigureOut">
              <a:rPr lang="en-GB" smtClean="0">
                <a:solidFill>
                  <a:prstClr val="black"/>
                </a:solidFill>
              </a:rPr>
              <a:pPr/>
              <a:t>12/06/2020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2FC0B6-4361-4034-9695-E3DE83892640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94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Moving you on as a …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GB" sz="11500" dirty="0" smtClean="0"/>
              <a:t>READER!</a:t>
            </a:r>
            <a:endParaRPr lang="en-GB" sz="115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51552"/>
            <a:ext cx="3491880" cy="2327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31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Decode letters and sounds</a:t>
            </a:r>
          </a:p>
          <a:p>
            <a:r>
              <a:rPr lang="en-GB" dirty="0"/>
              <a:t>Retrieve (find) information and key </a:t>
            </a:r>
            <a:r>
              <a:rPr lang="en-GB" dirty="0" smtClean="0"/>
              <a:t>details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Explain the meaning of words </a:t>
            </a:r>
          </a:p>
          <a:p>
            <a:r>
              <a:rPr lang="en-GB" dirty="0" smtClean="0"/>
              <a:t>Summarise main ideas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Make and explain inferences</a:t>
            </a:r>
          </a:p>
          <a:p>
            <a:r>
              <a:rPr lang="en-GB" dirty="0"/>
              <a:t>Predict what might </a:t>
            </a:r>
            <a:r>
              <a:rPr lang="en-GB" dirty="0" smtClean="0"/>
              <a:t>happen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Discuss the author’s choice </a:t>
            </a:r>
            <a:r>
              <a:rPr lang="en-GB" dirty="0">
                <a:solidFill>
                  <a:srgbClr val="FF0000"/>
                </a:solidFill>
              </a:rPr>
              <a:t>of words and </a:t>
            </a:r>
            <a:r>
              <a:rPr lang="en-GB" dirty="0" smtClean="0">
                <a:solidFill>
                  <a:srgbClr val="FF0000"/>
                </a:solidFill>
              </a:rPr>
              <a:t>phrases</a:t>
            </a:r>
          </a:p>
          <a:p>
            <a:r>
              <a:rPr lang="en-GB" dirty="0"/>
              <a:t>Make </a:t>
            </a:r>
            <a:r>
              <a:rPr lang="en-GB" dirty="0" smtClean="0"/>
              <a:t>comparisons</a:t>
            </a:r>
          </a:p>
          <a:p>
            <a:r>
              <a:rPr lang="en-GB" dirty="0" smtClean="0"/>
              <a:t>PEE!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Great Readers are able to…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5254474"/>
            <a:ext cx="1090613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429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1440159"/>
          </a:xfrm>
        </p:spPr>
        <p:txBody>
          <a:bodyPr>
            <a:normAutofit fontScale="90000"/>
          </a:bodyPr>
          <a:lstStyle/>
          <a:p>
            <a:r>
              <a:rPr lang="en-GB" sz="8000" dirty="0" smtClean="0"/>
              <a:t>Lesson 3</a:t>
            </a:r>
            <a:br>
              <a:rPr lang="en-GB" sz="8000" dirty="0" smtClean="0"/>
            </a:br>
            <a:r>
              <a:rPr lang="en-GB" sz="8000" dirty="0" smtClean="0"/>
              <a:t>Comprehension</a:t>
            </a:r>
            <a:endParaRPr lang="en-GB" sz="8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2492896"/>
            <a:ext cx="7772400" cy="2318415"/>
          </a:xfrm>
        </p:spPr>
        <p:txBody>
          <a:bodyPr>
            <a:noAutofit/>
          </a:bodyPr>
          <a:lstStyle/>
          <a:p>
            <a:r>
              <a:rPr lang="en-GB" sz="3200" dirty="0" smtClean="0"/>
              <a:t>How to understand </a:t>
            </a:r>
            <a:r>
              <a:rPr lang="en-GB" sz="3200" dirty="0" smtClean="0">
                <a:solidFill>
                  <a:srgbClr val="FF0000"/>
                </a:solidFill>
              </a:rPr>
              <a:t>why the author has chosen certain words and phrases and for what effect…</a:t>
            </a:r>
            <a:endParaRPr lang="en-GB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24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Is able to identify </a:t>
            </a:r>
            <a:r>
              <a:rPr lang="en-GB" sz="3200" b="1" dirty="0" smtClean="0">
                <a:solidFill>
                  <a:srgbClr val="FF0000"/>
                </a:solidFill>
              </a:rPr>
              <a:t>emotive language </a:t>
            </a:r>
            <a:r>
              <a:rPr lang="en-GB" sz="3200" dirty="0" smtClean="0"/>
              <a:t>and comment on how effective it is</a:t>
            </a:r>
          </a:p>
          <a:p>
            <a:pPr marL="109728" indent="0">
              <a:buNone/>
            </a:pPr>
            <a:endParaRPr lang="en-GB" sz="2800" i="1" dirty="0" smtClean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n-GB" sz="2800" i="1" dirty="0" smtClean="0">
                <a:solidFill>
                  <a:srgbClr val="FF0000"/>
                </a:solidFill>
              </a:rPr>
              <a:t>Skilful writers use emotive language that deliberately stirs up emotions in readers such as anger, guilt, sadness…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</a:t>
            </a:r>
            <a:r>
              <a:rPr lang="en-GB" dirty="0"/>
              <a:t>G</a:t>
            </a:r>
            <a:r>
              <a:rPr lang="en-GB" dirty="0" smtClean="0"/>
              <a:t>reat Reader…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88640"/>
            <a:ext cx="1255436" cy="10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170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sz="2800" dirty="0"/>
              <a:t>You do not always need to understand every word to sense the mood of a text and identify the emotions the writer wants to arouse.</a:t>
            </a:r>
          </a:p>
          <a:p>
            <a:pPr marL="109728" indent="0">
              <a:buNone/>
            </a:pPr>
            <a:r>
              <a:rPr lang="en-GB" i="1" dirty="0" smtClean="0"/>
              <a:t>Think of The </a:t>
            </a:r>
            <a:r>
              <a:rPr lang="en-GB" i="1" dirty="0"/>
              <a:t>J</a:t>
            </a:r>
            <a:r>
              <a:rPr lang="en-GB" i="1" dirty="0" smtClean="0"/>
              <a:t>abberwocky poem – we couldn’t understand a lot of the nonsense words but we kind of understood what was going on, especially with the mood.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19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400" dirty="0" smtClean="0"/>
              <a:t>Alliteration</a:t>
            </a:r>
          </a:p>
          <a:p>
            <a:pPr lvl="1"/>
            <a:r>
              <a:rPr lang="en-GB" sz="2400" dirty="0" smtClean="0">
                <a:solidFill>
                  <a:srgbClr val="FF0000"/>
                </a:solidFill>
              </a:rPr>
              <a:t>Words beginning with the same letter</a:t>
            </a:r>
          </a:p>
          <a:p>
            <a:r>
              <a:rPr lang="en-GB" sz="4400" dirty="0" smtClean="0"/>
              <a:t>Onomatopoeia</a:t>
            </a:r>
          </a:p>
          <a:p>
            <a:pPr marL="109728" indent="0"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     Words which echo their meaning in sound</a:t>
            </a:r>
          </a:p>
          <a:p>
            <a:r>
              <a:rPr lang="en-GB" sz="4400" dirty="0" smtClean="0"/>
              <a:t>Personification</a:t>
            </a:r>
          </a:p>
          <a:p>
            <a:pPr marL="109728" indent="0" algn="ctr"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    Presenting things which are not human as if they    are human</a:t>
            </a:r>
          </a:p>
          <a:p>
            <a:pPr marL="109728" indent="0">
              <a:buNone/>
            </a:pPr>
            <a:endParaRPr lang="en-GB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4400" dirty="0"/>
              <a:t>Common Features of Emotive </a:t>
            </a:r>
            <a:r>
              <a:rPr lang="en-GB" sz="4400" dirty="0" smtClean="0"/>
              <a:t>Language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45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en-GB" sz="3200" dirty="0" smtClean="0"/>
              <a:t>	This room is breaking out</a:t>
            </a:r>
          </a:p>
          <a:p>
            <a:pPr marL="109728" indent="0">
              <a:buNone/>
            </a:pPr>
            <a:r>
              <a:rPr lang="en-GB" sz="3200" dirty="0"/>
              <a:t>	</a:t>
            </a:r>
            <a:r>
              <a:rPr lang="en-GB" sz="3200" dirty="0" smtClean="0"/>
              <a:t>of itself, cracking through</a:t>
            </a:r>
          </a:p>
          <a:p>
            <a:pPr marL="109728" indent="0">
              <a:buNone/>
            </a:pPr>
            <a:r>
              <a:rPr lang="en-GB" sz="3200" dirty="0"/>
              <a:t>	</a:t>
            </a:r>
            <a:r>
              <a:rPr lang="en-GB" sz="3200" dirty="0" smtClean="0"/>
              <a:t>its own walls</a:t>
            </a:r>
          </a:p>
          <a:p>
            <a:pPr marL="109728" indent="0">
              <a:buNone/>
            </a:pPr>
            <a:r>
              <a:rPr lang="en-GB" sz="3200" dirty="0"/>
              <a:t>	</a:t>
            </a:r>
            <a:r>
              <a:rPr lang="en-GB" sz="3200" dirty="0" smtClean="0"/>
              <a:t>in search of space, light,</a:t>
            </a:r>
          </a:p>
          <a:p>
            <a:pPr marL="109728" indent="0">
              <a:buNone/>
            </a:pPr>
            <a:r>
              <a:rPr lang="en-GB" sz="3200" dirty="0"/>
              <a:t>	</a:t>
            </a:r>
            <a:r>
              <a:rPr lang="en-GB" sz="3200" dirty="0" smtClean="0"/>
              <a:t>empty air.</a:t>
            </a:r>
          </a:p>
          <a:p>
            <a:pPr marL="109728" indent="0">
              <a:buNone/>
            </a:pPr>
            <a:r>
              <a:rPr lang="en-GB" sz="3200" dirty="0" smtClean="0"/>
              <a:t>	Crack!</a:t>
            </a:r>
          </a:p>
          <a:p>
            <a:pPr marL="109728" indent="0">
              <a:buNone/>
            </a:pPr>
            <a:r>
              <a:rPr lang="en-GB" sz="3200" dirty="0"/>
              <a:t>	</a:t>
            </a:r>
            <a:r>
              <a:rPr lang="en-GB" sz="3200" dirty="0" smtClean="0"/>
              <a:t>Creaking, cracking, crying…</a:t>
            </a:r>
          </a:p>
          <a:p>
            <a:endParaRPr lang="en-GB" sz="3200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n-GB" sz="3200" dirty="0" smtClean="0">
                <a:solidFill>
                  <a:srgbClr val="FF0000"/>
                </a:solidFill>
              </a:rPr>
              <a:t>Can you find examples of personification, onomatopoeia &amp; </a:t>
            </a:r>
            <a:r>
              <a:rPr lang="en-GB" sz="3200" dirty="0" smtClean="0">
                <a:solidFill>
                  <a:srgbClr val="FF0000"/>
                </a:solidFill>
              </a:rPr>
              <a:t>alliteration</a:t>
            </a:r>
            <a:r>
              <a:rPr lang="en-GB" sz="3200" dirty="0" smtClean="0">
                <a:solidFill>
                  <a:srgbClr val="FF0000"/>
                </a:solidFill>
              </a:rPr>
              <a:t>?</a:t>
            </a:r>
          </a:p>
          <a:p>
            <a:pPr marL="109728" indent="0">
              <a:buNone/>
            </a:pPr>
            <a:r>
              <a:rPr lang="en-GB" sz="3200" dirty="0" smtClean="0">
                <a:solidFill>
                  <a:srgbClr val="FF0000"/>
                </a:solidFill>
              </a:rPr>
              <a:t>(Annotate</a:t>
            </a:r>
            <a:r>
              <a:rPr lang="en-GB" sz="3200" dirty="0" smtClean="0">
                <a:solidFill>
                  <a:srgbClr val="FF0000"/>
                </a:solidFill>
              </a:rPr>
              <a:t> the activity sheet.)</a:t>
            </a:r>
            <a:endParaRPr lang="en-GB" sz="3200" dirty="0" smtClean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   ‘This Room’ </a:t>
            </a:r>
            <a:r>
              <a:rPr lang="en-GB" sz="2000" dirty="0" smtClean="0"/>
              <a:t>by </a:t>
            </a:r>
            <a:r>
              <a:rPr lang="en-GB" sz="2000" dirty="0" err="1" smtClean="0"/>
              <a:t>Imtiaz</a:t>
            </a:r>
            <a:r>
              <a:rPr lang="en-GB" sz="2000" dirty="0" smtClean="0"/>
              <a:t> </a:t>
            </a:r>
            <a:r>
              <a:rPr lang="en-GB" sz="2000" dirty="0" err="1" smtClean="0"/>
              <a:t>Dharker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87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dirty="0" smtClean="0"/>
              <a:t>A doorbell sound </a:t>
            </a:r>
          </a:p>
          <a:p>
            <a:pPr marL="109728" indent="0">
              <a:buNone/>
            </a:pPr>
            <a:r>
              <a:rPr lang="en-GB" dirty="0"/>
              <a:t> </a:t>
            </a:r>
            <a:r>
              <a:rPr lang="en-GB" dirty="0" smtClean="0"/>
              <a:t>    </a:t>
            </a:r>
            <a:r>
              <a:rPr lang="en-GB" dirty="0" smtClean="0">
                <a:solidFill>
                  <a:srgbClr val="FF0000"/>
                </a:solidFill>
              </a:rPr>
              <a:t>ding-dong</a:t>
            </a:r>
          </a:p>
          <a:p>
            <a:pPr marL="109728" indent="0">
              <a:buNone/>
            </a:pPr>
            <a:r>
              <a:rPr lang="en-GB" dirty="0" smtClean="0"/>
              <a:t>Footsteps on gravel</a:t>
            </a:r>
          </a:p>
          <a:p>
            <a:pPr marL="109728" indent="0">
              <a:buNone/>
            </a:pPr>
            <a:r>
              <a:rPr lang="en-GB" dirty="0" smtClean="0"/>
              <a:t>     </a:t>
            </a:r>
            <a:r>
              <a:rPr lang="en-GB" dirty="0" smtClean="0">
                <a:solidFill>
                  <a:srgbClr val="FF0000"/>
                </a:solidFill>
              </a:rPr>
              <a:t>crunch</a:t>
            </a:r>
          </a:p>
          <a:p>
            <a:pPr marL="109728" indent="0">
              <a:buNone/>
            </a:pPr>
            <a:r>
              <a:rPr lang="en-GB" dirty="0" smtClean="0"/>
              <a:t>Paper moving</a:t>
            </a:r>
          </a:p>
          <a:p>
            <a:pPr marL="109728" indent="0">
              <a:buNone/>
            </a:pPr>
            <a:r>
              <a:rPr lang="en-GB" dirty="0" smtClean="0"/>
              <a:t>     </a:t>
            </a:r>
            <a:r>
              <a:rPr lang="en-GB" dirty="0" smtClean="0">
                <a:solidFill>
                  <a:srgbClr val="FF0000"/>
                </a:solidFill>
              </a:rPr>
              <a:t>rustle</a:t>
            </a:r>
          </a:p>
          <a:p>
            <a:pPr marL="109728" indent="0">
              <a:buNone/>
            </a:pPr>
            <a:r>
              <a:rPr lang="en-GB" dirty="0" smtClean="0"/>
              <a:t>Breathing in heavily/quickly through your nose </a:t>
            </a:r>
          </a:p>
          <a:p>
            <a:pPr marL="109728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    sniff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Can you think of </a:t>
            </a:r>
            <a:r>
              <a:rPr lang="en-GB" dirty="0" err="1" smtClean="0"/>
              <a:t>onamatopoeic</a:t>
            </a:r>
            <a:r>
              <a:rPr lang="en-GB" dirty="0" smtClean="0"/>
              <a:t> words for these sounds?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183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658411"/>
          </a:xfrm>
        </p:spPr>
        <p:txBody>
          <a:bodyPr>
            <a:normAutofit/>
          </a:bodyPr>
          <a:lstStyle/>
          <a:p>
            <a:r>
              <a:rPr lang="en-GB" sz="3600" dirty="0"/>
              <a:t>C</a:t>
            </a:r>
            <a:r>
              <a:rPr lang="en-GB" sz="3600" dirty="0" smtClean="0"/>
              <a:t>omplete the </a:t>
            </a:r>
            <a:r>
              <a:rPr lang="en-GB" sz="3600" dirty="0" smtClean="0"/>
              <a:t>table on the activity sheet </a:t>
            </a:r>
            <a:r>
              <a:rPr lang="en-GB" sz="3600" dirty="0" smtClean="0"/>
              <a:t>with at least two examples each of alliteration, onomatopoeia and personification.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r>
              <a:rPr lang="en-GB" dirty="0" smtClean="0"/>
              <a:t>Your Task…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</a:t>
            </a:r>
            <a:r>
              <a:rPr lang="en-GB" sz="3200" dirty="0" smtClean="0"/>
              <a:t>Common Features of Emotive Language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05559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Concours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Concours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Concours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Concours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800</TotalTime>
  <Words>328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Lucida Sans Unicode</vt:lpstr>
      <vt:lpstr>Verdana</vt:lpstr>
      <vt:lpstr>Wingdings 2</vt:lpstr>
      <vt:lpstr>Wingdings 3</vt:lpstr>
      <vt:lpstr>Concourse</vt:lpstr>
      <vt:lpstr>3_Concourse</vt:lpstr>
      <vt:lpstr>4_Concourse</vt:lpstr>
      <vt:lpstr>5_Concourse</vt:lpstr>
      <vt:lpstr>6_Concourse</vt:lpstr>
      <vt:lpstr>Moving you on as a …</vt:lpstr>
      <vt:lpstr>Great Readers are able to…</vt:lpstr>
      <vt:lpstr>Lesson 3 Comprehension</vt:lpstr>
      <vt:lpstr>A Great Reader…</vt:lpstr>
      <vt:lpstr>PowerPoint Presentation</vt:lpstr>
      <vt:lpstr>Common Features of Emotive Language </vt:lpstr>
      <vt:lpstr>     ‘This Room’ by Imtiaz Dharker</vt:lpstr>
      <vt:lpstr>Can you think of onamatopoeic words for these sounds?</vt:lpstr>
      <vt:lpstr>Your Task…  Common Features of Emotive Language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Moving you on as a …</dc:title>
  <dc:creator>Tracy Littlewood</dc:creator>
  <cp:lastModifiedBy>Tracy Littlewood</cp:lastModifiedBy>
  <cp:revision>41</cp:revision>
  <dcterms:created xsi:type="dcterms:W3CDTF">2015-09-09T17:32:04Z</dcterms:created>
  <dcterms:modified xsi:type="dcterms:W3CDTF">2020-06-12T12:21:56Z</dcterms:modified>
</cp:coreProperties>
</file>