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676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7887-7DA2-4797-8977-45F86DE20396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7327-A2AF-4F12-8564-0B1B6284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52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53E1-C99D-4D7F-A0B0-665599BA4F8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83EF-5EC4-4F93-895F-66ADF37C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605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80282-2047-4202-BF76-CE427CF5C704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64B30-F168-4414-8E6F-0697736A0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498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4D005-C9F4-4288-9316-6FC93C0A3056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9A063-9949-4C6A-A783-73C9039E3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2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979C9-1D41-4A08-90DE-3E4E6D6D50CE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72037-9738-4EC9-BC39-4B07111E92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7B40B-31B0-433E-9AC9-C5FA8F52A7F0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2EDA1-BDD2-479A-B02C-9AFFB54EE0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37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1E218-D1EE-4FE6-9281-E9F66D62EAD3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ACC9-F39B-4B04-8E93-0E8BA559A9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356CF-80D0-4E73-838D-351050D2EB80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08DE5-56C8-4D2E-91FD-6E8FBE12E1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4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83A5-1FE2-4A19-93DD-475C4C9A5F0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9D3C-1F52-4D64-8429-0416B0186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6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6660D-F0D3-4F41-A5EA-CF756D7CD61B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61E94-8143-4054-BE0A-64DE253D9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31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834A-F3C7-4245-AD87-1EB6DB37126F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FF219-B154-42C4-B02C-0DBDF684E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18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9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E1CB8F-CECE-4218-95A7-0CC139EACABA}" type="datetimeFigureOut">
              <a:rPr lang="en-US"/>
              <a:pPr>
                <a:defRPr/>
              </a:pPr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5C5FCB7-46F2-44C1-9671-3E854A159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F4D2BA2-0B84-43F6-90D7-07DB93940105}"/>
              </a:ext>
            </a:extLst>
          </p:cNvPr>
          <p:cNvSpPr txBox="1">
            <a:spLocks/>
          </p:cNvSpPr>
          <p:nvPr/>
        </p:nvSpPr>
        <p:spPr bwMode="auto">
          <a:xfrm>
            <a:off x="857250" y="1737877"/>
            <a:ext cx="5937647" cy="37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GB" altLang="en-US" sz="8625" b="1" dirty="0">
                <a:solidFill>
                  <a:srgbClr val="C00000"/>
                </a:solidFill>
                <a:latin typeface="Century Gothic" panose="020B0502020202020204" pitchFamily="34" charset="0"/>
              </a:rPr>
              <a:t>Les </a:t>
            </a:r>
            <a:r>
              <a:rPr lang="en-GB" altLang="en-US" sz="8625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Animaux</a:t>
            </a:r>
            <a:endParaRPr lang="en-GB" altLang="en-US" sz="8625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41375"/>
            <a:ext cx="13811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E0A0F6B-007C-4264-AA4A-E08FD0146B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13" y="6473629"/>
            <a:ext cx="1031887" cy="3843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A2A900-3B65-43E8-A6D3-050023F4409A}"/>
              </a:ext>
            </a:extLst>
          </p:cNvPr>
          <p:cNvSpPr txBox="1"/>
          <p:nvPr/>
        </p:nvSpPr>
        <p:spPr>
          <a:xfrm>
            <a:off x="0" y="6627168"/>
            <a:ext cx="256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@Primary Languages Network 2019</a:t>
            </a:r>
          </a:p>
        </p:txBody>
      </p:sp>
      <p:pic>
        <p:nvPicPr>
          <p:cNvPr id="14" name="Picture 3" descr="cat.jpg">
            <a:extLst>
              <a:ext uri="{FF2B5EF4-FFF2-40B4-BE49-F238E27FC236}">
                <a16:creationId xmlns:a16="http://schemas.microsoft.com/office/drawing/2014/main" id="{D3CD3D9E-5A4E-4877-B8C4-56DB79326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352800"/>
            <a:ext cx="1836984" cy="25267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3" descr="dog.jpg">
            <a:extLst>
              <a:ext uri="{FF2B5EF4-FFF2-40B4-BE49-F238E27FC236}">
                <a16:creationId xmlns:a16="http://schemas.microsoft.com/office/drawing/2014/main" id="{94839C11-5C9F-494B-990A-4F75533ED3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35184"/>
            <a:ext cx="1836984" cy="25206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74E328-C66F-4AC0-8816-EFAF26490500}"/>
              </a:ext>
            </a:extLst>
          </p:cNvPr>
          <p:cNvSpPr txBox="1"/>
          <p:nvPr/>
        </p:nvSpPr>
        <p:spPr>
          <a:xfrm>
            <a:off x="0" y="0"/>
            <a:ext cx="25659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Century Gothic" panose="020B0502020202020204" pitchFamily="34" charset="0"/>
              </a:rPr>
              <a:t>Primary French SoW</a:t>
            </a:r>
          </a:p>
        </p:txBody>
      </p:sp>
    </p:spTree>
    <p:extLst>
      <p:ext uri="{BB962C8B-B14F-4D97-AF65-F5344CB8AC3E}">
        <p14:creationId xmlns:p14="http://schemas.microsoft.com/office/powerpoint/2010/main" val="244871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cow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1" b="12262"/>
          <a:stretch/>
        </p:blipFill>
        <p:spPr>
          <a:xfrm>
            <a:off x="457200" y="1905000"/>
            <a:ext cx="6187516" cy="4038600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 err="1">
                <a:latin typeface="Century Gothic" panose="020B0502020202020204" pitchFamily="34" charset="0"/>
              </a:rPr>
              <a:t>Une</a:t>
            </a:r>
            <a:r>
              <a:rPr lang="en-GB" sz="7200" b="1" dirty="0">
                <a:latin typeface="Century Gothic" panose="020B0502020202020204" pitchFamily="34" charset="0"/>
              </a:rPr>
              <a:t> </a:t>
            </a:r>
            <a:r>
              <a:rPr lang="en-GB" sz="7200" b="1" dirty="0" err="1">
                <a:latin typeface="Century Gothic" panose="020B0502020202020204" pitchFamily="34" charset="0"/>
              </a:rPr>
              <a:t>vache</a:t>
            </a:r>
            <a:endParaRPr lang="en-GB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918" end="319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3226183"/>
            <a:ext cx="1348581" cy="1348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7200" b="1" dirty="0">
                <a:latin typeface="Century Gothic" panose="020B0502020202020204" pitchFamily="34" charset="0"/>
              </a:rPr>
              <a:t>Un </a:t>
            </a:r>
            <a:r>
              <a:rPr lang="en-GB" altLang="en-US" sz="7200" b="1" dirty="0" err="1">
                <a:latin typeface="Century Gothic" panose="020B0502020202020204" pitchFamily="34" charset="0"/>
              </a:rPr>
              <a:t>oiseau</a:t>
            </a:r>
            <a:endParaRPr lang="en-GB" altLang="en-US" sz="7200" b="1" dirty="0">
              <a:latin typeface="Century Gothic" panose="020B0502020202020204" pitchFamily="34" charset="0"/>
            </a:endParaRPr>
          </a:p>
        </p:txBody>
      </p:sp>
      <p:pic>
        <p:nvPicPr>
          <p:cNvPr id="1126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05000"/>
            <a:ext cx="5870575" cy="4213225"/>
          </a:xfrm>
          <a:ln>
            <a:solidFill>
              <a:schemeClr val="tx1"/>
            </a:solidFill>
          </a:ln>
        </p:spPr>
      </p:pic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324" end="20208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4200" y="30480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a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295400"/>
            <a:ext cx="3822432" cy="5257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itle 4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7200" b="1" dirty="0">
                <a:latin typeface="Century Gothic" panose="020B0502020202020204" pitchFamily="34" charset="0"/>
              </a:rPr>
              <a:t>Un chat</a:t>
            </a:r>
          </a:p>
        </p:txBody>
      </p:sp>
      <p:pic>
        <p:nvPicPr>
          <p:cNvPr id="6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238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883649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 descr="dog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455310"/>
            <a:ext cx="3810000" cy="522787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</a:t>
            </a:r>
            <a:r>
              <a:rPr lang="en-GB" sz="7200" b="1" dirty="0" err="1">
                <a:latin typeface="Century Gothic" panose="020B0502020202020204" pitchFamily="34" charset="0"/>
              </a:rPr>
              <a:t>chien</a:t>
            </a:r>
            <a:endParaRPr lang="en-GB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37" end="25587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2346" y="2971800"/>
            <a:ext cx="1484313" cy="1484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fish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/>
          <a:stretch/>
        </p:blipFill>
        <p:spPr>
          <a:xfrm rot="5400000">
            <a:off x="1236136" y="920581"/>
            <a:ext cx="4567238" cy="6078876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</a:t>
            </a:r>
            <a:r>
              <a:rPr lang="en-GB" sz="7200" b="1" dirty="0" err="1">
                <a:latin typeface="Century Gothic" panose="020B0502020202020204" pitchFamily="34" charset="0"/>
              </a:rPr>
              <a:t>poisson</a:t>
            </a:r>
            <a:endParaRPr lang="en-GB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214" end="23290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3142" y="29718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Content Placeholder 3" descr="horse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94" b="7074"/>
          <a:stretch/>
        </p:blipFill>
        <p:spPr>
          <a:xfrm>
            <a:off x="457200" y="1804637"/>
            <a:ext cx="6019800" cy="4367563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cheval</a:t>
            </a:r>
          </a:p>
        </p:txBody>
      </p:sp>
      <p:pic>
        <p:nvPicPr>
          <p:cNvPr id="6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670" end="16693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0" y="3195858"/>
            <a:ext cx="1585120" cy="1585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 descr="rabbit.jp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0960" y="1314450"/>
            <a:ext cx="3942080" cy="554355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lapin</a:t>
            </a: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471" end="13904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63588" y="2819400"/>
            <a:ext cx="17526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 descr="mouse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47019"/>
            <a:ext cx="4276725" cy="5054600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 err="1">
                <a:latin typeface="Century Gothic" panose="020B0502020202020204" pitchFamily="34" charset="0"/>
              </a:rPr>
              <a:t>Une</a:t>
            </a:r>
            <a:r>
              <a:rPr lang="en-GB" sz="7200" b="1" dirty="0">
                <a:latin typeface="Century Gothic" panose="020B0502020202020204" pitchFamily="34" charset="0"/>
              </a:rPr>
              <a:t> </a:t>
            </a:r>
            <a:r>
              <a:rPr lang="en-GB" sz="7200" b="1" dirty="0" err="1">
                <a:latin typeface="Century Gothic" panose="020B0502020202020204" pitchFamily="34" charset="0"/>
              </a:rPr>
              <a:t>souris</a:t>
            </a:r>
            <a:endParaRPr lang="en-GB" sz="7200" b="1" dirty="0">
              <a:latin typeface="Century Gothic" panose="020B0502020202020204" pitchFamily="34" charset="0"/>
            </a:endParaRP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898" end="9096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29718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ontent Placeholder 3" descr="sheep.jp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3" b="19678"/>
          <a:stretch/>
        </p:blipFill>
        <p:spPr>
          <a:xfrm>
            <a:off x="304800" y="2004219"/>
            <a:ext cx="5938412" cy="3715660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mouton</a:t>
            </a: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453" end="6449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29400" y="3124200"/>
            <a:ext cx="1292831" cy="129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 descr="snake.jpg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82"/>
          <a:stretch/>
        </p:blipFill>
        <p:spPr>
          <a:xfrm>
            <a:off x="838200" y="1828800"/>
            <a:ext cx="4114800" cy="4611414"/>
          </a:xfr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7200" b="1" dirty="0">
                <a:latin typeface="Century Gothic" panose="020B0502020202020204" pitchFamily="34" charset="0"/>
              </a:rPr>
              <a:t>Un serpent</a:t>
            </a:r>
          </a:p>
        </p:txBody>
      </p:sp>
      <p:pic>
        <p:nvPicPr>
          <p:cNvPr id="4" name="animal_nouns_si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880" end="3345.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000" y="3048000"/>
            <a:ext cx="160020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On-screen Show (4:3)</PresentationFormat>
  <Paragraphs>13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Office Theme</vt:lpstr>
      <vt:lpstr>PowerPoint Presentation</vt:lpstr>
      <vt:lpstr>Un chat</vt:lpstr>
      <vt:lpstr>Un chien</vt:lpstr>
      <vt:lpstr>Un poisson</vt:lpstr>
      <vt:lpstr>Un cheval</vt:lpstr>
      <vt:lpstr>Un lapin</vt:lpstr>
      <vt:lpstr>Une souris</vt:lpstr>
      <vt:lpstr>Un mouton</vt:lpstr>
      <vt:lpstr>Un serpent</vt:lpstr>
      <vt:lpstr>Une vache</vt:lpstr>
      <vt:lpstr>Un oiseau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gato</dc:title>
  <dc:creator>Ana Lavado Garcia</dc:creator>
  <cp:lastModifiedBy>Joseph Waterton</cp:lastModifiedBy>
  <cp:revision>12</cp:revision>
  <dcterms:created xsi:type="dcterms:W3CDTF">2006-08-16T00:00:00Z</dcterms:created>
  <dcterms:modified xsi:type="dcterms:W3CDTF">2019-12-20T12:20:10Z</dcterms:modified>
</cp:coreProperties>
</file>