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58" r:id="rId4"/>
    <p:sldId id="265" r:id="rId5"/>
    <p:sldId id="291" r:id="rId6"/>
    <p:sldId id="293" r:id="rId7"/>
    <p:sldId id="294" r:id="rId8"/>
    <p:sldId id="290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D7EE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86" autoAdjust="0"/>
  </p:normalViewPr>
  <p:slideViewPr>
    <p:cSldViewPr snapToGrid="0">
      <p:cViewPr>
        <p:scale>
          <a:sx n="76" d="100"/>
          <a:sy n="76" d="100"/>
        </p:scale>
        <p:origin x="-504" y="-18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9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181" y="829726"/>
            <a:ext cx="11109370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Adverbs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98" y="1774742"/>
            <a:ext cx="1591425" cy="33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39" y="2356386"/>
            <a:ext cx="1906270" cy="291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40" y="2704563"/>
            <a:ext cx="1881388" cy="2374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3455" y="5416022"/>
            <a:ext cx="628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and how to</a:t>
            </a:r>
            <a:r>
              <a:rPr lang="en-GB" sz="3600" b="1" dirty="0">
                <a:solidFill>
                  <a:srgbClr val="0000FF"/>
                </a:solidFill>
              </a:rPr>
              <a:t> </a:t>
            </a:r>
            <a:r>
              <a:rPr lang="en-GB" sz="4800" b="1" dirty="0">
                <a:solidFill>
                  <a:srgbClr val="0000FF"/>
                </a:solidFill>
              </a:rPr>
              <a:t>use them</a:t>
            </a:r>
            <a:endParaRPr lang="en-US" sz="48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0D49A91-7797-A748-9CAA-9DFFF02E7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50967" y="6621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71685" y="2701386"/>
            <a:ext cx="2110093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73190" y="2743143"/>
            <a:ext cx="2324095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reluctantly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5343583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. . the sheep went to market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49" y="2264589"/>
            <a:ext cx="1906270" cy="291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2388122" y="3848253"/>
            <a:ext cx="2110093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willingly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53368" y="4287797"/>
            <a:ext cx="2095184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5249" y="4930377"/>
            <a:ext cx="2324095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yesterday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818A415-CFAE-E74B-A137-DF1D86A49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1218" y="59125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6D7E2B5-BF62-9849-8943-93D0552CD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4174" y="50966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3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cow </a:t>
            </a:r>
            <a:r>
              <a:rPr lang="en-GB" sz="2800" dirty="0">
                <a:solidFill>
                  <a:srgbClr val="0000FF"/>
                </a:solidFill>
              </a:rPr>
              <a:t>moos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sheep </a:t>
            </a:r>
            <a:r>
              <a:rPr lang="en-GB" sz="2800" dirty="0">
                <a:solidFill>
                  <a:srgbClr val="0000FF"/>
                </a:solidFill>
              </a:rPr>
              <a:t>bleats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A pig </a:t>
            </a:r>
            <a:r>
              <a:rPr lang="en-GB" sz="2800" dirty="0">
                <a:solidFill>
                  <a:srgbClr val="0000FF"/>
                </a:solidFill>
              </a:rPr>
              <a:t>snuffles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cover</a:t>
            </a:r>
            <a:r>
              <a:rPr lang="en-GB" sz="2800" dirty="0"/>
              <a:t> my ears!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/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05D0BF9-361E-634B-A8B8-830DD33DE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1870" y="5141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318" y="1443643"/>
            <a:ext cx="670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499" y="2062707"/>
            <a:ext cx="6784258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 </a:t>
            </a:r>
            <a:r>
              <a:rPr lang="en-GB" sz="2800" b="1" dirty="0"/>
              <a:t>swiftly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 </a:t>
            </a:r>
            <a:r>
              <a:rPr lang="en-GB" sz="2800" b="1" dirty="0"/>
              <a:t>deeply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b="1" dirty="0"/>
              <a:t>absolutely </a:t>
            </a:r>
            <a:r>
              <a:rPr lang="en-GB" sz="2800" dirty="0">
                <a:solidFill>
                  <a:srgbClr val="0000FF"/>
                </a:solidFill>
              </a:rPr>
              <a:t>refuses </a:t>
            </a:r>
            <a:r>
              <a:rPr lang="en-GB" sz="2800" dirty="0"/>
              <a:t>to dive.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275" y="529269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sentence, the </a:t>
            </a:r>
            <a:r>
              <a:rPr lang="en-GB" sz="2800" dirty="0">
                <a:solidFill>
                  <a:srgbClr val="0000FF"/>
                </a:solidFill>
              </a:rPr>
              <a:t>verb</a:t>
            </a:r>
            <a:r>
              <a:rPr lang="en-GB" sz="2800" dirty="0"/>
              <a:t> is modified by the </a:t>
            </a:r>
            <a:r>
              <a:rPr lang="en-GB" sz="2800" b="1" dirty="0"/>
              <a:t>adverb</a:t>
            </a:r>
            <a:r>
              <a:rPr lang="en-GB" sz="2800" dirty="0"/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30" y="1966276"/>
            <a:ext cx="2287565" cy="314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50392DA-20DC-7F4E-B122-FE20CB6C7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6395" y="6529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also tell us more about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6109" y="2150604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cow went to market.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708803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how adverbs can change the meaning. . .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39592" y="2119409"/>
            <a:ext cx="1559837" cy="572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96742" y="3048537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</a:p>
        </p:txBody>
      </p:sp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07" y="1835940"/>
            <a:ext cx="1591425" cy="339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674278" y="2914984"/>
            <a:ext cx="4268321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 went to market.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542" y="3771161"/>
            <a:ext cx="5309490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 went to market.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44363D8-43BE-004E-9814-5669EA020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92318" y="4087501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1868B18-2ECD-F74D-A988-6AA4C9E59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702" y="5368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92110" y="2413050"/>
            <a:ext cx="6120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cow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moos</a:t>
            </a:r>
            <a:r>
              <a:rPr lang="en-GB" sz="2800" dirty="0"/>
              <a:t>.</a:t>
            </a:r>
          </a:p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sheep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bleats</a:t>
            </a:r>
            <a:r>
              <a:rPr lang="en-GB" sz="2800" dirty="0"/>
              <a:t>.</a:t>
            </a:r>
          </a:p>
          <a:p>
            <a:r>
              <a:rPr lang="en-GB" sz="2800" dirty="0"/>
              <a:t>A </a:t>
            </a:r>
            <a:r>
              <a:rPr lang="en-GB" sz="2800" dirty="0">
                <a:solidFill>
                  <a:srgbClr val="FF0000"/>
                </a:solidFill>
              </a:rPr>
              <a:t>pig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snuffles</a:t>
            </a:r>
            <a:r>
              <a:rPr lang="en-GB" sz="2800" dirty="0"/>
              <a:t>.</a:t>
            </a:r>
          </a:p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farmer</a:t>
            </a:r>
            <a:r>
              <a:rPr lang="en-GB" sz="2800" dirty="0"/>
              <a:t>’s </a:t>
            </a:r>
            <a:r>
              <a:rPr lang="en-GB" sz="2800" dirty="0">
                <a:solidFill>
                  <a:srgbClr val="FF0000"/>
                </a:solidFill>
              </a:rPr>
              <a:t>daughter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covers</a:t>
            </a:r>
            <a:r>
              <a:rPr lang="en-GB" sz="2800" dirty="0"/>
              <a:t> her </a:t>
            </a:r>
            <a:r>
              <a:rPr lang="en-GB" sz="2800" dirty="0">
                <a:solidFill>
                  <a:srgbClr val="FF0000"/>
                </a:solidFill>
              </a:rPr>
              <a:t>ears</a:t>
            </a:r>
            <a:r>
              <a:rPr lang="en-GB" sz="2800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495" y="662198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Adjectives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Adjectives add information about a </a:t>
            </a:r>
            <a:r>
              <a:rPr lang="en-GB" sz="3200" dirty="0">
                <a:solidFill>
                  <a:srgbClr val="FF0000"/>
                </a:solidFill>
              </a:rPr>
              <a:t>noun</a:t>
            </a:r>
            <a:r>
              <a:rPr lang="en-GB" sz="3200" dirty="0">
                <a:solidFill>
                  <a:srgbClr val="000000"/>
                </a:solidFill>
              </a:rPr>
              <a:t>.</a:t>
            </a:r>
            <a:r>
              <a:rPr lang="en-GB" sz="3200" dirty="0"/>
              <a:t> </a:t>
            </a:r>
          </a:p>
          <a:p>
            <a:pPr algn="ctr"/>
            <a:r>
              <a:rPr lang="en-GB" sz="3200" dirty="0"/>
              <a:t>A</a:t>
            </a:r>
            <a:r>
              <a:rPr lang="en-GB" sz="3200" dirty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noun</a:t>
            </a:r>
            <a:r>
              <a:rPr lang="en-GB" sz="3200" dirty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000000"/>
                </a:solidFill>
              </a:rPr>
              <a:t>is a naming word. 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2341" y="5634292"/>
            <a:ext cx="623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Choose an adjective to describe yourself!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5108" y="2172529"/>
            <a:ext cx="14231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happy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6437" y="3304097"/>
            <a:ext cx="11170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angry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3553" y="4436261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greedy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2451" y="5078245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noisy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4241" y="4496864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calm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6442" y="4864052"/>
            <a:ext cx="10417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sore</a:t>
            </a: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10" y="1851502"/>
            <a:ext cx="1906270" cy="291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631972" y="2389028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happy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cow</a:t>
            </a:r>
            <a:r>
              <a:rPr lang="en-US" sz="2800" dirty="0"/>
              <a:t> moos.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3163" y="2863312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angry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sheep</a:t>
            </a:r>
            <a:r>
              <a:rPr lang="en-US" sz="2800" dirty="0"/>
              <a:t> bleats.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2560" y="3337597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noisy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pig</a:t>
            </a:r>
            <a:r>
              <a:rPr lang="en-US" sz="2800" dirty="0"/>
              <a:t> snuffles.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7742" y="3813401"/>
            <a:ext cx="794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farmer</a:t>
            </a:r>
            <a:r>
              <a:rPr lang="en-US" sz="2800" dirty="0"/>
              <a:t>’s</a:t>
            </a:r>
            <a:r>
              <a:rPr lang="en-US" sz="2800" dirty="0">
                <a:solidFill>
                  <a:srgbClr val="FF0000"/>
                </a:solidFill>
              </a:rPr>
              <a:t> daughter</a:t>
            </a:r>
            <a:r>
              <a:rPr lang="en-US" sz="2800" dirty="0"/>
              <a:t> covers her </a:t>
            </a:r>
            <a:r>
              <a:rPr lang="en-US" sz="2800" dirty="0">
                <a:solidFill>
                  <a:srgbClr val="FF3399"/>
                </a:solidFill>
              </a:rPr>
              <a:t>sore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ears</a:t>
            </a:r>
            <a:r>
              <a:rPr lang="en-US" sz="2800" dirty="0"/>
              <a:t>.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753BBEA-BF79-DA46-9C48-660AEEB5B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1600" y="538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build="p"/>
      <p:bldP spid="15" grpId="1" build="allAtOnce"/>
      <p:bldP spid="9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18492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161" y="132124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tell us more about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807" y="1982309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pig went to market.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708803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Consider how the meaning has changed.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39592" y="2119409"/>
            <a:ext cx="1942391" cy="572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96742" y="3048537"/>
            <a:ext cx="1483097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clearly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2466" y="2608994"/>
            <a:ext cx="4803897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180" y="3250977"/>
            <a:ext cx="567710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clearly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4" y="2337376"/>
            <a:ext cx="1881388" cy="237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/>
          <p:cNvSpPr/>
          <p:nvPr/>
        </p:nvSpPr>
        <p:spPr>
          <a:xfrm>
            <a:off x="8967659" y="3904713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5574" y="3954159"/>
            <a:ext cx="5737693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85556" y="4760890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apparently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5574" y="4626744"/>
            <a:ext cx="6243285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apparently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399CD77-4D05-F343-AE85-B6F60A4D7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5251" y="733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691" y="2924813"/>
            <a:ext cx="1075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b="1" dirty="0"/>
              <a:t>adverb </a:t>
            </a:r>
            <a:r>
              <a:rPr lang="en-GB" sz="2800" dirty="0"/>
              <a:t>is beside the verb, we do not usually need a comma. 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83480" y="722815"/>
            <a:ext cx="38310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691" y="1531963"/>
            <a:ext cx="781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b="1" dirty="0"/>
              <a:t>adverb </a:t>
            </a:r>
            <a:r>
              <a:rPr lang="en-GB" sz="2800" dirty="0"/>
              <a:t>is at the front, we use a comma. </a:t>
            </a:r>
            <a:endParaRPr lang="en-GB" sz="4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5679" y="2218428"/>
            <a:ext cx="70849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Loudly, the chickens squawked a warning.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1567" y="3732484"/>
            <a:ext cx="70849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chickens loudly squawked a warning.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830125" y="4543952"/>
            <a:ext cx="5539384" cy="1529950"/>
          </a:xfrm>
          <a:prstGeom prst="wedgeEllipseCallout">
            <a:avLst>
              <a:gd name="adj1" fmla="val -44040"/>
              <a:gd name="adj2" fmla="val 55500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It’s YOUR decision where to place the adverb.  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18" y="3456819"/>
            <a:ext cx="2476454" cy="237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234" y="4249198"/>
            <a:ext cx="12573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AA589EE-38A4-D940-9BFB-EBC5673A8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3554" y="7044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1" grpId="0"/>
      <p:bldP spid="3" grpId="0" animBg="1"/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61" y="1367146"/>
            <a:ext cx="606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 more about a </a:t>
            </a:r>
            <a:r>
              <a:rPr lang="en-GB" sz="2800" b="1" dirty="0"/>
              <a:t>verb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1616" y="2120005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love the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peaceful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8838" y="2853786"/>
            <a:ext cx="5002826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GB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definitely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peaceful  cow.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24056" y="2807293"/>
            <a:ext cx="4697403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love the </a:t>
            </a:r>
            <a:r>
              <a:rPr lang="en-GB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peaceful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cow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0670" y="2150604"/>
            <a:ext cx="3701520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peaceful cow.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12086" y="3518885"/>
            <a:ext cx="3718427" cy="1223960"/>
          </a:xfrm>
          <a:prstGeom prst="wedgeEllipseCallout">
            <a:avLst>
              <a:gd name="adj1" fmla="val 57562"/>
              <a:gd name="adj2" fmla="val -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Modify the </a:t>
            </a:r>
            <a:r>
              <a:rPr lang="en-US" sz="2400" b="1" dirty="0"/>
              <a:t>verb </a:t>
            </a:r>
            <a:r>
              <a:rPr lang="en-US" sz="2400" dirty="0"/>
              <a:t>with an </a:t>
            </a:r>
            <a:r>
              <a:rPr lang="en-US" sz="2400" b="1" dirty="0"/>
              <a:t>adverb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7528043" y="3502991"/>
            <a:ext cx="4040394" cy="1223960"/>
          </a:xfrm>
          <a:prstGeom prst="wedgeEllipseCallout">
            <a:avLst>
              <a:gd name="adj1" fmla="val -65483"/>
              <a:gd name="adj2" fmla="val -3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Modify the </a:t>
            </a:r>
            <a:r>
              <a:rPr lang="en-US" sz="2400" b="1" dirty="0"/>
              <a:t>adjective </a:t>
            </a:r>
            <a:r>
              <a:rPr lang="en-US" sz="2400" dirty="0"/>
              <a:t>with an </a:t>
            </a:r>
            <a:r>
              <a:rPr lang="en-US" sz="2400" b="1" dirty="0"/>
              <a:t>adverb</a:t>
            </a:r>
          </a:p>
        </p:txBody>
      </p:sp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163" y="3331228"/>
            <a:ext cx="1257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ed Rectangle 19"/>
          <p:cNvSpPr/>
          <p:nvPr/>
        </p:nvSpPr>
        <p:spPr>
          <a:xfrm>
            <a:off x="2158589" y="4812121"/>
            <a:ext cx="738996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chicken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crossed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dangerous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road.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70737" y="5607100"/>
            <a:ext cx="738996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chicken </a:t>
            </a:r>
            <a:r>
              <a:rPr lang="en-GB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stupidly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crossed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n-GB" sz="2400" b="1" dirty="0">
                <a:ln w="0"/>
                <a:solidFill>
                  <a:srgbClr val="5482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dangerous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388" y="5752612"/>
            <a:ext cx="25248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Possible answer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7729" y="1346356"/>
            <a:ext cx="3259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or</a:t>
            </a:r>
            <a:r>
              <a:rPr lang="en-GB" sz="2800" dirty="0"/>
              <a:t>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</a:p>
          <a:p>
            <a:endParaRPr lang="en-US" sz="2800" dirty="0"/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2C17101-473A-F64E-928B-D3383C8FB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0996" y="7027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17" grpId="0" animBg="1"/>
      <p:bldP spid="18" grpId="0" animBg="1"/>
      <p:bldP spid="12" grpId="0" animBg="1"/>
      <p:bldP spid="2" grpId="0" animBg="1"/>
      <p:bldP spid="15" grpId="0" animBg="1"/>
      <p:bldP spid="20" grpId="0" animBg="1"/>
      <p:bldP spid="21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432</Words>
  <Application>Microsoft Office PowerPoint</Application>
  <PresentationFormat>Custom</PresentationFormat>
  <Paragraphs>93</Paragraphs>
  <Slides>10</Slides>
  <Notes>9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Ashleigh Gaunt</cp:lastModifiedBy>
  <cp:revision>200</cp:revision>
  <dcterms:created xsi:type="dcterms:W3CDTF">2013-08-23T07:43:20Z</dcterms:created>
  <dcterms:modified xsi:type="dcterms:W3CDTF">2020-06-08T13:26:41Z</dcterms:modified>
</cp:coreProperties>
</file>