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Week </a:t>
            </a:r>
            <a:r>
              <a:rPr lang="en-GB" dirty="0" smtClean="0"/>
              <a:t>7 Science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Who was Mae Jemison?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90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 have been looking at different explorers throughout history.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One explorer that Is very little known is a lady called Mae Jemison. </a:t>
            </a:r>
          </a:p>
          <a:p>
            <a:endParaRPr lang="en-GB" dirty="0"/>
          </a:p>
          <a:p>
            <a:r>
              <a:rPr lang="en-GB" dirty="0" smtClean="0"/>
              <a:t>I would like you to research (with an adults help) to find out who Mae Jemison was and why her place in history is important.</a:t>
            </a:r>
          </a:p>
          <a:p>
            <a:endParaRPr lang="en-GB" dirty="0"/>
          </a:p>
          <a:p>
            <a:r>
              <a:rPr lang="en-GB" dirty="0" smtClean="0"/>
              <a:t>I look forward to reading all of the information that you find.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120162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</TotalTime>
  <Words>73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Tw Cen MT</vt:lpstr>
      <vt:lpstr>Droplet</vt:lpstr>
      <vt:lpstr>Week 7 Science </vt:lpstr>
      <vt:lpstr>We have been looking at different explorers throughout history.</vt:lpstr>
    </vt:vector>
  </TitlesOfParts>
  <Company>St Helens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7 Science </dc:title>
  <dc:creator>Andrew Moorcroft</dc:creator>
  <cp:lastModifiedBy>Andrew Moorcroft</cp:lastModifiedBy>
  <cp:revision>1</cp:revision>
  <dcterms:created xsi:type="dcterms:W3CDTF">2020-06-07T20:09:18Z</dcterms:created>
  <dcterms:modified xsi:type="dcterms:W3CDTF">2020-06-07T20:13:41Z</dcterms:modified>
</cp:coreProperties>
</file>