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Wednesday English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Final Draft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242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560214"/>
          </a:xfrm>
        </p:spPr>
        <p:txBody>
          <a:bodyPr>
            <a:normAutofit/>
          </a:bodyPr>
          <a:lstStyle/>
          <a:p>
            <a:r>
              <a:rPr lang="en-GB" dirty="0" smtClean="0"/>
              <a:t>So, we have done lots of editing and improving just like you would do in school.</a:t>
            </a:r>
            <a:br>
              <a:rPr lang="en-GB" dirty="0" smtClean="0"/>
            </a:br>
            <a:r>
              <a:rPr lang="en-GB" dirty="0" smtClean="0"/>
              <a:t>Today, I would like you to write your paragraph neatly with all of the changes that you have made to it. I would love to see a beautiful picture drawn by you to go with it. 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Think how you would like it to look if it was to be the page of a published story book.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280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hop the Usborne Illustrated Stories Series - Surprise Usborne Boo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082" y="1463041"/>
            <a:ext cx="3815534" cy="419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llustrated Stories for Children ~ Reviews and Peek Inside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622" y="256785"/>
            <a:ext cx="4129041" cy="274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llustrated animal stories” at Usborne Children's Book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260" y="3155556"/>
            <a:ext cx="4677682" cy="324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899976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</TotalTime>
  <Words>85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Tw Cen MT</vt:lpstr>
      <vt:lpstr>Droplet</vt:lpstr>
      <vt:lpstr>Wednesday English</vt:lpstr>
      <vt:lpstr>So, we have done lots of editing and improving just like you would do in school. Today, I would like you to write your paragraph neatly with all of the changes that you have made to it. I would love to see a beautiful picture drawn by you to go with it.   Think how you would like it to look if it was to be the page of a published story book. </vt:lpstr>
      <vt:lpstr>PowerPoint Presentation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English</dc:title>
  <dc:creator>Andrew Moorcroft</dc:creator>
  <cp:lastModifiedBy>Andrew Moorcroft</cp:lastModifiedBy>
  <cp:revision>1</cp:revision>
  <dcterms:created xsi:type="dcterms:W3CDTF">2020-06-07T19:51:25Z</dcterms:created>
  <dcterms:modified xsi:type="dcterms:W3CDTF">2020-06-07T19:58:52Z</dcterms:modified>
</cp:coreProperties>
</file>