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22B5-DA16-4DA8-B537-7DAA86AB6CC5}" type="datetimeFigureOut">
              <a:rPr lang="en-GB" smtClean="0"/>
              <a:t>06/05/2012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F7D4B-82C1-4539-B31E-1F5C963C01B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omic Sans MS" pitchFamily="66" charset="0"/>
              </a:rPr>
              <a:t>a</a:t>
            </a:r>
            <a:r>
              <a:rPr lang="en-GB" sz="2800" dirty="0" smtClean="0">
                <a:latin typeface="Comic Sans MS" pitchFamily="66" charset="0"/>
              </a:rPr>
              <a:t> b c d e f g h </a:t>
            </a:r>
            <a:r>
              <a:rPr lang="en-GB" sz="2800" dirty="0" err="1" smtClean="0">
                <a:latin typeface="Comic Sans MS" pitchFamily="66" charset="0"/>
              </a:rPr>
              <a:t>i</a:t>
            </a:r>
            <a:r>
              <a:rPr lang="en-GB" sz="2800" dirty="0" smtClean="0">
                <a:latin typeface="Comic Sans MS" pitchFamily="66" charset="0"/>
              </a:rPr>
              <a:t> j k l m n o p q r s t u v w x y z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40760" cy="3168352"/>
          </a:xfrm>
        </p:spPr>
        <p:txBody>
          <a:bodyPr>
            <a:normAutofit/>
          </a:bodyPr>
          <a:lstStyle/>
          <a:p>
            <a:r>
              <a:rPr lang="en-GB" dirty="0" smtClean="0"/>
              <a:t>A B C D E F G</a:t>
            </a:r>
          </a:p>
          <a:p>
            <a:r>
              <a:rPr lang="en-GB" dirty="0" smtClean="0"/>
              <a:t> H I J K L M N </a:t>
            </a:r>
          </a:p>
          <a:p>
            <a:r>
              <a:rPr lang="en-GB" dirty="0" smtClean="0"/>
              <a:t>O P Q R S T U</a:t>
            </a:r>
          </a:p>
          <a:p>
            <a:r>
              <a:rPr lang="en-GB" dirty="0" smtClean="0"/>
              <a:t> V W X Y Z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>park</a:t>
            </a: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A scary fish that lives out to sea.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Chris\AppData\Local\Microsoft\Windows\Temporary Internet Files\Content.IE5\JCP6L9DL\MP9003092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96819"/>
            <a:ext cx="6120680" cy="4080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>shark</a:t>
            </a: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nice woolly covering that goes on the floor.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Chris\AppData\Local\Microsoft\Windows\Temporary Internet Files\Content.IE5\IGXQX7RD\MC9002871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428980" cy="4963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6000" dirty="0" smtClean="0">
                <a:latin typeface="Comic Sans MS" pitchFamily="66" charset="0"/>
              </a:rPr>
              <a:t>carpet</a:t>
            </a:r>
            <a:endParaRPr lang="en-GB" sz="16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person who looks after the animals on the farm.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5" name="Picture 7" descr="C:\Users\Chris\AppData\Local\Microsoft\Windows\Temporary Internet Files\Content.IE5\L0962772\MP9004439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993900"/>
            <a:ext cx="7027088" cy="4676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6000" dirty="0" smtClean="0">
                <a:latin typeface="Comic Sans MS" pitchFamily="66" charset="0"/>
              </a:rPr>
              <a:t>farmer</a:t>
            </a:r>
            <a:endParaRPr lang="en-GB" sz="16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latin typeface="Comic Sans MS" pitchFamily="66" charset="0"/>
              </a:rPr>
              <a:t>Well done...you will go far!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9672" y="692696"/>
            <a:ext cx="5486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6" name="Picture 4" descr="C:\Users\Chris\AppData\Local\Microsoft\Windows\Temporary Internet Files\Content.IE5\JCP6L9DL\MP9102210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197041" cy="4699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528" y="620688"/>
            <a:ext cx="9649072" cy="4824536"/>
          </a:xfrm>
        </p:spPr>
        <p:txBody>
          <a:bodyPr>
            <a:noAutofit/>
          </a:bodyPr>
          <a:lstStyle/>
          <a:p>
            <a:r>
              <a:rPr lang="en-GB" sz="20000" dirty="0" err="1" smtClean="0">
                <a:latin typeface="Comic Sans MS" pitchFamily="66" charset="0"/>
              </a:rPr>
              <a:t>ar</a:t>
            </a: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place where animals may live.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9" name="Picture 5" descr="C:\Users\Chris\AppData\Local\Microsoft\Windows\Temporary Internet Files\Content.IE5\JCP6L9DL\MP9004008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616624" cy="45181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>farm</a:t>
            </a: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vehicle that you can drive.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 descr="C:\Users\Chris\AppData\Local\Microsoft\Windows\Temporary Internet Files\Content.IE5\IGXQX7RD\MC9004193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616624" cy="4154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/>
            </a:r>
            <a:br>
              <a:rPr lang="en-GB" sz="20000" dirty="0" smtClean="0">
                <a:latin typeface="Comic Sans MS" pitchFamily="66" charset="0"/>
              </a:rPr>
            </a:br>
            <a:r>
              <a:rPr lang="en-GB" sz="20000" dirty="0" smtClean="0">
                <a:latin typeface="Comic Sans MS" pitchFamily="66" charset="0"/>
              </a:rPr>
              <a:t>car</a:t>
            </a:r>
            <a:br>
              <a:rPr lang="en-GB" sz="20000" dirty="0" smtClean="0">
                <a:latin typeface="Comic Sans MS" pitchFamily="66" charset="0"/>
              </a:rPr>
            </a:b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In the night time, it is ...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3074" name="Picture 2" descr="C:\Users\Chris\AppData\Local\Microsoft\Windows\Temporary Internet Files\Content.IE5\L0962772\MP90044912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5" y="1600200"/>
            <a:ext cx="449579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20000" dirty="0" smtClean="0">
                <a:latin typeface="Comic Sans MS" pitchFamily="66" charset="0"/>
              </a:rPr>
              <a:t>dark</a:t>
            </a:r>
            <a:endParaRPr lang="en-GB" sz="20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itchFamily="66" charset="0"/>
              </a:rPr>
              <a:t>A place where you can play on a swing or a slide.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Chris\AppData\Local\Microsoft\Windows\Temporary Internet Files\Content.IE5\O855IRV7\MC9002911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1" y="2170568"/>
            <a:ext cx="6094130" cy="377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134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 b c d e f g h i j k l m n o p q r s t u v w x y z</vt:lpstr>
      <vt:lpstr>ar</vt:lpstr>
      <vt:lpstr>A place where animals may live.</vt:lpstr>
      <vt:lpstr>farm</vt:lpstr>
      <vt:lpstr>A vehicle that you can drive.</vt:lpstr>
      <vt:lpstr> car </vt:lpstr>
      <vt:lpstr>In the night time, it is ...</vt:lpstr>
      <vt:lpstr>dark</vt:lpstr>
      <vt:lpstr>A place where you can play on a swing or a slide.</vt:lpstr>
      <vt:lpstr>park</vt:lpstr>
      <vt:lpstr>A scary fish that lives out to sea.</vt:lpstr>
      <vt:lpstr>shark</vt:lpstr>
      <vt:lpstr>A nice woolly covering that goes on the floor.</vt:lpstr>
      <vt:lpstr>carpet</vt:lpstr>
      <vt:lpstr>The person who looks after the animals on the farm.</vt:lpstr>
      <vt:lpstr>farmer</vt:lpstr>
      <vt:lpstr>Well done...you will go far!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</dc:title>
  <dc:creator>Chris</dc:creator>
  <cp:lastModifiedBy>Chris</cp:lastModifiedBy>
  <cp:revision>5</cp:revision>
  <dcterms:created xsi:type="dcterms:W3CDTF">2012-05-06T17:02:32Z</dcterms:created>
  <dcterms:modified xsi:type="dcterms:W3CDTF">2012-05-06T17:49:16Z</dcterms:modified>
</cp:coreProperties>
</file>