
<file path=[Content_Types].xml><?xml version="1.0" encoding="utf-8"?>
<Types xmlns="http://schemas.openxmlformats.org/package/2006/content-types">
  <Default Extension="jpeg" ContentType="image/jpeg"/>
  <Default Extension="m4a" ContentType="audio/mp4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FC34D-C165-4955-943D-DADB3DCED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2B49C-418C-48F6-9FB1-6657C0D908DE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8C84C-62E5-4F11-974D-1CB92E88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3BA6A-7A16-41B3-B02E-6873E813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17AA4-209C-4538-BC4E-62E37AED26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95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7C297-F5B9-413B-9881-37C2B4FE2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7B6E-8B0A-49C0-9696-8DD562D9DE07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E62AB-CECF-40AC-B5DC-7E0DBA2E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CEBF4-C32D-4ADE-AC23-A5A0859DA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98A72-8C58-4B7C-961F-D2D1B06665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03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7D9EA-1C08-4057-8C1C-E9C066CED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3FCD1-DC69-4746-9D48-44C42B1CE7E2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9CCFA-5199-47AB-977E-DE59AB6B3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7D5E3-A91B-4C95-8637-D07878530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B1B58-D8BC-4023-BB3F-27361D653F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40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EC9EA-969F-408B-8F2C-BDC4FD5A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507E2-92A2-48CD-8DEE-186E9E8FFF60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3640C-7DC9-4C65-812C-70AFC8A8C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AECC-9D5D-4655-8FA7-D9CAA6D1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61BBE-791F-413A-BC2D-3ABD89ADE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5D870-4834-46C0-8475-F5673EB2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2DB43-93DC-4CC6-A636-A2394986B17C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2E731-CDA3-4292-BFC8-A390BE194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F5D83-887F-4682-B67D-2B33DDC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330ED-C29C-4630-ACB5-03B7C8B67D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68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C2501-F47D-4CBF-A0CF-83253CFF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79DDF-C73F-4D8C-B9A4-106B00773512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DAF40B-5CDF-421C-8408-EB89B4BF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589CF3A-3D0E-4A7C-A5D4-014792B63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5714C-E9E0-4888-AFDB-645990523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67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E0D120-2D02-4FB6-8DCD-F05F7DE41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F893B-991E-4AAE-8EF2-3F5FC37F9EA9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E521525-02C1-4804-8560-B3279E4CA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132D4A1-ADB7-40BF-8EE5-C12F8292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77831-D7C9-43D1-A601-5B7E6689EC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13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7A1B509-D183-4BF5-82D9-65DA7B774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BA5E6-6F14-4594-BE6A-B7D9CBF181A0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30F3C4-2928-4554-8EDA-44B339B7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2D2330-DC1A-412F-86BC-8F61C8E1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C96FA-F031-4C1A-9ED4-D03D0577E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44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B6EFE4D-440C-497A-8F1D-043E043E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0AD5B-0C3C-4422-AD47-83A2DAB26C47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02BD12-4AD8-4993-A755-0AD4A60C7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E15B080-C47C-4637-9BAB-6F6F4E79B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744A6-AEBD-43BE-B144-8EB151D8B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053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8046E2-A26A-4849-B3B9-4DD52F098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7157-6EE0-4D84-94CF-8CB56A02D080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E22E84-04E6-4ED2-AE6B-3F5B35F6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3171F1-384C-4D3C-9412-5CBF2102E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9F2BC-3324-4E92-ACD2-AB7EFD873D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06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11074B-32D9-4843-A42F-506254E81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A5FF1-3EA0-4396-A8A5-5B67184CE720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A5C130-27A3-459F-A5A2-F59234336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9B49A0-6E30-4119-906B-07FD0DDF7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0501F-9C20-4F61-AACD-C7604E98B8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73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933D054-DDB9-4A55-9683-6D2CDC6C5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0A523DF-0307-48DE-B79E-368353E544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5F449-BAB8-4A19-AFED-FBD09FA809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9CC42E-AADA-4BA4-A1E0-7F6B3322D4A1}" type="datetimeFigureOut">
              <a:rPr lang="en-US"/>
              <a:pPr>
                <a:defRPr/>
              </a:pPr>
              <a:t>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48ABB-87A3-4E17-B423-8939C6A1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A3BB6-67CA-4D88-B477-73861F7B3F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763AF56-D040-4AA6-A246-BF71F6B940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4a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media" Target="../media/media2.m4a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9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FFBBD6B-E8D3-4E36-A4EC-5346E1FD394F}"/>
              </a:ext>
            </a:extLst>
          </p:cNvPr>
          <p:cNvSpPr txBox="1"/>
          <p:nvPr/>
        </p:nvSpPr>
        <p:spPr>
          <a:xfrm>
            <a:off x="0" y="0"/>
            <a:ext cx="2565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Primary French SoW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2919F0B7-EAE6-41C6-AAEC-3BBB0D6CD4A5}"/>
              </a:ext>
            </a:extLst>
          </p:cNvPr>
          <p:cNvSpPr txBox="1">
            <a:spLocks/>
          </p:cNvSpPr>
          <p:nvPr/>
        </p:nvSpPr>
        <p:spPr bwMode="auto">
          <a:xfrm>
            <a:off x="590936" y="1282151"/>
            <a:ext cx="8702352" cy="2033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en-GB" altLang="en-US" sz="7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Simply Colours</a:t>
            </a:r>
          </a:p>
          <a:p>
            <a:pPr algn="l"/>
            <a:r>
              <a:rPr lang="en-GB" altLang="en-US" sz="7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French Audio</a:t>
            </a:r>
          </a:p>
        </p:txBody>
      </p:sp>
      <p:pic>
        <p:nvPicPr>
          <p:cNvPr id="17" name="Picture 16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69798156-D5C4-435B-8084-13AFC36F64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13" y="6473629"/>
            <a:ext cx="1031887" cy="38437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B223EB5-EE03-4FB8-A92F-6CEBC69A22EB}"/>
              </a:ext>
            </a:extLst>
          </p:cNvPr>
          <p:cNvSpPr txBox="1"/>
          <p:nvPr/>
        </p:nvSpPr>
        <p:spPr>
          <a:xfrm>
            <a:off x="0" y="6627168"/>
            <a:ext cx="2565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@Primary Languages Network 2020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7F3569-7448-4ED3-A4C2-1DABA516FF98}"/>
              </a:ext>
            </a:extLst>
          </p:cNvPr>
          <p:cNvSpPr txBox="1"/>
          <p:nvPr/>
        </p:nvSpPr>
        <p:spPr>
          <a:xfrm>
            <a:off x="0" y="0"/>
            <a:ext cx="25659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Century Gothic" panose="020B0502020202020204" pitchFamily="34" charset="0"/>
              </a:rPr>
              <a:t>Primary French SoW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FA4C344-AA2B-4B98-9928-4964F87DD98F}"/>
              </a:ext>
            </a:extLst>
          </p:cNvPr>
          <p:cNvSpPr/>
          <p:nvPr/>
        </p:nvSpPr>
        <p:spPr>
          <a:xfrm>
            <a:off x="746174" y="3668518"/>
            <a:ext cx="2286000" cy="1921028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15A27C1-AE65-4FA9-B2B8-60B6C8629D17}"/>
              </a:ext>
            </a:extLst>
          </p:cNvPr>
          <p:cNvSpPr/>
          <p:nvPr/>
        </p:nvSpPr>
        <p:spPr>
          <a:xfrm>
            <a:off x="3657600" y="3668518"/>
            <a:ext cx="2286000" cy="192102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2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0"/>
    </mc:Choice>
    <mc:Fallback xmlns="">
      <p:transition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14495" y="1939247"/>
            <a:ext cx="1828800" cy="15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686295" y="1939247"/>
            <a:ext cx="1828800" cy="15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353295" y="1878287"/>
            <a:ext cx="18288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746174" y="4724400"/>
            <a:ext cx="1828800" cy="152400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657600" y="4724400"/>
            <a:ext cx="1828800" cy="15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590128" y="4724400"/>
            <a:ext cx="1828800" cy="1524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04800" y="260232"/>
            <a:ext cx="5583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Listen to the colour and repeat.</a:t>
            </a:r>
          </a:p>
        </p:txBody>
      </p:sp>
      <p:pic>
        <p:nvPicPr>
          <p:cNvPr id="9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9408" end="4888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366884" y="2759296"/>
            <a:ext cx="609600" cy="609600"/>
          </a:xfrm>
          <a:prstGeom prst="rect">
            <a:avLst/>
          </a:prstGeom>
        </p:spPr>
      </p:pic>
      <p:pic>
        <p:nvPicPr>
          <p:cNvPr id="11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6153" end="7366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08001" y="2759296"/>
            <a:ext cx="609600" cy="609600"/>
          </a:xfrm>
          <a:prstGeom prst="rect">
            <a:avLst/>
          </a:prstGeom>
        </p:spPr>
      </p:pic>
      <p:pic>
        <p:nvPicPr>
          <p:cNvPr id="12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2696" end="11164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312985" y="5065931"/>
            <a:ext cx="609600" cy="609600"/>
          </a:xfrm>
          <a:prstGeom prst="rect">
            <a:avLst/>
          </a:prstGeom>
        </p:spPr>
      </p:pic>
      <p:pic>
        <p:nvPicPr>
          <p:cNvPr id="13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4273" end="9284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84785" y="5124546"/>
            <a:ext cx="609600" cy="609600"/>
          </a:xfrm>
          <a:prstGeom prst="rect">
            <a:avLst/>
          </a:prstGeom>
        </p:spPr>
      </p:pic>
      <p:pic>
        <p:nvPicPr>
          <p:cNvPr id="14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8071" end="6029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325720" y="5065931"/>
            <a:ext cx="609600" cy="609600"/>
          </a:xfrm>
          <a:prstGeom prst="rect">
            <a:avLst/>
          </a:prstGeom>
        </p:spPr>
      </p:pic>
      <p:pic>
        <p:nvPicPr>
          <p:cNvPr id="2" name="Blanc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3">
                  <p14:trim end="5113.9659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033742" y="2750734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19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57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88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33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06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820604" y="1557102"/>
            <a:ext cx="1828800" cy="15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792404" y="1557102"/>
            <a:ext cx="1828800" cy="15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59404" y="1496142"/>
            <a:ext cx="18288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974774" y="4343400"/>
            <a:ext cx="1828800" cy="152400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Century Gothic" panose="020B0502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3886200" y="4343400"/>
            <a:ext cx="1828800" cy="15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Century Gothic" panose="020B0502020202020204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818728" y="4343400"/>
            <a:ext cx="1828800" cy="1524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3441" y="313581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rouge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89460" y="3158670"/>
            <a:ext cx="14574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latin typeface="Century Gothic" panose="020B0502020202020204" pitchFamily="34" charset="0"/>
              </a:rPr>
              <a:t>jaune</a:t>
            </a:r>
            <a:endParaRPr lang="en-GB" sz="36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36246" y="3158670"/>
            <a:ext cx="1487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blanc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14829" y="6029385"/>
            <a:ext cx="1063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Century Gothic" panose="020B0502020202020204" pitchFamily="34" charset="0"/>
              </a:rPr>
              <a:t>bleu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8068" y="5967829"/>
            <a:ext cx="1037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latin typeface="Century Gothic" panose="020B0502020202020204" pitchFamily="34" charset="0"/>
              </a:rPr>
              <a:t>vert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25617" y="5985866"/>
            <a:ext cx="101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>
                <a:latin typeface="Century Gothic" panose="020B0502020202020204" pitchFamily="34" charset="0"/>
              </a:rPr>
              <a:t>noir</a:t>
            </a:r>
            <a:endParaRPr lang="en-GB" sz="3600" b="1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6443" y="280514"/>
            <a:ext cx="7574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Listen to the colour, read and say out loud.</a:t>
            </a:r>
          </a:p>
        </p:txBody>
      </p:sp>
      <p:pic>
        <p:nvPicPr>
          <p:cNvPr id="15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2696" end="11164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541585" y="4684931"/>
            <a:ext cx="609600" cy="609600"/>
          </a:xfrm>
          <a:prstGeom prst="rect">
            <a:avLst/>
          </a:prstGeom>
        </p:spPr>
      </p:pic>
      <p:pic>
        <p:nvPicPr>
          <p:cNvPr id="16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4273" end="9284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513385" y="4743546"/>
            <a:ext cx="609600" cy="609600"/>
          </a:xfrm>
          <a:prstGeom prst="rect">
            <a:avLst/>
          </a:prstGeom>
        </p:spPr>
      </p:pic>
      <p:pic>
        <p:nvPicPr>
          <p:cNvPr id="18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6153" end="7366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60619" y="2343503"/>
            <a:ext cx="609600" cy="609600"/>
          </a:xfrm>
          <a:prstGeom prst="rect">
            <a:avLst/>
          </a:prstGeom>
        </p:spPr>
      </p:pic>
      <p:pic>
        <p:nvPicPr>
          <p:cNvPr id="20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8071" end="6029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54320" y="4684931"/>
            <a:ext cx="609600" cy="609600"/>
          </a:xfrm>
          <a:prstGeom prst="rect">
            <a:avLst/>
          </a:prstGeom>
        </p:spPr>
      </p:pic>
      <p:pic>
        <p:nvPicPr>
          <p:cNvPr id="24" name="Colours_French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9408" end="4888.25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507823" y="2258142"/>
            <a:ext cx="609600" cy="609600"/>
          </a:xfrm>
          <a:prstGeom prst="rect">
            <a:avLst/>
          </a:prstGeom>
        </p:spPr>
      </p:pic>
      <p:pic>
        <p:nvPicPr>
          <p:cNvPr id="25" name="Blanc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3">
                  <p14:trim end="5113.9659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175400" y="21931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6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7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88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919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338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142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audio>
              <p:cMediaNode vol="80000">
                <p:cTn id="3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06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79585" y="1676400"/>
            <a:ext cx="1828800" cy="15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751385" y="1676400"/>
            <a:ext cx="1828800" cy="15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418385" y="1615440"/>
            <a:ext cx="1828800" cy="1524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822374" y="4648200"/>
            <a:ext cx="1828800" cy="152400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3733800" y="4648200"/>
            <a:ext cx="1828800" cy="1524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666328" y="4648200"/>
            <a:ext cx="1828800" cy="1524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81000" y="337840"/>
            <a:ext cx="7085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entury Gothic" panose="020B0502020202020204" pitchFamily="34" charset="0"/>
              </a:rPr>
              <a:t>Remember the colour and say out loud.</a:t>
            </a:r>
          </a:p>
        </p:txBody>
      </p:sp>
    </p:spTree>
    <p:extLst>
      <p:ext uri="{BB962C8B-B14F-4D97-AF65-F5344CB8AC3E}">
        <p14:creationId xmlns:p14="http://schemas.microsoft.com/office/powerpoint/2010/main" val="184849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47</Words>
  <Application>Microsoft Office PowerPoint</Application>
  <PresentationFormat>On-screen Show (4:3)</PresentationFormat>
  <Paragraphs>14</Paragraphs>
  <Slides>4</Slides>
  <Notes>0</Notes>
  <HiddenSlides>0</HiddenSlides>
  <MMClips>12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 Lavado Garcia</dc:creator>
  <cp:lastModifiedBy>Joseph Waterton</cp:lastModifiedBy>
  <cp:revision>17</cp:revision>
  <dcterms:created xsi:type="dcterms:W3CDTF">2006-08-16T00:00:00Z</dcterms:created>
  <dcterms:modified xsi:type="dcterms:W3CDTF">2020-01-23T11:51:20Z</dcterms:modified>
</cp:coreProperties>
</file>