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56" y="36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6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66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9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124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96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5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4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6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27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7B0D-4410-44CE-8A74-EC676EB05992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1747-8B6D-458E-904A-702261184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2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324045" y="6442582"/>
            <a:ext cx="714383" cy="33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 rot="5400000">
            <a:off x="10605772" y="5035756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@Primary Languages Network 2020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827322" y="1534192"/>
            <a:ext cx="1260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u="sng" dirty="0">
                <a:latin typeface="Century Gothic" panose="020B0502020202020204" pitchFamily="34" charset="0"/>
              </a:rPr>
              <a:t>Gardening</a:t>
            </a:r>
          </a:p>
          <a:p>
            <a:r>
              <a:rPr lang="en-GB" sz="1600" b="1" u="sng" dirty="0">
                <a:latin typeface="Century Gothic" panose="020B0502020202020204" pitchFamily="34" charset="0"/>
              </a:rPr>
              <a:t> 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1100" y="395008"/>
            <a:ext cx="3633251" cy="58785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entury Gothic" panose="020B0502020202020204" pitchFamily="34" charset="0"/>
              </a:rPr>
              <a:t>Let’s make our own gardens. 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Read and follow the description. In the two large empty triangles draw a picture of the garden, the flowers (les fleurs) and </a:t>
            </a:r>
            <a:r>
              <a:rPr lang="en-GB" sz="1600">
                <a:latin typeface="Century Gothic" panose="020B0502020202020204" pitchFamily="34" charset="0"/>
              </a:rPr>
              <a:t>the animals.</a:t>
            </a:r>
            <a:endParaRPr lang="en-GB" sz="1600" dirty="0">
              <a:latin typeface="Century Gothic" panose="020B0502020202020204" pitchFamily="34" charset="0"/>
            </a:endParaRPr>
          </a:p>
          <a:p>
            <a:endParaRPr lang="en-GB" sz="1600" dirty="0">
              <a:latin typeface="Century Gothic" panose="020B0502020202020204" pitchFamily="34" charset="0"/>
            </a:endParaRPr>
          </a:p>
          <a:p>
            <a:r>
              <a:rPr lang="en-GB" b="1" dirty="0">
                <a:latin typeface="Century Gothic" panose="020B0502020202020204" pitchFamily="34" charset="0"/>
              </a:rPr>
              <a:t>Dans mon </a:t>
            </a:r>
            <a:r>
              <a:rPr lang="en-GB" b="1" dirty="0" err="1">
                <a:latin typeface="Century Gothic" panose="020B0502020202020204" pitchFamily="34" charset="0"/>
              </a:rPr>
              <a:t>jardin</a:t>
            </a:r>
            <a:r>
              <a:rPr lang="en-GB" b="1" dirty="0">
                <a:latin typeface="Century Gothic" panose="020B0502020202020204" pitchFamily="34" charset="0"/>
              </a:rPr>
              <a:t> </a:t>
            </a:r>
            <a:r>
              <a:rPr lang="en-GB" b="1" dirty="0" err="1">
                <a:latin typeface="Century Gothic" panose="020B0502020202020204" pitchFamily="34" charset="0"/>
              </a:rPr>
              <a:t>il</a:t>
            </a:r>
            <a:r>
              <a:rPr lang="en-GB" b="1" dirty="0">
                <a:latin typeface="Century Gothic" panose="020B0502020202020204" pitchFamily="34" charset="0"/>
              </a:rPr>
              <a:t> y a </a:t>
            </a:r>
            <a:r>
              <a:rPr lang="en-GB" b="1" u="sng" dirty="0">
                <a:latin typeface="Century Gothic" panose="020B0502020202020204" pitchFamily="34" charset="0"/>
              </a:rPr>
              <a:t>trois fleurs jaunes</a:t>
            </a:r>
            <a:r>
              <a:rPr lang="en-GB" b="1" dirty="0">
                <a:latin typeface="Century Gothic" panose="020B0502020202020204" pitchFamily="34" charset="0"/>
              </a:rPr>
              <a:t>, </a:t>
            </a:r>
            <a:r>
              <a:rPr lang="en-GB" b="1" u="sng" dirty="0">
                <a:latin typeface="Century Gothic" panose="020B0502020202020204" pitchFamily="34" charset="0"/>
              </a:rPr>
              <a:t>quatre fleurs oranges </a:t>
            </a:r>
            <a:r>
              <a:rPr lang="en-GB" b="1" dirty="0">
                <a:latin typeface="Century Gothic" panose="020B0502020202020204" pitchFamily="34" charset="0"/>
              </a:rPr>
              <a:t>et </a:t>
            </a:r>
            <a:r>
              <a:rPr lang="en-GB" b="1" u="sng" dirty="0">
                <a:latin typeface="Century Gothic" panose="020B0502020202020204" pitchFamily="34" charset="0"/>
              </a:rPr>
              <a:t>un </a:t>
            </a:r>
            <a:r>
              <a:rPr lang="en-GB" b="1" u="sng" dirty="0" err="1">
                <a:latin typeface="Century Gothic" panose="020B0502020202020204" pitchFamily="34" charset="0"/>
              </a:rPr>
              <a:t>oiseau</a:t>
            </a:r>
            <a:r>
              <a:rPr lang="en-GB" b="1" u="sng" dirty="0">
                <a:latin typeface="Century Gothic" panose="020B0502020202020204" pitchFamily="34" charset="0"/>
              </a:rPr>
              <a:t> rouge </a:t>
            </a:r>
            <a:r>
              <a:rPr lang="en-GB" b="1" dirty="0">
                <a:latin typeface="Century Gothic" panose="020B0502020202020204" pitchFamily="34" charset="0"/>
              </a:rPr>
              <a:t>et </a:t>
            </a:r>
            <a:r>
              <a:rPr lang="en-GB" b="1" u="sng" dirty="0">
                <a:latin typeface="Century Gothic" panose="020B0502020202020204" pitchFamily="34" charset="0"/>
              </a:rPr>
              <a:t>un chat </a:t>
            </a:r>
            <a:r>
              <a:rPr lang="en-GB" b="1" dirty="0">
                <a:latin typeface="Century Gothic" panose="020B0502020202020204" pitchFamily="34" charset="0"/>
              </a:rPr>
              <a:t>marron.</a:t>
            </a:r>
          </a:p>
          <a:p>
            <a:endParaRPr lang="en-GB" sz="1600" b="1" u="sng" dirty="0">
              <a:latin typeface="Century Gothic" panose="020B0502020202020204" pitchFamily="34" charset="0"/>
            </a:endParaRPr>
          </a:p>
          <a:p>
            <a:endParaRPr lang="en-GB" sz="1600" b="1" u="sng" dirty="0">
              <a:latin typeface="Century Gothic" panose="020B0502020202020204" pitchFamily="34" charset="0"/>
            </a:endParaRPr>
          </a:p>
          <a:p>
            <a:r>
              <a:rPr lang="en-GB" sz="1600" b="1" u="sng" dirty="0">
                <a:latin typeface="Century Gothic" panose="020B0502020202020204" pitchFamily="34" charset="0"/>
              </a:rPr>
              <a:t>Make your stand up 3D garden.</a:t>
            </a:r>
          </a:p>
          <a:p>
            <a:r>
              <a:rPr lang="en-GB" sz="1600" i="1" dirty="0">
                <a:latin typeface="Century Gothic" panose="020B0502020202020204" pitchFamily="34" charset="0"/>
              </a:rPr>
              <a:t>You will need scissors, glue and coloured pencils.</a:t>
            </a:r>
            <a:r>
              <a:rPr lang="en-GB" sz="1600" dirty="0">
                <a:latin typeface="Century Gothic" panose="020B0502020202020204" pitchFamily="34" charset="0"/>
              </a:rPr>
              <a:t> 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Cut out the square.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Fold the square along each of the lines.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Cut along the dotted line to the centre.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Glue the flap with the coloured flower picture on top of </a:t>
            </a:r>
            <a:r>
              <a:rPr lang="en-GB" sz="1600" b="1" dirty="0">
                <a:latin typeface="Century Gothic" panose="020B0502020202020204" pitchFamily="34" charset="0"/>
              </a:rPr>
              <a:t>flap A</a:t>
            </a:r>
            <a:r>
              <a:rPr lang="en-GB" sz="1600" dirty="0">
                <a:latin typeface="Century Gothic" panose="020B0502020202020204" pitchFamily="34" charset="0"/>
              </a:rPr>
              <a:t>.</a:t>
            </a:r>
          </a:p>
          <a:p>
            <a:r>
              <a:rPr lang="en-GB" sz="1600" dirty="0">
                <a:latin typeface="Century Gothic" panose="020B0502020202020204" pitchFamily="34" charset="0"/>
              </a:rPr>
              <a:t>Put the 3D garden on a windowsill</a:t>
            </a:r>
            <a:endParaRPr lang="en-GB" sz="1600" i="1" dirty="0">
              <a:latin typeface="Century Gothic" panose="020B0502020202020204" pitchFamily="34" charset="0"/>
            </a:endParaRPr>
          </a:p>
        </p:txBody>
      </p:sp>
      <p:pic>
        <p:nvPicPr>
          <p:cNvPr id="45" name="Picture 4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4B9610-F5E9-4121-9F12-7219CA1F7A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4237" y="417655"/>
            <a:ext cx="722727" cy="481818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FF02DF73-EE34-4F55-9996-68775528E1F3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E891D08-3E10-421A-B357-775048386CC5}"/>
              </a:ext>
            </a:extLst>
          </p:cNvPr>
          <p:cNvSpPr txBox="1"/>
          <p:nvPr/>
        </p:nvSpPr>
        <p:spPr>
          <a:xfrm>
            <a:off x="5149978" y="6611779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Gardening Time</a:t>
            </a:r>
          </a:p>
        </p:txBody>
      </p:sp>
      <p:pic>
        <p:nvPicPr>
          <p:cNvPr id="41" name="Picture 40" descr="A close up of a logo&#10;&#10;Description automatically generated">
            <a:extLst>
              <a:ext uri="{FF2B5EF4-FFF2-40B4-BE49-F238E27FC236}">
                <a16:creationId xmlns:a16="http://schemas.microsoft.com/office/drawing/2014/main" id="{CF55FFF7-336C-4F27-AC5B-57E1EEE60D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506" y="395008"/>
            <a:ext cx="6338549" cy="621677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BFB3E578-A2C6-410E-90A2-2960A418E9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12782">
            <a:off x="7931146" y="4696465"/>
            <a:ext cx="892272" cy="5585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9A290AD-21FB-4AC7-99C6-9205C2F31370}"/>
              </a:ext>
            </a:extLst>
          </p:cNvPr>
          <p:cNvSpPr txBox="1"/>
          <p:nvPr/>
        </p:nvSpPr>
        <p:spPr>
          <a:xfrm rot="3044957">
            <a:off x="5474623" y="3278815"/>
            <a:ext cx="450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001ED4-0E68-4165-AFB3-8600BB9672EC}"/>
              </a:ext>
            </a:extLst>
          </p:cNvPr>
          <p:cNvSpPr/>
          <p:nvPr/>
        </p:nvSpPr>
        <p:spPr>
          <a:xfrm rot="2640209">
            <a:off x="5981717" y="5139935"/>
            <a:ext cx="299719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D</a:t>
            </a:r>
            <a:r>
              <a:rPr lang="en-GB" sz="1400" dirty="0">
                <a:latin typeface="Century Gothic" panose="020B0502020202020204" pitchFamily="34" charset="0"/>
              </a:rPr>
              <a:t>ans mon </a:t>
            </a:r>
            <a:r>
              <a:rPr lang="en-GB" sz="1400" dirty="0" err="1">
                <a:latin typeface="Century Gothic" panose="020B0502020202020204" pitchFamily="34" charset="0"/>
              </a:rPr>
              <a:t>jardin</a:t>
            </a:r>
            <a:r>
              <a:rPr lang="en-GB" sz="1400" dirty="0">
                <a:latin typeface="Century Gothic" panose="020B0502020202020204" pitchFamily="34" charset="0"/>
              </a:rPr>
              <a:t> </a:t>
            </a:r>
            <a:r>
              <a:rPr lang="en-GB" sz="1400" dirty="0" err="1">
                <a:latin typeface="Century Gothic" panose="020B0502020202020204" pitchFamily="34" charset="0"/>
              </a:rPr>
              <a:t>il</a:t>
            </a:r>
            <a:r>
              <a:rPr lang="en-GB" sz="1400" dirty="0">
                <a:latin typeface="Century Gothic" panose="020B0502020202020204" pitchFamily="34" charset="0"/>
              </a:rPr>
              <a:t> y a trois fleurs jaunes, 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quatre fleurs oranges,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un </a:t>
            </a:r>
            <a:r>
              <a:rPr lang="en-GB" sz="1400" dirty="0" err="1">
                <a:latin typeface="Century Gothic" panose="020B0502020202020204" pitchFamily="34" charset="0"/>
              </a:rPr>
              <a:t>oiseau</a:t>
            </a:r>
            <a:r>
              <a:rPr lang="en-GB" sz="1400" dirty="0">
                <a:latin typeface="Century Gothic" panose="020B0502020202020204" pitchFamily="34" charset="0"/>
              </a:rPr>
              <a:t> rouge 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et un chat marron.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76216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F7BDCA8-8D2D-4E99-9EAC-F7BFE53798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488" y="282358"/>
            <a:ext cx="1424940" cy="9499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9EB70FF-BB99-45BD-B806-BD37960D0AEF}"/>
              </a:ext>
            </a:extLst>
          </p:cNvPr>
          <p:cNvSpPr/>
          <p:nvPr/>
        </p:nvSpPr>
        <p:spPr>
          <a:xfrm>
            <a:off x="0" y="0"/>
            <a:ext cx="12192000" cy="182344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490D3C-CA94-41A3-B186-6F5E4D1D3524}"/>
              </a:ext>
            </a:extLst>
          </p:cNvPr>
          <p:cNvSpPr txBox="1"/>
          <p:nvPr/>
        </p:nvSpPr>
        <p:spPr>
          <a:xfrm>
            <a:off x="506746" y="6557278"/>
            <a:ext cx="3421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@Primary Languages </a:t>
            </a:r>
            <a:r>
              <a:rPr lang="en-GB" sz="900">
                <a:latin typeface="Century Gothic" panose="020B0502020202020204" pitchFamily="34" charset="0"/>
              </a:rPr>
              <a:t>Network 2020</a:t>
            </a:r>
            <a:endParaRPr lang="en-GB" sz="900" dirty="0">
              <a:latin typeface="Century Gothic" panose="020B0502020202020204" pitchFamily="34" charset="0"/>
            </a:endParaRPr>
          </a:p>
        </p:txBody>
      </p:sp>
      <p:pic>
        <p:nvPicPr>
          <p:cNvPr id="8" name="Picture 7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C9B3750E-FD8B-4270-A55E-2681CA275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338" y="6301031"/>
            <a:ext cx="1375849" cy="5124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936988-C016-44D9-AFD2-EC2CFD7801ED}"/>
              </a:ext>
            </a:extLst>
          </p:cNvPr>
          <p:cNvSpPr txBox="1"/>
          <p:nvPr/>
        </p:nvSpPr>
        <p:spPr>
          <a:xfrm>
            <a:off x="5149978" y="6611779"/>
            <a:ext cx="27174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entury Gothic" panose="020B0502020202020204" pitchFamily="34" charset="0"/>
              </a:rPr>
              <a:t>Gardening 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E13528-069A-4F86-AA99-6E66CDACB659}"/>
              </a:ext>
            </a:extLst>
          </p:cNvPr>
          <p:cNvSpPr txBox="1"/>
          <p:nvPr/>
        </p:nvSpPr>
        <p:spPr>
          <a:xfrm>
            <a:off x="1651246" y="1012054"/>
            <a:ext cx="67914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Century Gothic" panose="020B0502020202020204" pitchFamily="34" charset="0"/>
              </a:rPr>
              <a:t>Answers 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b="1" dirty="0">
                <a:latin typeface="Century Gothic" panose="020B0502020202020204" pitchFamily="34" charset="0"/>
              </a:rPr>
              <a:t>Dans mon </a:t>
            </a:r>
            <a:r>
              <a:rPr lang="en-GB" b="1" dirty="0" err="1">
                <a:latin typeface="Century Gothic" panose="020B0502020202020204" pitchFamily="34" charset="0"/>
              </a:rPr>
              <a:t>jardin</a:t>
            </a:r>
            <a:r>
              <a:rPr lang="en-GB" b="1" dirty="0">
                <a:latin typeface="Century Gothic" panose="020B0502020202020204" pitchFamily="34" charset="0"/>
              </a:rPr>
              <a:t> </a:t>
            </a:r>
            <a:r>
              <a:rPr lang="en-GB" b="1" dirty="0" err="1">
                <a:latin typeface="Century Gothic" panose="020B0502020202020204" pitchFamily="34" charset="0"/>
              </a:rPr>
              <a:t>il</a:t>
            </a:r>
            <a:r>
              <a:rPr lang="en-GB" b="1" dirty="0">
                <a:latin typeface="Century Gothic" panose="020B0502020202020204" pitchFamily="34" charset="0"/>
              </a:rPr>
              <a:t> y a = In my garden there are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trois fleurs jaunes = three yellow flowers 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quatre fleurs oranges  = four orange flowers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un </a:t>
            </a:r>
            <a:r>
              <a:rPr lang="en-GB" b="1" dirty="0" err="1">
                <a:latin typeface="Century Gothic" panose="020B0502020202020204" pitchFamily="34" charset="0"/>
              </a:rPr>
              <a:t>oiseau</a:t>
            </a:r>
            <a:r>
              <a:rPr lang="en-GB" b="1" dirty="0">
                <a:latin typeface="Century Gothic" panose="020B0502020202020204" pitchFamily="34" charset="0"/>
              </a:rPr>
              <a:t> rouge  = a red bird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un chat marron. = a brown cat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23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201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Janet Lloyd</cp:lastModifiedBy>
  <cp:revision>56</cp:revision>
  <dcterms:created xsi:type="dcterms:W3CDTF">2017-11-02T15:07:59Z</dcterms:created>
  <dcterms:modified xsi:type="dcterms:W3CDTF">2020-05-17T13:26:15Z</dcterms:modified>
</cp:coreProperties>
</file>