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4" r:id="rId7"/>
    <p:sldId id="271" r:id="rId8"/>
    <p:sldId id="272" r:id="rId9"/>
    <p:sldId id="273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F8BD95"/>
    <a:srgbClr val="6FBD84"/>
    <a:srgbClr val="8ACBC0"/>
    <a:srgbClr val="25B7BC"/>
    <a:srgbClr val="B9D36E"/>
    <a:srgbClr val="47B1E5"/>
    <a:srgbClr val="00938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24" d="100"/>
          <a:sy n="124" d="100"/>
        </p:scale>
        <p:origin x="1206" y="-31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53109F-FF69-4AFF-BEDF-3D5090B33317}"/>
              </a:ext>
            </a:extLst>
          </p:cNvPr>
          <p:cNvSpPr/>
          <p:nvPr/>
        </p:nvSpPr>
        <p:spPr>
          <a:xfrm>
            <a:off x="755650" y="2135227"/>
            <a:ext cx="7632700" cy="169884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504000" rtlCol="0" anchor="ctr">
            <a:spAutoFit/>
          </a:bodyPr>
          <a:lstStyle/>
          <a:p>
            <a:pPr algn="ctr"/>
            <a:r>
              <a:rPr lang="en-GB" sz="3600" b="1" dirty="0"/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2135227"/>
            <a:ext cx="7632700" cy="1708493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252000" rtlCol="0" anchor="ctr">
            <a:spAutoFit/>
          </a:bodyPr>
          <a:lstStyle/>
          <a:p>
            <a:pPr algn="ctr"/>
            <a:r>
              <a:rPr lang="en-GB" sz="3600" b="1" dirty="0"/>
              <a:t>How many oceans </a:t>
            </a:r>
            <a:br>
              <a:rPr lang="en-GB" sz="3600" b="1" dirty="0"/>
            </a:br>
            <a:r>
              <a:rPr lang="en-GB" sz="3600" b="1" dirty="0"/>
              <a:t>are there in the world?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sp>
        <p:nvSpPr>
          <p:cNvPr id="6" name="answer">
            <a:extLst>
              <a:ext uri="{FF2B5EF4-FFF2-40B4-BE49-F238E27FC236}">
                <a16:creationId xmlns:a16="http://schemas.microsoft.com/office/drawing/2014/main" id="{2B97DF11-3C7A-4F7D-B149-9A00B32551AB}"/>
              </a:ext>
            </a:extLst>
          </p:cNvPr>
          <p:cNvSpPr/>
          <p:nvPr/>
        </p:nvSpPr>
        <p:spPr>
          <a:xfrm>
            <a:off x="755650" y="3980971"/>
            <a:ext cx="7632700" cy="758258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2800" b="1" dirty="0"/>
              <a:t>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90111-A37E-421F-A13F-6F4E9DA3AC7A}"/>
              </a:ext>
            </a:extLst>
          </p:cNvPr>
          <p:cNvGrpSpPr/>
          <p:nvPr/>
        </p:nvGrpSpPr>
        <p:grpSpPr>
          <a:xfrm>
            <a:off x="7700287" y="5395865"/>
            <a:ext cx="688063" cy="688063"/>
            <a:chOff x="7700287" y="5395865"/>
            <a:chExt cx="688063" cy="6880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08AC5D-1601-4362-97C8-9DE386F7B5C2}"/>
                </a:ext>
              </a:extLst>
            </p:cNvPr>
            <p:cNvSpPr/>
            <p:nvPr/>
          </p:nvSpPr>
          <p:spPr>
            <a:xfrm>
              <a:off x="7700287" y="5395865"/>
              <a:ext cx="688063" cy="688063"/>
            </a:xfrm>
            <a:prstGeom prst="ellipse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4D574B4-98BF-480C-8F81-B2D085B3BBB5}"/>
                </a:ext>
              </a:extLst>
            </p:cNvPr>
            <p:cNvSpPr/>
            <p:nvPr/>
          </p:nvSpPr>
          <p:spPr>
            <a:xfrm>
              <a:off x="7849668" y="5513559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A468A8-14DA-48CB-A078-16ABF2FDEB79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25" name="answer">
              <a:extLst>
                <a:ext uri="{FF2B5EF4-FFF2-40B4-BE49-F238E27FC236}">
                  <a16:creationId xmlns:a16="http://schemas.microsoft.com/office/drawing/2014/main" id="{C8E9DD95-CA26-4F89-969E-BADC47D30DCB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24803681-E717-4A84-B177-7D8776811F0E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220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Which is the largest ocean?</a:t>
            </a:r>
          </a:p>
        </p:txBody>
      </p:sp>
      <p:sp>
        <p:nvSpPr>
          <p:cNvPr id="13" name="answer">
            <a:extLst>
              <a:ext uri="{FF2B5EF4-FFF2-40B4-BE49-F238E27FC236}">
                <a16:creationId xmlns:a16="http://schemas.microsoft.com/office/drawing/2014/main" id="{5D9DE2F1-70CF-48F1-920C-03D313B42BBB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5C9DD0-FABA-4F7E-836A-C07B721EED49}"/>
              </a:ext>
            </a:extLst>
          </p:cNvPr>
          <p:cNvSpPr/>
          <p:nvPr/>
        </p:nvSpPr>
        <p:spPr>
          <a:xfrm>
            <a:off x="4615594" y="2288503"/>
            <a:ext cx="2111432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Pacific Ocean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0AE343-4EAF-4164-BD7F-F3506BD8F47D}"/>
              </a:ext>
            </a:extLst>
          </p:cNvPr>
          <p:cNvSpPr/>
          <p:nvPr/>
        </p:nvSpPr>
        <p:spPr>
          <a:xfrm>
            <a:off x="7701185" y="2546176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A7FC77-9F9D-49AF-835A-8DB018FA5855}"/>
              </a:ext>
            </a:extLst>
          </p:cNvPr>
          <p:cNvCxnSpPr>
            <a:cxnSpLocks/>
            <a:stCxn id="14" idx="2"/>
            <a:endCxn id="12" idx="3"/>
          </p:cNvCxnSpPr>
          <p:nvPr/>
        </p:nvCxnSpPr>
        <p:spPr>
          <a:xfrm flipH="1" flipV="1">
            <a:off x="6727026" y="2480514"/>
            <a:ext cx="974159" cy="128836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220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Which is the smallest ocean?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ADDF7-8F12-4ECC-90FD-1F47C86189B5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9" name="answer">
              <a:extLst>
                <a:ext uri="{FF2B5EF4-FFF2-40B4-BE49-F238E27FC236}">
                  <a16:creationId xmlns:a16="http://schemas.microsoft.com/office/drawing/2014/main" id="{F7C81859-8F46-4D63-B2BE-B088B6DD2D02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0277AB4-2D1D-47F4-911B-537C7BB8BFDD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9" name="answer">
            <a:extLst>
              <a:ext uri="{FF2B5EF4-FFF2-40B4-BE49-F238E27FC236}">
                <a16:creationId xmlns:a16="http://schemas.microsoft.com/office/drawing/2014/main" id="{CAEB8356-6E1E-475B-ACE8-80E6E90C3D7D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A54A8-3759-41E9-9E2B-A63A46F2F04A}"/>
              </a:ext>
            </a:extLst>
          </p:cNvPr>
          <p:cNvSpPr/>
          <p:nvPr/>
        </p:nvSpPr>
        <p:spPr>
          <a:xfrm>
            <a:off x="3213010" y="2223537"/>
            <a:ext cx="2111432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Arctic Ocean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3F6124-EC63-4867-8306-C00AE4E6876D}"/>
              </a:ext>
            </a:extLst>
          </p:cNvPr>
          <p:cNvSpPr/>
          <p:nvPr/>
        </p:nvSpPr>
        <p:spPr>
          <a:xfrm rot="20392814">
            <a:off x="4750516" y="832637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2E69BF-56FA-4DB5-B899-996B4E438FF7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4268726" y="953122"/>
            <a:ext cx="518385" cy="1270415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E6BEE2-CADF-46FE-B0CE-2B1AFD409B5F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6" name="answer">
              <a:extLst>
                <a:ext uri="{FF2B5EF4-FFF2-40B4-BE49-F238E27FC236}">
                  <a16:creationId xmlns:a16="http://schemas.microsoft.com/office/drawing/2014/main" id="{C70CA983-0F7A-437F-BA0C-232B9BAED92B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3C463A7B-8924-4D34-8341-10D40F3221B8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220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Which ocean surrounds Antarctica?</a:t>
            </a: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id="{E240195A-30F6-40C7-8019-5A5504955F28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2E089A-D3C8-4E77-95D0-22E293324FE4}"/>
              </a:ext>
            </a:extLst>
          </p:cNvPr>
          <p:cNvSpPr/>
          <p:nvPr/>
        </p:nvSpPr>
        <p:spPr>
          <a:xfrm>
            <a:off x="1233124" y="3939278"/>
            <a:ext cx="2359740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Antarctic Ocean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1A4901-C75A-43E4-9827-E296DCD5D8AD}"/>
              </a:ext>
            </a:extLst>
          </p:cNvPr>
          <p:cNvSpPr/>
          <p:nvPr/>
        </p:nvSpPr>
        <p:spPr>
          <a:xfrm rot="21176210">
            <a:off x="4229702" y="4601553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11BF22-D7B4-44A7-9440-7D3D2E96AFFB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 flipV="1">
            <a:off x="3592864" y="4131289"/>
            <a:ext cx="650187" cy="494599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B3445-E089-4E6B-8C0D-D91EE26C2FA0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8" name="answer">
              <a:extLst>
                <a:ext uri="{FF2B5EF4-FFF2-40B4-BE49-F238E27FC236}">
                  <a16:creationId xmlns:a16="http://schemas.microsoft.com/office/drawing/2014/main" id="{6E30AD89-8B92-4433-87F1-0825AA071449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D62CADA-460B-48F8-A2ED-6A5B0F09FB23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220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Which ocean is the furthest North?</a:t>
            </a: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id="{E3A86312-32AA-4B12-BA89-D8E65671E4E8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8936EC-4465-4D05-B266-3AAF8FD3F387}"/>
              </a:ext>
            </a:extLst>
          </p:cNvPr>
          <p:cNvSpPr/>
          <p:nvPr/>
        </p:nvSpPr>
        <p:spPr>
          <a:xfrm>
            <a:off x="3213010" y="2223537"/>
            <a:ext cx="2111432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Arctic Ocean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F13D59-E3E6-48B7-954F-18396B1689B8}"/>
              </a:ext>
            </a:extLst>
          </p:cNvPr>
          <p:cNvSpPr/>
          <p:nvPr/>
        </p:nvSpPr>
        <p:spPr>
          <a:xfrm rot="20392814">
            <a:off x="4750516" y="832637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237F22-2DB0-486D-BEB2-6B8C80C7F3CA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>
          <a:xfrm flipH="1">
            <a:off x="4268726" y="953122"/>
            <a:ext cx="518385" cy="1270415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1B0A69-4FC8-45FC-A586-8A292FD8F942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8" name="answer">
              <a:extLst>
                <a:ext uri="{FF2B5EF4-FFF2-40B4-BE49-F238E27FC236}">
                  <a16:creationId xmlns:a16="http://schemas.microsoft.com/office/drawing/2014/main" id="{3BFA5BD7-25B2-4C14-9892-5141C6A92CC7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FAC2D25-B0BE-4D3B-A03C-33616602E99B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34384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80000" rtlCol="0" anchor="ctr">
            <a:spAutoFit/>
          </a:bodyPr>
          <a:lstStyle/>
          <a:p>
            <a:pPr algn="ctr"/>
            <a:r>
              <a:rPr lang="en-GB" sz="1600" b="1" dirty="0"/>
              <a:t>Which ocean can be found between North America and Africa?</a:t>
            </a: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id="{32E1CB74-D03B-459E-AB2B-CBD9014549E5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D150F7-E126-437B-8412-E0090BF85051}"/>
              </a:ext>
            </a:extLst>
          </p:cNvPr>
          <p:cNvSpPr/>
          <p:nvPr/>
        </p:nvSpPr>
        <p:spPr>
          <a:xfrm>
            <a:off x="4615593" y="2288503"/>
            <a:ext cx="2225125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Atlantic Ocean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B04E71-AE99-4AAC-852A-7580EDAABA9A}"/>
              </a:ext>
            </a:extLst>
          </p:cNvPr>
          <p:cNvSpPr/>
          <p:nvPr/>
        </p:nvSpPr>
        <p:spPr>
          <a:xfrm rot="21181899">
            <a:off x="3344338" y="2609350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D5B0C7-1BA8-4627-B809-C029B8D610D0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 flipV="1">
            <a:off x="3470219" y="2480514"/>
            <a:ext cx="1145374" cy="184346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4E131-8C01-4C47-B597-66AD871F2DC0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8" name="answer">
              <a:extLst>
                <a:ext uri="{FF2B5EF4-FFF2-40B4-BE49-F238E27FC236}">
                  <a16:creationId xmlns:a16="http://schemas.microsoft.com/office/drawing/2014/main" id="{85C6CAD2-94BE-4045-8B03-0A084AA1DA6B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479211A0-EDB2-42DE-A68F-A5C15FFC0E9D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34384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80000" rtlCol="0" anchor="ctr">
            <a:spAutoFit/>
          </a:bodyPr>
          <a:lstStyle/>
          <a:p>
            <a:pPr algn="ctr"/>
            <a:r>
              <a:rPr lang="en-GB" sz="1600" b="1" dirty="0"/>
              <a:t>Which ocean can be found between North America and Asia?</a:t>
            </a: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id="{17C3E483-4F3D-4E2C-8589-62C23B58168B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86AE60-A3D8-4712-83E2-1337A4B9FE7A}"/>
              </a:ext>
            </a:extLst>
          </p:cNvPr>
          <p:cNvSpPr/>
          <p:nvPr/>
        </p:nvSpPr>
        <p:spPr>
          <a:xfrm>
            <a:off x="2935880" y="3696121"/>
            <a:ext cx="2128489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Pacific Ocean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7A06B8-EEC9-49C2-8FAF-03363ED964C0}"/>
              </a:ext>
            </a:extLst>
          </p:cNvPr>
          <p:cNvSpPr/>
          <p:nvPr/>
        </p:nvSpPr>
        <p:spPr>
          <a:xfrm rot="21181899">
            <a:off x="1664625" y="3839299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209520-D2AD-4B00-8FCD-CBFB29CAD7FE}"/>
              </a:ext>
            </a:extLst>
          </p:cNvPr>
          <p:cNvCxnSpPr>
            <a:cxnSpLocks/>
            <a:stCxn id="15" idx="6"/>
            <a:endCxn id="14" idx="1"/>
          </p:cNvCxnSpPr>
          <p:nvPr/>
        </p:nvCxnSpPr>
        <p:spPr>
          <a:xfrm flipV="1">
            <a:off x="1790506" y="3888132"/>
            <a:ext cx="1145374" cy="6677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3F87654C-277F-4F16-8A8E-038A2F380337}"/>
              </a:ext>
            </a:extLst>
          </p:cNvPr>
          <p:cNvSpPr/>
          <p:nvPr/>
        </p:nvSpPr>
        <p:spPr>
          <a:xfrm>
            <a:off x="755650" y="751048"/>
            <a:ext cx="7632700" cy="8263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algn="ctr"/>
            <a:r>
              <a:rPr lang="en-GB" sz="3200" dirty="0"/>
              <a:t>Which is the largest ocean?</a:t>
            </a: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93065-B54A-4C15-A5A0-0867E6CDB589}"/>
              </a:ext>
            </a:extLst>
          </p:cNvPr>
          <p:cNvGrpSpPr/>
          <p:nvPr/>
        </p:nvGrpSpPr>
        <p:grpSpPr>
          <a:xfrm>
            <a:off x="7014662" y="5470775"/>
            <a:ext cx="1373045" cy="622050"/>
            <a:chOff x="7014662" y="5470775"/>
            <a:chExt cx="1373045" cy="622050"/>
          </a:xfrm>
        </p:grpSpPr>
        <p:sp>
          <p:nvSpPr>
            <p:cNvPr id="18" name="answer">
              <a:extLst>
                <a:ext uri="{FF2B5EF4-FFF2-40B4-BE49-F238E27FC236}">
                  <a16:creationId xmlns:a16="http://schemas.microsoft.com/office/drawing/2014/main" id="{7F12C52E-BAE9-4610-9965-F6E53E44EC24}"/>
                </a:ext>
              </a:extLst>
            </p:cNvPr>
            <p:cNvSpPr/>
            <p:nvPr/>
          </p:nvSpPr>
          <p:spPr>
            <a:xfrm>
              <a:off x="7014662" y="5470775"/>
              <a:ext cx="1373045" cy="622050"/>
            </a:xfrm>
            <a:prstGeom prst="roundRect">
              <a:avLst/>
            </a:prstGeom>
            <a:solidFill>
              <a:srgbClr val="6FB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80000" bIns="144000" rtlCol="0" anchor="ctr">
              <a:spAutoFit/>
            </a:bodyPr>
            <a:lstStyle/>
            <a:p>
              <a:pPr algn="ctr"/>
              <a:endParaRPr lang="en-GB" sz="2000" b="1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0439B01-E5E5-4CA3-9202-17740F3239F6}"/>
                </a:ext>
              </a:extLst>
            </p:cNvPr>
            <p:cNvSpPr/>
            <p:nvPr/>
          </p:nvSpPr>
          <p:spPr>
            <a:xfrm>
              <a:off x="7497481" y="5555463"/>
              <a:ext cx="407405" cy="4526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F44F81-D2EE-446E-B0AF-19E8281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0022"/>
          <a:stretch/>
        </p:blipFill>
        <p:spPr>
          <a:xfrm>
            <a:off x="755008" y="765175"/>
            <a:ext cx="7633984" cy="4670891"/>
          </a:xfrm>
          <a:prstGeom prst="roundRect">
            <a:avLst>
              <a:gd name="adj" fmla="val 2991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93D3A-6B2D-4C61-B801-2FD44B005E82}"/>
              </a:ext>
            </a:extLst>
          </p:cNvPr>
          <p:cNvSpPr/>
          <p:nvPr/>
        </p:nvSpPr>
        <p:spPr>
          <a:xfrm>
            <a:off x="756292" y="5470775"/>
            <a:ext cx="6231737" cy="6220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What is the other name for the Antarctic Ocean?</a:t>
            </a:r>
          </a:p>
        </p:txBody>
      </p:sp>
      <p:sp>
        <p:nvSpPr>
          <p:cNvPr id="9" name="answer">
            <a:extLst>
              <a:ext uri="{FF2B5EF4-FFF2-40B4-BE49-F238E27FC236}">
                <a16:creationId xmlns:a16="http://schemas.microsoft.com/office/drawing/2014/main" id="{1D5FE2A3-A7B3-4087-B7DE-8D9C87381439}"/>
              </a:ext>
            </a:extLst>
          </p:cNvPr>
          <p:cNvSpPr/>
          <p:nvPr/>
        </p:nvSpPr>
        <p:spPr>
          <a:xfrm>
            <a:off x="7014663" y="5470775"/>
            <a:ext cx="1373045" cy="622050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44000" rtlCol="0" anchor="ctr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F2EEC5-5CBA-4185-81B5-4506A1FDEB09}"/>
              </a:ext>
            </a:extLst>
          </p:cNvPr>
          <p:cNvSpPr/>
          <p:nvPr/>
        </p:nvSpPr>
        <p:spPr>
          <a:xfrm>
            <a:off x="1233124" y="3939278"/>
            <a:ext cx="2359740" cy="384021"/>
          </a:xfrm>
          <a:prstGeom prst="roundRect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Southern Ocean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26EDE2-08C9-42D3-AF66-E5AE2A18E62B}"/>
              </a:ext>
            </a:extLst>
          </p:cNvPr>
          <p:cNvSpPr/>
          <p:nvPr/>
        </p:nvSpPr>
        <p:spPr>
          <a:xfrm rot="21176210">
            <a:off x="4229702" y="4601553"/>
            <a:ext cx="126348" cy="126348"/>
          </a:xfrm>
          <a:prstGeom prst="ellipse">
            <a:avLst/>
          </a:prstGeom>
          <a:solidFill>
            <a:srgbClr val="F1884C"/>
          </a:solidFill>
          <a:ln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2EADD6-5845-4873-817E-6FA52DADF531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 flipV="1">
            <a:off x="3592864" y="4131289"/>
            <a:ext cx="650187" cy="494599"/>
          </a:xfrm>
          <a:prstGeom prst="line">
            <a:avLst/>
          </a:prstGeom>
          <a:ln w="28575">
            <a:solidFill>
              <a:srgbClr val="F18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138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Twinkl-A6</dc:creator>
  <cp:lastModifiedBy>Twinkl-A6</cp:lastModifiedBy>
  <cp:revision>8</cp:revision>
  <dcterms:created xsi:type="dcterms:W3CDTF">2020-05-11T01:32:13Z</dcterms:created>
  <dcterms:modified xsi:type="dcterms:W3CDTF">2020-05-11T03:54:56Z</dcterms:modified>
</cp:coreProperties>
</file>