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80" r:id="rId4"/>
    <p:sldId id="263" r:id="rId5"/>
    <p:sldId id="257" r:id="rId6"/>
    <p:sldId id="272" r:id="rId7"/>
    <p:sldId id="270" r:id="rId8"/>
    <p:sldId id="278" r:id="rId9"/>
    <p:sldId id="265" r:id="rId10"/>
    <p:sldId id="264" r:id="rId11"/>
    <p:sldId id="271" r:id="rId12"/>
    <p:sldId id="266" r:id="rId13"/>
    <p:sldId id="274" r:id="rId14"/>
    <p:sldId id="267" r:id="rId15"/>
    <p:sldId id="268" r:id="rId16"/>
    <p:sldId id="279" r:id="rId17"/>
    <p:sldId id="277" r:id="rId18"/>
    <p:sldId id="269" r:id="rId19"/>
    <p:sldId id="262" r:id="rId20"/>
    <p:sldId id="273" r:id="rId21"/>
    <p:sldId id="275" r:id="rId22"/>
    <p:sldId id="259" r:id="rId23"/>
    <p:sldId id="261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F"/>
    <a:srgbClr val="800080"/>
    <a:srgbClr val="F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52849-4A6E-460D-8F5B-7D58B555076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861DDF-3F97-471C-8315-CA80119A56EF}">
      <dgm:prSet phldrT="[Text]"/>
      <dgm:spPr>
        <a:xfrm>
          <a:off x="2278558" y="1404868"/>
          <a:ext cx="1538882" cy="15388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oo</a:t>
          </a:r>
          <a:endParaRPr lang="en-GB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gm:t>
    </dgm:pt>
    <dgm:pt modelId="{DD59D7DA-67DF-4FD4-91C7-573D2206FA90}" type="parTrans" cxnId="{50649E7F-1D24-42C4-AFE4-15B38D2275EF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2BC7EC13-21D7-4E6A-B9AB-FDDAF3C11433}" type="sibTrans" cxnId="{50649E7F-1D24-42C4-AFE4-15B38D2275EF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7FCA20B7-BA3B-4770-A3B9-FF12C6CADBF4}">
      <dgm:prSet phldrT="[Text]"/>
      <dgm:spPr>
        <a:xfrm>
          <a:off x="3816429" y="1080120"/>
          <a:ext cx="1077217" cy="107721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ue</a:t>
          </a:r>
          <a:endParaRPr lang="en-GB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gm:t>
    </dgm:pt>
    <dgm:pt modelId="{0843183C-A4FC-4A00-BCDA-3DFB32077761}" type="parTrans" cxnId="{099946C4-29D0-4E29-B125-AF89F8EE59D8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EE0C2F1B-9DC7-405B-AF21-0FD50C4E43F9}" type="sibTrans" cxnId="{099946C4-29D0-4E29-B125-AF89F8EE59D8}">
      <dgm:prSet/>
      <dgm:spPr>
        <a:xfrm>
          <a:off x="1075069" y="243660"/>
          <a:ext cx="3346149" cy="3346149"/>
        </a:xfrm>
        <a:prstGeom prst="blockArc">
          <a:avLst>
            <a:gd name="adj1" fmla="val 20969616"/>
            <a:gd name="adj2" fmla="val 4790255"/>
            <a:gd name="adj3" fmla="val 4636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latin typeface="SassoonPrimary" pitchFamily="2" charset="0"/>
          </a:endParaRPr>
        </a:p>
      </dgm:t>
    </dgm:pt>
    <dgm:pt modelId="{1ADE6C4B-8E5F-4D56-BD93-865EB9DF4DB6}">
      <dgm:prSet phldrT="[Text]"/>
      <dgm:spPr>
        <a:xfrm>
          <a:off x="2497888" y="2986782"/>
          <a:ext cx="1077217" cy="1077217"/>
        </a:xfrm>
        <a:prstGeom prst="ellips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u-e</a:t>
          </a:r>
          <a:endParaRPr lang="en-GB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gm:t>
    </dgm:pt>
    <dgm:pt modelId="{ACBC4865-F1C2-47F1-99FC-3C01DDFA1159}" type="parTrans" cxnId="{2A1F1485-AFCC-4237-B38B-54C6C4BA3BC8}">
      <dgm:prSet/>
      <dgm:spPr/>
      <dgm:t>
        <a:bodyPr/>
        <a:lstStyle/>
        <a:p>
          <a:endParaRPr lang="en-GB"/>
        </a:p>
      </dgm:t>
    </dgm:pt>
    <dgm:pt modelId="{B261C49D-1373-470D-8069-EB4765ADBBCE}" type="sibTrans" cxnId="{2A1F1485-AFCC-4237-B38B-54C6C4BA3BC8}">
      <dgm:prSet/>
      <dgm:spPr>
        <a:xfrm>
          <a:off x="1555142" y="229305"/>
          <a:ext cx="3346149" cy="3346149"/>
        </a:xfrm>
        <a:prstGeom prst="blockArc">
          <a:avLst>
            <a:gd name="adj1" fmla="val 5804215"/>
            <a:gd name="adj2" fmla="val 11399706"/>
            <a:gd name="adj3" fmla="val 4636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DF3FA611-D4E3-4D51-A85C-4C63BE17FCAA}">
      <dgm:prSet phldrT="[Text]"/>
      <dgm:spPr>
        <a:xfrm>
          <a:off x="1080117" y="1080117"/>
          <a:ext cx="1077217" cy="1077217"/>
        </a:xfrm>
        <a:prstGeom prst="ellips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ew</a:t>
          </a:r>
          <a:endParaRPr lang="en-GB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gm:t>
    </dgm:pt>
    <dgm:pt modelId="{9CCEB4FF-CE99-4566-9D48-78FFEFFD0264}" type="parTrans" cxnId="{179436BD-E286-4A07-B26C-2E5B7DA11BDC}">
      <dgm:prSet/>
      <dgm:spPr/>
      <dgm:t>
        <a:bodyPr/>
        <a:lstStyle/>
        <a:p>
          <a:endParaRPr lang="en-GB"/>
        </a:p>
      </dgm:t>
    </dgm:pt>
    <dgm:pt modelId="{56C0CF66-1CEC-49D5-AE29-C8B2CD474DD8}" type="sibTrans" cxnId="{179436BD-E286-4A07-B26C-2E5B7DA11BDC}">
      <dgm:prSet/>
      <dgm:spPr>
        <a:xfrm>
          <a:off x="1313806" y="839559"/>
          <a:ext cx="3346149" cy="3346149"/>
        </a:xfrm>
        <a:prstGeom prst="blockArc">
          <a:avLst>
            <a:gd name="adj1" fmla="val 12789558"/>
            <a:gd name="adj2" fmla="val 19610451"/>
            <a:gd name="adj3" fmla="val 4636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D2FAC666-27AC-4E0B-AFB6-44732F852ED8}" type="pres">
      <dgm:prSet presAssocID="{40952849-4A6E-460D-8F5B-7D58B55507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C531B5-4AC6-4D77-9E9E-086F12A152F1}" type="pres">
      <dgm:prSet presAssocID="{EE861DDF-3F97-471C-8315-CA80119A56EF}" presName="centerShape" presStyleLbl="node0" presStyleIdx="0" presStyleCnt="1"/>
      <dgm:spPr/>
      <dgm:t>
        <a:bodyPr/>
        <a:lstStyle/>
        <a:p>
          <a:endParaRPr lang="en-GB"/>
        </a:p>
      </dgm:t>
    </dgm:pt>
    <dgm:pt modelId="{02187AE6-DF69-4899-8272-045DFACAFF6A}" type="pres">
      <dgm:prSet presAssocID="{7FCA20B7-BA3B-4770-A3B9-FF12C6CADBF4}" presName="node" presStyleLbl="node1" presStyleIdx="0" presStyleCnt="3" custRadScaleRad="86901" custRadScaleInc="1674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75E699-B24F-437C-8D3C-BB2FDA40D6DD}" type="pres">
      <dgm:prSet presAssocID="{7FCA20B7-BA3B-4770-A3B9-FF12C6CADBF4}" presName="dummy" presStyleCnt="0"/>
      <dgm:spPr/>
    </dgm:pt>
    <dgm:pt modelId="{D2B64D37-C2B8-4CA2-9546-D9A988415D42}" type="pres">
      <dgm:prSet presAssocID="{EE0C2F1B-9DC7-405B-AF21-0FD50C4E43F9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BA04D42-BF52-401D-9358-FD40F3029401}" type="pres">
      <dgm:prSet presAssocID="{1ADE6C4B-8E5F-4D56-BD93-865EB9DF4DB6}" presName="node" presStyleLbl="node1" presStyleIdx="1" presStyleCnt="3" custRadScaleRad="95926" custRadScaleInc="15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C43F8D-2B6A-41FF-9CD7-BB3C6B2BE1F7}" type="pres">
      <dgm:prSet presAssocID="{1ADE6C4B-8E5F-4D56-BD93-865EB9DF4DB6}" presName="dummy" presStyleCnt="0"/>
      <dgm:spPr/>
    </dgm:pt>
    <dgm:pt modelId="{26C4DA2F-A268-4A99-9E6C-4B0D51FBD9A7}" type="pres">
      <dgm:prSet presAssocID="{B261C49D-1373-470D-8069-EB4765ADBBC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C4E7F44-3788-4D84-88CA-07E9C573097C}" type="pres">
      <dgm:prSet presAssocID="{DF3FA611-D4E3-4D51-A85C-4C63BE17FCAA}" presName="node" presStyleLbl="node1" presStyleIdx="2" presStyleCnt="3" custRadScaleRad="93830" custRadScaleInc="128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C5A88-8BF6-4165-A6B4-B85B1ED3B551}" type="pres">
      <dgm:prSet presAssocID="{DF3FA611-D4E3-4D51-A85C-4C63BE17FCAA}" presName="dummy" presStyleCnt="0"/>
      <dgm:spPr/>
    </dgm:pt>
    <dgm:pt modelId="{105EE1D4-6AE8-4789-BAE7-DAF4EAAA4BFE}" type="pres">
      <dgm:prSet presAssocID="{56C0CF66-1CEC-49D5-AE29-C8B2CD474DD8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50649E7F-1D24-42C4-AFE4-15B38D2275EF}" srcId="{40952849-4A6E-460D-8F5B-7D58B555076B}" destId="{EE861DDF-3F97-471C-8315-CA80119A56EF}" srcOrd="0" destOrd="0" parTransId="{DD59D7DA-67DF-4FD4-91C7-573D2206FA90}" sibTransId="{2BC7EC13-21D7-4E6A-B9AB-FDDAF3C11433}"/>
    <dgm:cxn modelId="{F53086E8-5395-4B72-8853-AE981002FECF}" type="presOf" srcId="{B261C49D-1373-470D-8069-EB4765ADBBCE}" destId="{26C4DA2F-A268-4A99-9E6C-4B0D51FBD9A7}" srcOrd="0" destOrd="0" presId="urn:microsoft.com/office/officeart/2005/8/layout/radial6"/>
    <dgm:cxn modelId="{2A1F1485-AFCC-4237-B38B-54C6C4BA3BC8}" srcId="{EE861DDF-3F97-471C-8315-CA80119A56EF}" destId="{1ADE6C4B-8E5F-4D56-BD93-865EB9DF4DB6}" srcOrd="1" destOrd="0" parTransId="{ACBC4865-F1C2-47F1-99FC-3C01DDFA1159}" sibTransId="{B261C49D-1373-470D-8069-EB4765ADBBCE}"/>
    <dgm:cxn modelId="{939B4AC7-EC6D-45AC-AF31-137685039894}" type="presOf" srcId="{7FCA20B7-BA3B-4770-A3B9-FF12C6CADBF4}" destId="{02187AE6-DF69-4899-8272-045DFACAFF6A}" srcOrd="0" destOrd="0" presId="urn:microsoft.com/office/officeart/2005/8/layout/radial6"/>
    <dgm:cxn modelId="{BA67E0F7-9667-4C27-8251-E2794A3DCB45}" type="presOf" srcId="{40952849-4A6E-460D-8F5B-7D58B555076B}" destId="{D2FAC666-27AC-4E0B-AFB6-44732F852ED8}" srcOrd="0" destOrd="0" presId="urn:microsoft.com/office/officeart/2005/8/layout/radial6"/>
    <dgm:cxn modelId="{179436BD-E286-4A07-B26C-2E5B7DA11BDC}" srcId="{EE861DDF-3F97-471C-8315-CA80119A56EF}" destId="{DF3FA611-D4E3-4D51-A85C-4C63BE17FCAA}" srcOrd="2" destOrd="0" parTransId="{9CCEB4FF-CE99-4566-9D48-78FFEFFD0264}" sibTransId="{56C0CF66-1CEC-49D5-AE29-C8B2CD474DD8}"/>
    <dgm:cxn modelId="{A7AC37AC-F7EF-45E6-9A17-0C7C809D59BA}" type="presOf" srcId="{EE0C2F1B-9DC7-405B-AF21-0FD50C4E43F9}" destId="{D2B64D37-C2B8-4CA2-9546-D9A988415D42}" srcOrd="0" destOrd="0" presId="urn:microsoft.com/office/officeart/2005/8/layout/radial6"/>
    <dgm:cxn modelId="{6239E80D-00CB-47C0-A724-F37E60225FA1}" type="presOf" srcId="{EE861DDF-3F97-471C-8315-CA80119A56EF}" destId="{11C531B5-4AC6-4D77-9E9E-086F12A152F1}" srcOrd="0" destOrd="0" presId="urn:microsoft.com/office/officeart/2005/8/layout/radial6"/>
    <dgm:cxn modelId="{E85E1406-8256-4309-95F8-0D6BC58AA707}" type="presOf" srcId="{56C0CF66-1CEC-49D5-AE29-C8B2CD474DD8}" destId="{105EE1D4-6AE8-4789-BAE7-DAF4EAAA4BFE}" srcOrd="0" destOrd="0" presId="urn:microsoft.com/office/officeart/2005/8/layout/radial6"/>
    <dgm:cxn modelId="{099946C4-29D0-4E29-B125-AF89F8EE59D8}" srcId="{EE861DDF-3F97-471C-8315-CA80119A56EF}" destId="{7FCA20B7-BA3B-4770-A3B9-FF12C6CADBF4}" srcOrd="0" destOrd="0" parTransId="{0843183C-A4FC-4A00-BCDA-3DFB32077761}" sibTransId="{EE0C2F1B-9DC7-405B-AF21-0FD50C4E43F9}"/>
    <dgm:cxn modelId="{5DFF887A-99BF-49F6-B2D7-930A16BF4F44}" type="presOf" srcId="{1ADE6C4B-8E5F-4D56-BD93-865EB9DF4DB6}" destId="{DBA04D42-BF52-401D-9358-FD40F3029401}" srcOrd="0" destOrd="0" presId="urn:microsoft.com/office/officeart/2005/8/layout/radial6"/>
    <dgm:cxn modelId="{6DCB1895-5754-48E1-ABAD-6C187312CEE8}" type="presOf" srcId="{DF3FA611-D4E3-4D51-A85C-4C63BE17FCAA}" destId="{1C4E7F44-3788-4D84-88CA-07E9C573097C}" srcOrd="0" destOrd="0" presId="urn:microsoft.com/office/officeart/2005/8/layout/radial6"/>
    <dgm:cxn modelId="{3D80A6C4-D684-4FE5-B807-81E17972331F}" type="presParOf" srcId="{D2FAC666-27AC-4E0B-AFB6-44732F852ED8}" destId="{11C531B5-4AC6-4D77-9E9E-086F12A152F1}" srcOrd="0" destOrd="0" presId="urn:microsoft.com/office/officeart/2005/8/layout/radial6"/>
    <dgm:cxn modelId="{EDA30524-47E1-4974-8572-B43F8BB5E770}" type="presParOf" srcId="{D2FAC666-27AC-4E0B-AFB6-44732F852ED8}" destId="{02187AE6-DF69-4899-8272-045DFACAFF6A}" srcOrd="1" destOrd="0" presId="urn:microsoft.com/office/officeart/2005/8/layout/radial6"/>
    <dgm:cxn modelId="{912252FD-EB60-4EBD-AB4F-99F0A9A6A5A3}" type="presParOf" srcId="{D2FAC666-27AC-4E0B-AFB6-44732F852ED8}" destId="{7975E699-B24F-437C-8D3C-BB2FDA40D6DD}" srcOrd="2" destOrd="0" presId="urn:microsoft.com/office/officeart/2005/8/layout/radial6"/>
    <dgm:cxn modelId="{ACB3D677-CEEA-4127-9205-DE209DCCDFE1}" type="presParOf" srcId="{D2FAC666-27AC-4E0B-AFB6-44732F852ED8}" destId="{D2B64D37-C2B8-4CA2-9546-D9A988415D42}" srcOrd="3" destOrd="0" presId="urn:microsoft.com/office/officeart/2005/8/layout/radial6"/>
    <dgm:cxn modelId="{B7F54414-5647-4F9D-B632-148437854AF3}" type="presParOf" srcId="{D2FAC666-27AC-4E0B-AFB6-44732F852ED8}" destId="{DBA04D42-BF52-401D-9358-FD40F3029401}" srcOrd="4" destOrd="0" presId="urn:microsoft.com/office/officeart/2005/8/layout/radial6"/>
    <dgm:cxn modelId="{70B2E35C-E32D-49DA-8252-DCED680CA772}" type="presParOf" srcId="{D2FAC666-27AC-4E0B-AFB6-44732F852ED8}" destId="{96C43F8D-2B6A-41FF-9CD7-BB3C6B2BE1F7}" srcOrd="5" destOrd="0" presId="urn:microsoft.com/office/officeart/2005/8/layout/radial6"/>
    <dgm:cxn modelId="{C12B47CF-78EB-4923-9094-D32EBD6F23B3}" type="presParOf" srcId="{D2FAC666-27AC-4E0B-AFB6-44732F852ED8}" destId="{26C4DA2F-A268-4A99-9E6C-4B0D51FBD9A7}" srcOrd="6" destOrd="0" presId="urn:microsoft.com/office/officeart/2005/8/layout/radial6"/>
    <dgm:cxn modelId="{63E02428-BB18-435C-A4A2-4138975F7BFE}" type="presParOf" srcId="{D2FAC666-27AC-4E0B-AFB6-44732F852ED8}" destId="{1C4E7F44-3788-4D84-88CA-07E9C573097C}" srcOrd="7" destOrd="0" presId="urn:microsoft.com/office/officeart/2005/8/layout/radial6"/>
    <dgm:cxn modelId="{4632F0CB-8F65-4293-AFAB-3D1DECD7D01B}" type="presParOf" srcId="{D2FAC666-27AC-4E0B-AFB6-44732F852ED8}" destId="{E4EC5A88-8BF6-4165-A6B4-B85B1ED3B551}" srcOrd="8" destOrd="0" presId="urn:microsoft.com/office/officeart/2005/8/layout/radial6"/>
    <dgm:cxn modelId="{5E330743-8438-4AF7-8269-F3CCB8561228}" type="presParOf" srcId="{D2FAC666-27AC-4E0B-AFB6-44732F852ED8}" destId="{105EE1D4-6AE8-4789-BAE7-DAF4EAAA4BF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52849-4A6E-460D-8F5B-7D58B555076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861DDF-3F97-471C-8315-CA80119A56EF}">
      <dgm:prSet phldrT="[Text]"/>
      <dgm:spPr/>
      <dgm:t>
        <a:bodyPr/>
        <a:lstStyle/>
        <a:p>
          <a:r>
            <a:rPr lang="en-GB" dirty="0" err="1" smtClean="0">
              <a:latin typeface="SassoonPrimary" pitchFamily="2" charset="0"/>
            </a:rPr>
            <a:t>oo</a:t>
          </a:r>
          <a:endParaRPr lang="en-GB" dirty="0">
            <a:latin typeface="SassoonPrimary" pitchFamily="2" charset="0"/>
          </a:endParaRPr>
        </a:p>
      </dgm:t>
    </dgm:pt>
    <dgm:pt modelId="{DD59D7DA-67DF-4FD4-91C7-573D2206FA90}" type="parTrans" cxnId="{50649E7F-1D24-42C4-AFE4-15B38D2275EF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2BC7EC13-21D7-4E6A-B9AB-FDDAF3C11433}" type="sibTrans" cxnId="{50649E7F-1D24-42C4-AFE4-15B38D2275EF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7FCA20B7-BA3B-4770-A3B9-FF12C6CADBF4}">
      <dgm:prSet phldrT="[Text]"/>
      <dgm:spPr/>
      <dgm:t>
        <a:bodyPr/>
        <a:lstStyle/>
        <a:p>
          <a:r>
            <a:rPr lang="en-GB" dirty="0" err="1" smtClean="0">
              <a:latin typeface="SassoonPrimary" pitchFamily="2" charset="0"/>
            </a:rPr>
            <a:t>ue</a:t>
          </a:r>
          <a:endParaRPr lang="en-GB" dirty="0">
            <a:latin typeface="SassoonPrimary" pitchFamily="2" charset="0"/>
          </a:endParaRPr>
        </a:p>
      </dgm:t>
    </dgm:pt>
    <dgm:pt modelId="{0843183C-A4FC-4A00-BCDA-3DFB32077761}" type="parTrans" cxnId="{099946C4-29D0-4E29-B125-AF89F8EE59D8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EE0C2F1B-9DC7-405B-AF21-0FD50C4E43F9}" type="sibTrans" cxnId="{099946C4-29D0-4E29-B125-AF89F8EE59D8}">
      <dgm:prSet/>
      <dgm:spPr/>
      <dgm:t>
        <a:bodyPr/>
        <a:lstStyle/>
        <a:p>
          <a:endParaRPr lang="en-GB">
            <a:latin typeface="SassoonPrimary" pitchFamily="2" charset="0"/>
          </a:endParaRPr>
        </a:p>
      </dgm:t>
    </dgm:pt>
    <dgm:pt modelId="{1ADE6C4B-8E5F-4D56-BD93-865EB9DF4DB6}">
      <dgm:prSet phldrT="[Text]"/>
      <dgm:spPr/>
      <dgm:t>
        <a:bodyPr/>
        <a:lstStyle/>
        <a:p>
          <a:r>
            <a:rPr lang="en-GB" dirty="0" smtClean="0">
              <a:latin typeface="SassoonPrimary" pitchFamily="2" charset="0"/>
            </a:rPr>
            <a:t>u-e</a:t>
          </a:r>
          <a:endParaRPr lang="en-GB" dirty="0">
            <a:latin typeface="SassoonPrimary" pitchFamily="2" charset="0"/>
          </a:endParaRPr>
        </a:p>
      </dgm:t>
    </dgm:pt>
    <dgm:pt modelId="{ACBC4865-F1C2-47F1-99FC-3C01DDFA1159}" type="parTrans" cxnId="{2A1F1485-AFCC-4237-B38B-54C6C4BA3BC8}">
      <dgm:prSet/>
      <dgm:spPr/>
      <dgm:t>
        <a:bodyPr/>
        <a:lstStyle/>
        <a:p>
          <a:endParaRPr lang="en-GB"/>
        </a:p>
      </dgm:t>
    </dgm:pt>
    <dgm:pt modelId="{B261C49D-1373-470D-8069-EB4765ADBBCE}" type="sibTrans" cxnId="{2A1F1485-AFCC-4237-B38B-54C6C4BA3BC8}">
      <dgm:prSet/>
      <dgm:spPr/>
      <dgm:t>
        <a:bodyPr/>
        <a:lstStyle/>
        <a:p>
          <a:endParaRPr lang="en-GB"/>
        </a:p>
      </dgm:t>
    </dgm:pt>
    <dgm:pt modelId="{DF3FA611-D4E3-4D51-A85C-4C63BE17FCAA}">
      <dgm:prSet phldrT="[Text]"/>
      <dgm:spPr/>
      <dgm:t>
        <a:bodyPr/>
        <a:lstStyle/>
        <a:p>
          <a:r>
            <a:rPr lang="en-GB" dirty="0" err="1" smtClean="0">
              <a:latin typeface="SassoonPrimary" pitchFamily="2" charset="0"/>
            </a:rPr>
            <a:t>ew</a:t>
          </a:r>
          <a:endParaRPr lang="en-GB" dirty="0">
            <a:latin typeface="SassoonPrimary" pitchFamily="2" charset="0"/>
          </a:endParaRPr>
        </a:p>
      </dgm:t>
    </dgm:pt>
    <dgm:pt modelId="{9CCEB4FF-CE99-4566-9D48-78FFEFFD0264}" type="parTrans" cxnId="{179436BD-E286-4A07-B26C-2E5B7DA11BDC}">
      <dgm:prSet/>
      <dgm:spPr/>
      <dgm:t>
        <a:bodyPr/>
        <a:lstStyle/>
        <a:p>
          <a:endParaRPr lang="en-GB"/>
        </a:p>
      </dgm:t>
    </dgm:pt>
    <dgm:pt modelId="{56C0CF66-1CEC-49D5-AE29-C8B2CD474DD8}" type="sibTrans" cxnId="{179436BD-E286-4A07-B26C-2E5B7DA11BDC}">
      <dgm:prSet/>
      <dgm:spPr/>
      <dgm:t>
        <a:bodyPr/>
        <a:lstStyle/>
        <a:p>
          <a:endParaRPr lang="en-GB"/>
        </a:p>
      </dgm:t>
    </dgm:pt>
    <dgm:pt modelId="{D2FAC666-27AC-4E0B-AFB6-44732F852ED8}" type="pres">
      <dgm:prSet presAssocID="{40952849-4A6E-460D-8F5B-7D58B55507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C531B5-4AC6-4D77-9E9E-086F12A152F1}" type="pres">
      <dgm:prSet presAssocID="{EE861DDF-3F97-471C-8315-CA80119A56EF}" presName="centerShape" presStyleLbl="node0" presStyleIdx="0" presStyleCnt="1"/>
      <dgm:spPr/>
      <dgm:t>
        <a:bodyPr/>
        <a:lstStyle/>
        <a:p>
          <a:endParaRPr lang="en-GB"/>
        </a:p>
      </dgm:t>
    </dgm:pt>
    <dgm:pt modelId="{02187AE6-DF69-4899-8272-045DFACAFF6A}" type="pres">
      <dgm:prSet presAssocID="{7FCA20B7-BA3B-4770-A3B9-FF12C6CADBF4}" presName="node" presStyleLbl="node1" presStyleIdx="0" presStyleCnt="3" custRadScaleRad="86901" custRadScaleInc="1674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75E699-B24F-437C-8D3C-BB2FDA40D6DD}" type="pres">
      <dgm:prSet presAssocID="{7FCA20B7-BA3B-4770-A3B9-FF12C6CADBF4}" presName="dummy" presStyleCnt="0"/>
      <dgm:spPr/>
    </dgm:pt>
    <dgm:pt modelId="{D2B64D37-C2B8-4CA2-9546-D9A988415D42}" type="pres">
      <dgm:prSet presAssocID="{EE0C2F1B-9DC7-405B-AF21-0FD50C4E43F9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BA04D42-BF52-401D-9358-FD40F3029401}" type="pres">
      <dgm:prSet presAssocID="{1ADE6C4B-8E5F-4D56-BD93-865EB9DF4DB6}" presName="node" presStyleLbl="node1" presStyleIdx="1" presStyleCnt="3" custRadScaleRad="95926" custRadScaleInc="15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C43F8D-2B6A-41FF-9CD7-BB3C6B2BE1F7}" type="pres">
      <dgm:prSet presAssocID="{1ADE6C4B-8E5F-4D56-BD93-865EB9DF4DB6}" presName="dummy" presStyleCnt="0"/>
      <dgm:spPr/>
    </dgm:pt>
    <dgm:pt modelId="{26C4DA2F-A268-4A99-9E6C-4B0D51FBD9A7}" type="pres">
      <dgm:prSet presAssocID="{B261C49D-1373-470D-8069-EB4765ADBBC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C4E7F44-3788-4D84-88CA-07E9C573097C}" type="pres">
      <dgm:prSet presAssocID="{DF3FA611-D4E3-4D51-A85C-4C63BE17FCAA}" presName="node" presStyleLbl="node1" presStyleIdx="2" presStyleCnt="3" custRadScaleRad="93830" custRadScaleInc="128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C5A88-8BF6-4165-A6B4-B85B1ED3B551}" type="pres">
      <dgm:prSet presAssocID="{DF3FA611-D4E3-4D51-A85C-4C63BE17FCAA}" presName="dummy" presStyleCnt="0"/>
      <dgm:spPr/>
    </dgm:pt>
    <dgm:pt modelId="{105EE1D4-6AE8-4789-BAE7-DAF4EAAA4BFE}" type="pres">
      <dgm:prSet presAssocID="{56C0CF66-1CEC-49D5-AE29-C8B2CD474DD8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50649E7F-1D24-42C4-AFE4-15B38D2275EF}" srcId="{40952849-4A6E-460D-8F5B-7D58B555076B}" destId="{EE861DDF-3F97-471C-8315-CA80119A56EF}" srcOrd="0" destOrd="0" parTransId="{DD59D7DA-67DF-4FD4-91C7-573D2206FA90}" sibTransId="{2BC7EC13-21D7-4E6A-B9AB-FDDAF3C11433}"/>
    <dgm:cxn modelId="{E7D97538-D03C-49E5-8B48-EDE5265239F2}" type="presOf" srcId="{56C0CF66-1CEC-49D5-AE29-C8B2CD474DD8}" destId="{105EE1D4-6AE8-4789-BAE7-DAF4EAAA4BFE}" srcOrd="0" destOrd="0" presId="urn:microsoft.com/office/officeart/2005/8/layout/radial6"/>
    <dgm:cxn modelId="{0969B160-366F-4638-BCB2-4E6BCEE384D4}" type="presOf" srcId="{EE0C2F1B-9DC7-405B-AF21-0FD50C4E43F9}" destId="{D2B64D37-C2B8-4CA2-9546-D9A988415D42}" srcOrd="0" destOrd="0" presId="urn:microsoft.com/office/officeart/2005/8/layout/radial6"/>
    <dgm:cxn modelId="{903AA589-16AF-46A6-B84D-4F13E71E4F9D}" type="presOf" srcId="{EE861DDF-3F97-471C-8315-CA80119A56EF}" destId="{11C531B5-4AC6-4D77-9E9E-086F12A152F1}" srcOrd="0" destOrd="0" presId="urn:microsoft.com/office/officeart/2005/8/layout/radial6"/>
    <dgm:cxn modelId="{312F7E20-F3D5-4DFE-8618-50C820127CEF}" type="presOf" srcId="{B261C49D-1373-470D-8069-EB4765ADBBCE}" destId="{26C4DA2F-A268-4A99-9E6C-4B0D51FBD9A7}" srcOrd="0" destOrd="0" presId="urn:microsoft.com/office/officeart/2005/8/layout/radial6"/>
    <dgm:cxn modelId="{2A1F1485-AFCC-4237-B38B-54C6C4BA3BC8}" srcId="{EE861DDF-3F97-471C-8315-CA80119A56EF}" destId="{1ADE6C4B-8E5F-4D56-BD93-865EB9DF4DB6}" srcOrd="1" destOrd="0" parTransId="{ACBC4865-F1C2-47F1-99FC-3C01DDFA1159}" sibTransId="{B261C49D-1373-470D-8069-EB4765ADBBCE}"/>
    <dgm:cxn modelId="{CDD36BCF-2767-4863-93B4-257AB227BFAB}" type="presOf" srcId="{1ADE6C4B-8E5F-4D56-BD93-865EB9DF4DB6}" destId="{DBA04D42-BF52-401D-9358-FD40F3029401}" srcOrd="0" destOrd="0" presId="urn:microsoft.com/office/officeart/2005/8/layout/radial6"/>
    <dgm:cxn modelId="{179436BD-E286-4A07-B26C-2E5B7DA11BDC}" srcId="{EE861DDF-3F97-471C-8315-CA80119A56EF}" destId="{DF3FA611-D4E3-4D51-A85C-4C63BE17FCAA}" srcOrd="2" destOrd="0" parTransId="{9CCEB4FF-CE99-4566-9D48-78FFEFFD0264}" sibTransId="{56C0CF66-1CEC-49D5-AE29-C8B2CD474DD8}"/>
    <dgm:cxn modelId="{DC5A5485-507B-4144-BAB7-FF3A6415C54F}" type="presOf" srcId="{DF3FA611-D4E3-4D51-A85C-4C63BE17FCAA}" destId="{1C4E7F44-3788-4D84-88CA-07E9C573097C}" srcOrd="0" destOrd="0" presId="urn:microsoft.com/office/officeart/2005/8/layout/radial6"/>
    <dgm:cxn modelId="{4913F0A0-1D3A-4582-9927-31A0C87AA4FF}" type="presOf" srcId="{40952849-4A6E-460D-8F5B-7D58B555076B}" destId="{D2FAC666-27AC-4E0B-AFB6-44732F852ED8}" srcOrd="0" destOrd="0" presId="urn:microsoft.com/office/officeart/2005/8/layout/radial6"/>
    <dgm:cxn modelId="{099946C4-29D0-4E29-B125-AF89F8EE59D8}" srcId="{EE861DDF-3F97-471C-8315-CA80119A56EF}" destId="{7FCA20B7-BA3B-4770-A3B9-FF12C6CADBF4}" srcOrd="0" destOrd="0" parTransId="{0843183C-A4FC-4A00-BCDA-3DFB32077761}" sibTransId="{EE0C2F1B-9DC7-405B-AF21-0FD50C4E43F9}"/>
    <dgm:cxn modelId="{FF1A8A64-CEC6-40D2-9056-86682E3C33DF}" type="presOf" srcId="{7FCA20B7-BA3B-4770-A3B9-FF12C6CADBF4}" destId="{02187AE6-DF69-4899-8272-045DFACAFF6A}" srcOrd="0" destOrd="0" presId="urn:microsoft.com/office/officeart/2005/8/layout/radial6"/>
    <dgm:cxn modelId="{F0C33F1E-870F-450E-BA74-33B30A53B15A}" type="presParOf" srcId="{D2FAC666-27AC-4E0B-AFB6-44732F852ED8}" destId="{11C531B5-4AC6-4D77-9E9E-086F12A152F1}" srcOrd="0" destOrd="0" presId="urn:microsoft.com/office/officeart/2005/8/layout/radial6"/>
    <dgm:cxn modelId="{34169E86-803D-4BEE-918B-E96A82F49183}" type="presParOf" srcId="{D2FAC666-27AC-4E0B-AFB6-44732F852ED8}" destId="{02187AE6-DF69-4899-8272-045DFACAFF6A}" srcOrd="1" destOrd="0" presId="urn:microsoft.com/office/officeart/2005/8/layout/radial6"/>
    <dgm:cxn modelId="{2FB6B335-ECDA-4C66-B2D2-624AF978212F}" type="presParOf" srcId="{D2FAC666-27AC-4E0B-AFB6-44732F852ED8}" destId="{7975E699-B24F-437C-8D3C-BB2FDA40D6DD}" srcOrd="2" destOrd="0" presId="urn:microsoft.com/office/officeart/2005/8/layout/radial6"/>
    <dgm:cxn modelId="{F2F039EE-591E-4E0E-81CE-3DD885D091E5}" type="presParOf" srcId="{D2FAC666-27AC-4E0B-AFB6-44732F852ED8}" destId="{D2B64D37-C2B8-4CA2-9546-D9A988415D42}" srcOrd="3" destOrd="0" presId="urn:microsoft.com/office/officeart/2005/8/layout/radial6"/>
    <dgm:cxn modelId="{6675A043-8415-4BA0-9694-D1CDA73CF255}" type="presParOf" srcId="{D2FAC666-27AC-4E0B-AFB6-44732F852ED8}" destId="{DBA04D42-BF52-401D-9358-FD40F3029401}" srcOrd="4" destOrd="0" presId="urn:microsoft.com/office/officeart/2005/8/layout/radial6"/>
    <dgm:cxn modelId="{A3A0411A-3A1C-45F1-8A22-DF33E4AB51A1}" type="presParOf" srcId="{D2FAC666-27AC-4E0B-AFB6-44732F852ED8}" destId="{96C43F8D-2B6A-41FF-9CD7-BB3C6B2BE1F7}" srcOrd="5" destOrd="0" presId="urn:microsoft.com/office/officeart/2005/8/layout/radial6"/>
    <dgm:cxn modelId="{5286CA28-D7C4-4F6C-A38E-E2E1D9B1A0B6}" type="presParOf" srcId="{D2FAC666-27AC-4E0B-AFB6-44732F852ED8}" destId="{26C4DA2F-A268-4A99-9E6C-4B0D51FBD9A7}" srcOrd="6" destOrd="0" presId="urn:microsoft.com/office/officeart/2005/8/layout/radial6"/>
    <dgm:cxn modelId="{0808B160-80B5-445A-B78B-C97D79132DEA}" type="presParOf" srcId="{D2FAC666-27AC-4E0B-AFB6-44732F852ED8}" destId="{1C4E7F44-3788-4D84-88CA-07E9C573097C}" srcOrd="7" destOrd="0" presId="urn:microsoft.com/office/officeart/2005/8/layout/radial6"/>
    <dgm:cxn modelId="{C967ECD2-18D8-479E-A3B7-027CF5AB2B11}" type="presParOf" srcId="{D2FAC666-27AC-4E0B-AFB6-44732F852ED8}" destId="{E4EC5A88-8BF6-4165-A6B4-B85B1ED3B551}" srcOrd="8" destOrd="0" presId="urn:microsoft.com/office/officeart/2005/8/layout/radial6"/>
    <dgm:cxn modelId="{2ABA621D-A9DF-4AEA-B63E-22BCE1405481}" type="presParOf" srcId="{D2FAC666-27AC-4E0B-AFB6-44732F852ED8}" destId="{105EE1D4-6AE8-4789-BAE7-DAF4EAAA4BF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EE1D4-6AE8-4789-BAE7-DAF4EAAA4BFE}">
      <dsp:nvSpPr>
        <dsp:cNvPr id="0" name=""/>
        <dsp:cNvSpPr/>
      </dsp:nvSpPr>
      <dsp:spPr>
        <a:xfrm>
          <a:off x="645731" y="488977"/>
          <a:ext cx="1949680" cy="1949680"/>
        </a:xfrm>
        <a:prstGeom prst="blockArc">
          <a:avLst>
            <a:gd name="adj1" fmla="val 12789558"/>
            <a:gd name="adj2" fmla="val 19610451"/>
            <a:gd name="adj3" fmla="val 4636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4DA2F-A268-4A99-9E6C-4B0D51FBD9A7}">
      <dsp:nvSpPr>
        <dsp:cNvPr id="0" name=""/>
        <dsp:cNvSpPr/>
      </dsp:nvSpPr>
      <dsp:spPr>
        <a:xfrm>
          <a:off x="786712" y="131334"/>
          <a:ext cx="1949680" cy="1949680"/>
        </a:xfrm>
        <a:prstGeom prst="blockArc">
          <a:avLst>
            <a:gd name="adj1" fmla="val 5804215"/>
            <a:gd name="adj2" fmla="val 11399706"/>
            <a:gd name="adj3" fmla="val 4636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64D37-C2B8-4CA2-9546-D9A988415D42}">
      <dsp:nvSpPr>
        <dsp:cNvPr id="0" name=""/>
        <dsp:cNvSpPr/>
      </dsp:nvSpPr>
      <dsp:spPr>
        <a:xfrm>
          <a:off x="506249" y="139723"/>
          <a:ext cx="1949680" cy="1949680"/>
        </a:xfrm>
        <a:prstGeom prst="blockArc">
          <a:avLst>
            <a:gd name="adj1" fmla="val 20969616"/>
            <a:gd name="adj2" fmla="val 4790255"/>
            <a:gd name="adj3" fmla="val 4636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31B5-4AC6-4D77-9E9E-086F12A152F1}">
      <dsp:nvSpPr>
        <dsp:cNvPr id="0" name=""/>
        <dsp:cNvSpPr/>
      </dsp:nvSpPr>
      <dsp:spPr>
        <a:xfrm>
          <a:off x="1208173" y="818674"/>
          <a:ext cx="896021" cy="896021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oo</a:t>
          </a:r>
          <a:endParaRPr lang="en-GB" sz="3800" kern="1200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sp:txBody>
      <dsp:txXfrm>
        <a:off x="1339392" y="949893"/>
        <a:ext cx="633583" cy="633583"/>
      </dsp:txXfrm>
    </dsp:sp>
    <dsp:sp modelId="{02187AE6-DF69-4899-8272-045DFACAFF6A}">
      <dsp:nvSpPr>
        <dsp:cNvPr id="0" name=""/>
        <dsp:cNvSpPr/>
      </dsp:nvSpPr>
      <dsp:spPr>
        <a:xfrm>
          <a:off x="2104153" y="629355"/>
          <a:ext cx="627214" cy="627214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ue</a:t>
          </a:r>
          <a:endParaRPr lang="en-GB" sz="2100" kern="1200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sp:txBody>
      <dsp:txXfrm>
        <a:off x="2196006" y="721208"/>
        <a:ext cx="443508" cy="443508"/>
      </dsp:txXfrm>
    </dsp:sp>
    <dsp:sp modelId="{DBA04D42-BF52-401D-9358-FD40F3029401}">
      <dsp:nvSpPr>
        <dsp:cNvPr id="0" name=""/>
        <dsp:cNvSpPr/>
      </dsp:nvSpPr>
      <dsp:spPr>
        <a:xfrm>
          <a:off x="1335874" y="1738210"/>
          <a:ext cx="627214" cy="627214"/>
        </a:xfrm>
        <a:prstGeom prst="ellips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u-e</a:t>
          </a:r>
          <a:endParaRPr lang="en-GB" sz="2100" kern="1200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sp:txBody>
      <dsp:txXfrm>
        <a:off x="1427727" y="1830063"/>
        <a:ext cx="443508" cy="443508"/>
      </dsp:txXfrm>
    </dsp:sp>
    <dsp:sp modelId="{1C4E7F44-3788-4D84-88CA-07E9C573097C}">
      <dsp:nvSpPr>
        <dsp:cNvPr id="0" name=""/>
        <dsp:cNvSpPr/>
      </dsp:nvSpPr>
      <dsp:spPr>
        <a:xfrm>
          <a:off x="509776" y="629353"/>
          <a:ext cx="627214" cy="627214"/>
        </a:xfrm>
        <a:prstGeom prst="ellips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>
              <a:solidFill>
                <a:sysClr val="window" lastClr="FFFFFF"/>
              </a:solidFill>
              <a:latin typeface="SassoonPrimary" pitchFamily="2" charset="0"/>
              <a:ea typeface="+mn-ea"/>
              <a:cs typeface="+mn-cs"/>
            </a:rPr>
            <a:t>ew</a:t>
          </a:r>
          <a:endParaRPr lang="en-GB" sz="2100" kern="1200" dirty="0">
            <a:solidFill>
              <a:sysClr val="window" lastClr="FFFFFF"/>
            </a:solidFill>
            <a:latin typeface="SassoonPrimary" pitchFamily="2" charset="0"/>
            <a:ea typeface="+mn-ea"/>
            <a:cs typeface="+mn-cs"/>
          </a:endParaRPr>
        </a:p>
      </dsp:txBody>
      <dsp:txXfrm>
        <a:off x="601629" y="721206"/>
        <a:ext cx="443508" cy="443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EE1D4-6AE8-4789-BAE7-DAF4EAAA4BFE}">
      <dsp:nvSpPr>
        <dsp:cNvPr id="0" name=""/>
        <dsp:cNvSpPr/>
      </dsp:nvSpPr>
      <dsp:spPr>
        <a:xfrm>
          <a:off x="1313806" y="839559"/>
          <a:ext cx="3346149" cy="3346149"/>
        </a:xfrm>
        <a:prstGeom prst="blockArc">
          <a:avLst>
            <a:gd name="adj1" fmla="val 12789558"/>
            <a:gd name="adj2" fmla="val 19610451"/>
            <a:gd name="adj3" fmla="val 4636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4DA2F-A268-4A99-9E6C-4B0D51FBD9A7}">
      <dsp:nvSpPr>
        <dsp:cNvPr id="0" name=""/>
        <dsp:cNvSpPr/>
      </dsp:nvSpPr>
      <dsp:spPr>
        <a:xfrm>
          <a:off x="1555142" y="229305"/>
          <a:ext cx="3346149" cy="3346149"/>
        </a:xfrm>
        <a:prstGeom prst="blockArc">
          <a:avLst>
            <a:gd name="adj1" fmla="val 5804215"/>
            <a:gd name="adj2" fmla="val 11399706"/>
            <a:gd name="adj3" fmla="val 4636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64D37-C2B8-4CA2-9546-D9A988415D42}">
      <dsp:nvSpPr>
        <dsp:cNvPr id="0" name=""/>
        <dsp:cNvSpPr/>
      </dsp:nvSpPr>
      <dsp:spPr>
        <a:xfrm>
          <a:off x="1075069" y="243660"/>
          <a:ext cx="3346149" cy="3346149"/>
        </a:xfrm>
        <a:prstGeom prst="blockArc">
          <a:avLst>
            <a:gd name="adj1" fmla="val 20969616"/>
            <a:gd name="adj2" fmla="val 4790255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31B5-4AC6-4D77-9E9E-086F12A152F1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err="1" smtClean="0">
              <a:latin typeface="SassoonPrimary" pitchFamily="2" charset="0"/>
            </a:rPr>
            <a:t>oo</a:t>
          </a:r>
          <a:endParaRPr lang="en-GB" sz="6500" kern="1200" dirty="0">
            <a:latin typeface="SassoonPrimary" pitchFamily="2" charset="0"/>
          </a:endParaRPr>
        </a:p>
      </dsp:txBody>
      <dsp:txXfrm>
        <a:off x="2503922" y="1630232"/>
        <a:ext cx="1088154" cy="1088154"/>
      </dsp:txXfrm>
    </dsp:sp>
    <dsp:sp modelId="{02187AE6-DF69-4899-8272-045DFACAFF6A}">
      <dsp:nvSpPr>
        <dsp:cNvPr id="0" name=""/>
        <dsp:cNvSpPr/>
      </dsp:nvSpPr>
      <dsp:spPr>
        <a:xfrm>
          <a:off x="3816429" y="1080120"/>
          <a:ext cx="1077217" cy="1077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err="1" smtClean="0">
              <a:latin typeface="SassoonPrimary" pitchFamily="2" charset="0"/>
            </a:rPr>
            <a:t>ue</a:t>
          </a:r>
          <a:endParaRPr lang="en-GB" sz="4200" kern="1200" dirty="0">
            <a:latin typeface="SassoonPrimary" pitchFamily="2" charset="0"/>
          </a:endParaRPr>
        </a:p>
      </dsp:txBody>
      <dsp:txXfrm>
        <a:off x="3974184" y="1237875"/>
        <a:ext cx="761707" cy="761707"/>
      </dsp:txXfrm>
    </dsp:sp>
    <dsp:sp modelId="{DBA04D42-BF52-401D-9358-FD40F3029401}">
      <dsp:nvSpPr>
        <dsp:cNvPr id="0" name=""/>
        <dsp:cNvSpPr/>
      </dsp:nvSpPr>
      <dsp:spPr>
        <a:xfrm>
          <a:off x="2497888" y="2986782"/>
          <a:ext cx="1077217" cy="107721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>
              <a:latin typeface="SassoonPrimary" pitchFamily="2" charset="0"/>
            </a:rPr>
            <a:t>u-e</a:t>
          </a:r>
          <a:endParaRPr lang="en-GB" sz="4200" kern="1200" dirty="0">
            <a:latin typeface="SassoonPrimary" pitchFamily="2" charset="0"/>
          </a:endParaRPr>
        </a:p>
      </dsp:txBody>
      <dsp:txXfrm>
        <a:off x="2655643" y="3144537"/>
        <a:ext cx="761707" cy="761707"/>
      </dsp:txXfrm>
    </dsp:sp>
    <dsp:sp modelId="{1C4E7F44-3788-4D84-88CA-07E9C573097C}">
      <dsp:nvSpPr>
        <dsp:cNvPr id="0" name=""/>
        <dsp:cNvSpPr/>
      </dsp:nvSpPr>
      <dsp:spPr>
        <a:xfrm>
          <a:off x="1080117" y="1080117"/>
          <a:ext cx="1077217" cy="107721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err="1" smtClean="0">
              <a:latin typeface="SassoonPrimary" pitchFamily="2" charset="0"/>
            </a:rPr>
            <a:t>ew</a:t>
          </a:r>
          <a:endParaRPr lang="en-GB" sz="4200" kern="1200" dirty="0">
            <a:latin typeface="SassoonPrimary" pitchFamily="2" charset="0"/>
          </a:endParaRPr>
        </a:p>
      </dsp:txBody>
      <dsp:txXfrm>
        <a:off x="1237872" y="1237872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BDFC-F6AB-4394-AE3B-ED0E67A2B8D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4C7-627B-4600-ABD3-C8CB85BC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4C7-627B-4600-ABD3-C8CB85BCBA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525344"/>
            <a:ext cx="1688430" cy="1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8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7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5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27-1B78-4E45-A9D5-957A169530F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21A4-2F43-4182-B7C8-07D76CA30F9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347D-C522-4FD2-A4E3-8429E856E3B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6D14-A3B5-4247-908A-3DCD05BA21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0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2B27-1B78-4E45-A9D5-957A169530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21A4-2F43-4182-B7C8-07D76CA30F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7190" y="332656"/>
            <a:ext cx="29931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rgbClr val="800080"/>
                  </a:solidFill>
                  <a:prstDash val="solid"/>
                </a:ln>
                <a:gradFill flip="none" rotWithShape="1">
                  <a:gsLst>
                    <a:gs pos="0">
                      <a:srgbClr val="800080">
                        <a:shade val="30000"/>
                        <a:satMod val="115000"/>
                      </a:srgbClr>
                    </a:gs>
                    <a:gs pos="50000">
                      <a:srgbClr val="800080">
                        <a:shade val="67500"/>
                        <a:satMod val="115000"/>
                      </a:srgbClr>
                    </a:gs>
                    <a:gs pos="100000">
                      <a:srgbClr val="80008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/>
              </a:rPr>
              <a:t>Best Bet</a:t>
            </a:r>
            <a:endParaRPr lang="en-US" sz="6600" b="1" cap="none" spc="0" dirty="0">
              <a:ln w="10541" cmpd="sng">
                <a:solidFill>
                  <a:srgbClr val="800080"/>
                </a:solidFill>
                <a:prstDash val="solid"/>
              </a:ln>
              <a:gradFill flip="none" rotWithShape="1">
                <a:gsLst>
                  <a:gs pos="0">
                    <a:srgbClr val="800080">
                      <a:shade val="30000"/>
                      <a:satMod val="115000"/>
                    </a:srgbClr>
                  </a:gs>
                  <a:gs pos="50000">
                    <a:srgbClr val="800080">
                      <a:shade val="67500"/>
                      <a:satMod val="115000"/>
                    </a:srgbClr>
                  </a:gs>
                  <a:gs pos="100000">
                    <a:srgbClr val="80008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514" y="2182505"/>
            <a:ext cx="2056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oo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2608629"/>
              </p:ext>
            </p:extLst>
          </p:nvPr>
        </p:nvGraphicFramePr>
        <p:xfrm>
          <a:off x="3097190" y="3835883"/>
          <a:ext cx="3312368" cy="236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1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crrew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17774"/>
            <a:ext cx="2012594" cy="15315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5976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75025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3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hoop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5" y="3994330"/>
            <a:ext cx="2126545" cy="1594909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4077072"/>
            <a:ext cx="129614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47093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blew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" y="4104101"/>
            <a:ext cx="2141790" cy="1750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83968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53230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spoon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5" y="3994330"/>
            <a:ext cx="2126545" cy="1594908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984" y="4077072"/>
            <a:ext cx="129614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48617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moon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3994330"/>
            <a:ext cx="1548454" cy="1594908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8" y="4077072"/>
            <a:ext cx="129614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86481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prunes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" y="4105737"/>
            <a:ext cx="1725259" cy="7585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7984" y="4105737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04645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tissue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7" y="4329800"/>
            <a:ext cx="1595783" cy="12659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13898" y="4102968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54986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broom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2" y="3994330"/>
            <a:ext cx="618610" cy="1594908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4077072"/>
            <a:ext cx="129614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74827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4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flew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2" y="4534949"/>
            <a:ext cx="809933" cy="934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7834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48625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chew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" y="4015365"/>
            <a:ext cx="2141790" cy="19276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5866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5910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1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7991297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  <a:gradFill rotWithShape="1">
            <a:gsLst>
              <a:gs pos="0">
                <a:srgbClr val="800080">
                  <a:shade val="51000"/>
                  <a:satMod val="130000"/>
                </a:srgbClr>
              </a:gs>
              <a:gs pos="80000">
                <a:srgbClr val="800080">
                  <a:shade val="93000"/>
                  <a:satMod val="130000"/>
                </a:srgbClr>
              </a:gs>
              <a:gs pos="100000">
                <a:srgbClr val="80008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008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GB" kern="0">
              <a:solidFill>
                <a:srgbClr val="ECCFEC"/>
              </a:solidFill>
              <a:latin typeface="SassoonPrimary"/>
            </a:endParaRPr>
          </a:p>
        </p:txBody>
      </p:sp>
    </p:spTree>
    <p:extLst>
      <p:ext uri="{BB962C8B-B14F-4D97-AF65-F5344CB8AC3E}">
        <p14:creationId xmlns:p14="http://schemas.microsoft.com/office/powerpoint/2010/main" val="22137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blue</a:t>
            </a:r>
            <a:endParaRPr lang="en-GB" sz="6000" dirty="0"/>
          </a:p>
        </p:txBody>
      </p:sp>
      <p:sp>
        <p:nvSpPr>
          <p:cNvPr id="13" name="Rectangle 12"/>
          <p:cNvSpPr/>
          <p:nvPr/>
        </p:nvSpPr>
        <p:spPr>
          <a:xfrm>
            <a:off x="4353858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4365104"/>
            <a:ext cx="1656184" cy="13681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36366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14946"/>
            <a:ext cx="8176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see any patterns in the words?</a:t>
            </a:r>
          </a:p>
          <a:p>
            <a:r>
              <a:rPr lang="en-GB" sz="2800" dirty="0" smtClean="0"/>
              <a:t>Can you think of any more words to put in the columns?</a:t>
            </a:r>
          </a:p>
          <a:p>
            <a:r>
              <a:rPr lang="en-GB" sz="2800" dirty="0" smtClean="0"/>
              <a:t>Which do you think is the best bet when the word ends with /</a:t>
            </a:r>
            <a:r>
              <a:rPr lang="en-GB" sz="2800" dirty="0" err="1" smtClean="0"/>
              <a:t>oo</a:t>
            </a:r>
            <a:r>
              <a:rPr lang="en-GB" sz="2800" dirty="0" smtClean="0"/>
              <a:t>/?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02555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are some more words with unusual graphemes for the /</a:t>
            </a:r>
            <a:r>
              <a:rPr lang="en-GB" sz="2800" dirty="0" err="1" smtClean="0"/>
              <a:t>oo</a:t>
            </a:r>
            <a:r>
              <a:rPr lang="en-GB" sz="2800" dirty="0" smtClean="0"/>
              <a:t>/ phoneme: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844824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</a:t>
            </a:r>
            <a:r>
              <a:rPr lang="en-GB" sz="3600" u="sng" dirty="0" smtClean="0"/>
              <a:t>o</a:t>
            </a:r>
          </a:p>
          <a:p>
            <a:r>
              <a:rPr lang="en-GB" sz="3600" dirty="0" smtClean="0"/>
              <a:t>s</a:t>
            </a:r>
            <a:r>
              <a:rPr lang="en-GB" sz="3600" u="sng" dirty="0" smtClean="0"/>
              <a:t>ou</a:t>
            </a:r>
            <a:r>
              <a:rPr lang="en-GB" sz="3600" dirty="0" smtClean="0"/>
              <a:t>p</a:t>
            </a:r>
          </a:p>
          <a:p>
            <a:r>
              <a:rPr lang="en-GB" sz="3600" dirty="0" smtClean="0"/>
              <a:t>gr</a:t>
            </a:r>
            <a:r>
              <a:rPr lang="en-GB" sz="3600" u="sng" dirty="0" smtClean="0"/>
              <a:t>ou</a:t>
            </a:r>
            <a:r>
              <a:rPr lang="en-GB" sz="3600" dirty="0" smtClean="0"/>
              <a:t>p</a:t>
            </a:r>
          </a:p>
          <a:p>
            <a:r>
              <a:rPr lang="en-GB" sz="3600" dirty="0" smtClean="0"/>
              <a:t>thr</a:t>
            </a:r>
            <a:r>
              <a:rPr lang="en-GB" sz="3600" u="sng" dirty="0" smtClean="0"/>
              <a:t>ough</a:t>
            </a:r>
          </a:p>
          <a:p>
            <a:r>
              <a:rPr lang="en-GB" sz="3600" dirty="0" smtClean="0"/>
              <a:t>t</a:t>
            </a:r>
            <a:r>
              <a:rPr lang="en-GB" sz="3600" u="sng" dirty="0" smtClean="0"/>
              <a:t>wo</a:t>
            </a:r>
          </a:p>
          <a:p>
            <a:r>
              <a:rPr lang="en-GB" sz="3600" dirty="0" smtClean="0"/>
              <a:t>l</a:t>
            </a:r>
            <a:r>
              <a:rPr lang="en-GB" sz="3600" u="sng" dirty="0" smtClean="0"/>
              <a:t>o</a:t>
            </a:r>
            <a:r>
              <a:rPr lang="en-GB" sz="3600" dirty="0" smtClean="0"/>
              <a:t>s</a:t>
            </a:r>
            <a:r>
              <a:rPr lang="en-GB" sz="3600" u="sng" dirty="0" smtClean="0"/>
              <a:t>e</a:t>
            </a:r>
          </a:p>
          <a:p>
            <a:r>
              <a:rPr lang="en-GB" sz="3600" dirty="0"/>
              <a:t> 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7352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glue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8" y="3699653"/>
            <a:ext cx="2288749" cy="19679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3858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90491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8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pool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5" y="3994331"/>
            <a:ext cx="2497931" cy="981330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4077072"/>
            <a:ext cx="1224136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7674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d</a:t>
            </a:r>
            <a:r>
              <a:rPr lang="en-GB" sz="6000" dirty="0" err="1" smtClean="0"/>
              <a:t>rrew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" y="4417774"/>
            <a:ext cx="1687662" cy="15315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5866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59952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screw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34949"/>
            <a:ext cx="682889" cy="21564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78035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clue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6" y="4329800"/>
            <a:ext cx="737784" cy="12659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11960" y="4102968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70049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64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mushroom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0" y="3994331"/>
            <a:ext cx="1308440" cy="981330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120" y="4077072"/>
            <a:ext cx="1296144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53389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397716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rude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" y="3501008"/>
            <a:ext cx="1725259" cy="19679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44494" y="4077072"/>
            <a:ext cx="1010230" cy="9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BFF"/>
                </a:solidFill>
              </a:rPr>
              <a:t>?</a:t>
            </a:r>
            <a:endParaRPr lang="en-GB" sz="3600" dirty="0">
              <a:solidFill>
                <a:srgbClr val="FFFBFF"/>
              </a:solidFill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284468" y="5733256"/>
            <a:ext cx="680020" cy="936104"/>
          </a:xfrm>
          <a:prstGeom prst="actionButtonForwardNex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2051720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oo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19872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ew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788024" y="5964485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FFFBFF"/>
                </a:solidFill>
              </a:rPr>
              <a:t>ue</a:t>
            </a:r>
            <a:endParaRPr lang="en-GB" sz="2000" dirty="0">
              <a:solidFill>
                <a:srgbClr val="FFFBFF"/>
              </a:solidFill>
            </a:endParaRP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084168" y="5949280"/>
            <a:ext cx="864096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BFF"/>
                </a:solidFill>
              </a:rPr>
              <a:t>u-e</a:t>
            </a:r>
            <a:endParaRPr lang="en-GB" sz="2000" dirty="0">
              <a:solidFill>
                <a:srgbClr val="FFFBFF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64416"/>
              </p:ext>
            </p:extLst>
          </p:nvPr>
        </p:nvGraphicFramePr>
        <p:xfrm>
          <a:off x="1475657" y="188640"/>
          <a:ext cx="612068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oo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ew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rgbClr val="FFFBFF"/>
                          </a:solidFill>
                        </a:rPr>
                        <a:t>ue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BFF"/>
                          </a:solidFill>
                        </a:rPr>
                        <a:t>u-e</a:t>
                      </a:r>
                      <a:endParaRPr lang="en-GB" sz="2400" dirty="0">
                        <a:solidFill>
                          <a:srgbClr val="FFFB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mushroom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9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P5a">
  <a:themeElements>
    <a:clrScheme name="p5">
      <a:dk1>
        <a:srgbClr val="800080"/>
      </a:dk1>
      <a:lt1>
        <a:srgbClr val="ECCFEC"/>
      </a:lt1>
      <a:dk2>
        <a:srgbClr val="803280"/>
      </a:dk2>
      <a:lt2>
        <a:srgbClr val="FFF7FF"/>
      </a:lt2>
      <a:accent1>
        <a:srgbClr val="9E3E9E"/>
      </a:accent1>
      <a:accent2>
        <a:srgbClr val="ECCFEC"/>
      </a:accent2>
      <a:accent3>
        <a:srgbClr val="CC7FCC"/>
      </a:accent3>
      <a:accent4>
        <a:srgbClr val="9E3E9E"/>
      </a:accent4>
      <a:accent5>
        <a:srgbClr val="9E3E9E"/>
      </a:accent5>
      <a:accent6>
        <a:srgbClr val="ECCFEC"/>
      </a:accent6>
      <a:hlink>
        <a:srgbClr val="FFFBFF"/>
      </a:hlink>
      <a:folHlink>
        <a:srgbClr val="800080"/>
      </a:folHlink>
    </a:clrScheme>
    <a:fontScheme name="Orange sassoon">
      <a:majorFont>
        <a:latin typeface="SassoonPrimary"/>
        <a:ea typeface=""/>
        <a:cs typeface=""/>
      </a:majorFont>
      <a:minorFont>
        <a:latin typeface="Sassoon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P5a</Template>
  <TotalTime>80</TotalTime>
  <Words>434</Words>
  <Application>Microsoft Office PowerPoint</Application>
  <PresentationFormat>On-screen Show (4:3)</PresentationFormat>
  <Paragraphs>382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SassoonPrimary</vt:lpstr>
      <vt:lpstr>Calibri</vt:lpstr>
      <vt:lpstr>P5a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Primary Teaching Tools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Bannister</dc:creator>
  <cp:lastModifiedBy>Andrew Moorcroft</cp:lastModifiedBy>
  <cp:revision>21</cp:revision>
  <dcterms:created xsi:type="dcterms:W3CDTF">2011-03-04T14:46:44Z</dcterms:created>
  <dcterms:modified xsi:type="dcterms:W3CDTF">2020-06-02T05:48:40Z</dcterms:modified>
</cp:coreProperties>
</file>