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Monday </a:t>
            </a:r>
            <a:br>
              <a:rPr lang="en-GB" dirty="0" smtClean="0"/>
            </a:br>
            <a:r>
              <a:rPr lang="en-GB" dirty="0" smtClean="0"/>
              <a:t>Phonics</a:t>
            </a:r>
            <a:br>
              <a:rPr lang="en-GB" dirty="0" smtClean="0"/>
            </a:br>
            <a:r>
              <a:rPr lang="en-GB" dirty="0" smtClean="0"/>
              <a:t>long ‘</a:t>
            </a:r>
            <a:r>
              <a:rPr lang="en-GB" dirty="0" err="1" smtClean="0"/>
              <a:t>oo</a:t>
            </a:r>
            <a:r>
              <a:rPr lang="en-GB" dirty="0" smtClean="0"/>
              <a:t>’ sounds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103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Instructions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09271" y="1988268"/>
            <a:ext cx="10363826" cy="3424107"/>
          </a:xfrm>
        </p:spPr>
        <p:txBody>
          <a:bodyPr>
            <a:normAutofit/>
          </a:bodyPr>
          <a:lstStyle/>
          <a:p>
            <a:r>
              <a:rPr lang="en-GB" u="sng" dirty="0" smtClean="0"/>
              <a:t>The long ‘</a:t>
            </a:r>
            <a:r>
              <a:rPr lang="en-GB" u="sng" dirty="0" err="1" smtClean="0"/>
              <a:t>oo</a:t>
            </a:r>
            <a:r>
              <a:rPr lang="en-GB" u="sng" dirty="0" smtClean="0"/>
              <a:t>’ sounds</a:t>
            </a:r>
            <a:endParaRPr lang="en-GB" dirty="0"/>
          </a:p>
          <a:p>
            <a:pPr lvl="0"/>
            <a:r>
              <a:rPr lang="en-GB" dirty="0"/>
              <a:t>Look at the </a:t>
            </a:r>
            <a:r>
              <a:rPr lang="en-GB" dirty="0" err="1" smtClean="0"/>
              <a:t>oo</a:t>
            </a:r>
            <a:r>
              <a:rPr lang="en-GB" dirty="0" smtClean="0"/>
              <a:t> </a:t>
            </a:r>
            <a:r>
              <a:rPr lang="en-GB" dirty="0"/>
              <a:t>poster attached.</a:t>
            </a:r>
          </a:p>
          <a:p>
            <a:pPr lvl="0"/>
            <a:r>
              <a:rPr lang="en-GB" dirty="0"/>
              <a:t>Read the </a:t>
            </a:r>
            <a:r>
              <a:rPr lang="en-GB" dirty="0" err="1" smtClean="0"/>
              <a:t>oo</a:t>
            </a:r>
            <a:r>
              <a:rPr lang="en-GB" dirty="0" smtClean="0"/>
              <a:t> </a:t>
            </a:r>
            <a:r>
              <a:rPr lang="en-GB" dirty="0"/>
              <a:t>words.</a:t>
            </a:r>
          </a:p>
          <a:p>
            <a:pPr lvl="0"/>
            <a:r>
              <a:rPr lang="en-GB" dirty="0"/>
              <a:t>Write our </a:t>
            </a:r>
            <a:r>
              <a:rPr lang="en-GB" dirty="0" smtClean="0"/>
              <a:t>00 </a:t>
            </a:r>
            <a:r>
              <a:rPr lang="en-GB" dirty="0"/>
              <a:t>words or print those attached.</a:t>
            </a:r>
          </a:p>
          <a:p>
            <a:pPr lvl="0"/>
            <a:r>
              <a:rPr lang="en-GB" dirty="0"/>
              <a:t>Play ‘hide, find and sort’…</a:t>
            </a:r>
          </a:p>
          <a:p>
            <a:pPr lvl="0"/>
            <a:r>
              <a:rPr lang="en-GB" dirty="0"/>
              <a:t>Ask a family member to hide the words- find them, read them, then sort them into </a:t>
            </a:r>
            <a:r>
              <a:rPr lang="en-GB" dirty="0" err="1" smtClean="0"/>
              <a:t>oo</a:t>
            </a:r>
            <a:r>
              <a:rPr lang="en-GB" dirty="0" smtClean="0"/>
              <a:t> alternative </a:t>
            </a:r>
            <a:r>
              <a:rPr lang="en-GB" dirty="0"/>
              <a:t>spelling groups.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755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lternative spellings for (y)oo | Teaching Resour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7477"/>
            <a:ext cx="8618412" cy="6472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2070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16</TotalTime>
  <Words>68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Tw Cen MT</vt:lpstr>
      <vt:lpstr>Droplet</vt:lpstr>
      <vt:lpstr>Monday  Phonics long ‘oo’ sounds</vt:lpstr>
      <vt:lpstr>Instructions</vt:lpstr>
      <vt:lpstr>PowerPoint Presentation</vt:lpstr>
    </vt:vector>
  </TitlesOfParts>
  <Company>St Helens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 Phonics ‘oo’ sounds</dc:title>
  <dc:creator>Andrew Moorcroft</dc:creator>
  <cp:lastModifiedBy>Andrew Moorcroft</cp:lastModifiedBy>
  <cp:revision>2</cp:revision>
  <dcterms:created xsi:type="dcterms:W3CDTF">2020-05-23T17:49:16Z</dcterms:created>
  <dcterms:modified xsi:type="dcterms:W3CDTF">2020-05-23T18:06:16Z</dcterms:modified>
</cp:coreProperties>
</file>