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national.academy/year-1/maths/to-solve-word-problems-year-1-wk6-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Monday</a:t>
            </a:r>
            <a:br>
              <a:rPr lang="en-GB" dirty="0" smtClean="0"/>
            </a:br>
            <a:r>
              <a:rPr lang="en-GB" dirty="0" smtClean="0"/>
              <a:t>Maths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10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Follow the link below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www.thenational.academy/year-1/maths/to-solve-word-problems-year-1-wk6-1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Watch the video carefully. </a:t>
            </a:r>
          </a:p>
          <a:p>
            <a:endParaRPr lang="en-GB" dirty="0"/>
          </a:p>
          <a:p>
            <a:r>
              <a:rPr lang="en-GB" dirty="0" smtClean="0"/>
              <a:t>Use resources around you like we would in school.</a:t>
            </a:r>
          </a:p>
          <a:p>
            <a:endParaRPr lang="en-GB" dirty="0"/>
          </a:p>
          <a:p>
            <a:r>
              <a:rPr lang="en-GB" dirty="0" smtClean="0"/>
              <a:t>This can be counters, coins, toys or even the knives and forks if you need to (Ask the adult at home).</a:t>
            </a:r>
          </a:p>
          <a:p>
            <a:endParaRPr lang="en-GB"/>
          </a:p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623845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</TotalTime>
  <Words>50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Monday Maths</vt:lpstr>
      <vt:lpstr>Follow the link below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Maths</dc:title>
  <dc:creator>Andrew Moorcroft</dc:creator>
  <cp:lastModifiedBy>Andrew Moorcroft</cp:lastModifiedBy>
  <cp:revision>1</cp:revision>
  <dcterms:created xsi:type="dcterms:W3CDTF">2020-05-23T17:30:04Z</dcterms:created>
  <dcterms:modified xsi:type="dcterms:W3CDTF">2020-05-23T17:32:14Z</dcterms:modified>
</cp:coreProperties>
</file>