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48" d="100"/>
          <a:sy n="48" d="100"/>
        </p:scale>
        <p:origin x="-1584" y="-642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537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6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66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92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124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968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257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44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26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27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6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47B0D-4410-44CE-8A74-EC676EB05992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02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240184" y="193151"/>
            <a:ext cx="714383" cy="33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3572" y="146058"/>
            <a:ext cx="2717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entury Gothic" panose="020B0502020202020204" pitchFamily="34" charset="0"/>
              </a:rPr>
              <a:t>@Primary Languages Network 2020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49978" y="269169"/>
            <a:ext cx="25875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u="sng" dirty="0">
                <a:latin typeface="Century Gothic" panose="020B0502020202020204" pitchFamily="34" charset="0"/>
              </a:rPr>
              <a:t>Acorn Maths’ Sentences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497" y="542351"/>
            <a:ext cx="11465104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entury Gothic" panose="020B0502020202020204" pitchFamily="34" charset="0"/>
              </a:rPr>
              <a:t>1. Cut out the acorn shapes. Cut around the outside edge of the of the Maths grid too.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2. Read the French number words on the grid.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3. Place the correct amount of acorns in each square of the grid. 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4 .Finally count up the acorns on each line. Write the total in French on the blank yellow square.</a:t>
            </a:r>
          </a:p>
          <a:p>
            <a:r>
              <a:rPr lang="en-GB" sz="1600" i="1" dirty="0">
                <a:latin typeface="Century Gothic" panose="020B0502020202020204" pitchFamily="34" charset="0"/>
              </a:rPr>
              <a:t>    Afterwards you could make up two French maths sentences of your own</a:t>
            </a:r>
            <a:r>
              <a:rPr lang="en-GB" sz="1600" dirty="0">
                <a:latin typeface="Century Gothic" panose="020B0502020202020204" pitchFamily="34" charset="0"/>
              </a:rPr>
              <a:t>.</a:t>
            </a:r>
            <a:endParaRPr lang="en-GB" dirty="0"/>
          </a:p>
        </p:txBody>
      </p:sp>
      <p:pic>
        <p:nvPicPr>
          <p:cNvPr id="45" name="Picture 44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7D4B9610-F5E9-4121-9F12-7219CA1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0806" y="282358"/>
            <a:ext cx="937622" cy="625081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FF02DF73-EE34-4F55-9996-68775528E1F3}"/>
              </a:ext>
            </a:extLst>
          </p:cNvPr>
          <p:cNvSpPr/>
          <p:nvPr/>
        </p:nvSpPr>
        <p:spPr>
          <a:xfrm>
            <a:off x="0" y="0"/>
            <a:ext cx="12192000" cy="182344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8E891D08-3E10-421A-B357-775048386CC5}"/>
              </a:ext>
            </a:extLst>
          </p:cNvPr>
          <p:cNvSpPr txBox="1"/>
          <p:nvPr/>
        </p:nvSpPr>
        <p:spPr>
          <a:xfrm>
            <a:off x="9852351" y="6541738"/>
            <a:ext cx="2717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entury Gothic" panose="020B0502020202020204" pitchFamily="34" charset="0"/>
              </a:rPr>
              <a:t>Acorn Maths Sentences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="" xmlns:a16="http://schemas.microsoft.com/office/drawing/2014/main" id="{8F958A43-E17C-4A29-B771-D6C35EECC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734241"/>
              </p:ext>
            </p:extLst>
          </p:nvPr>
        </p:nvGraphicFramePr>
        <p:xfrm>
          <a:off x="320496" y="2015862"/>
          <a:ext cx="8230740" cy="35661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46148">
                  <a:extLst>
                    <a:ext uri="{9D8B030D-6E8A-4147-A177-3AD203B41FA5}">
                      <a16:colId xmlns="" xmlns:a16="http://schemas.microsoft.com/office/drawing/2014/main" val="2635593209"/>
                    </a:ext>
                  </a:extLst>
                </a:gridCol>
                <a:gridCol w="1646148">
                  <a:extLst>
                    <a:ext uri="{9D8B030D-6E8A-4147-A177-3AD203B41FA5}">
                      <a16:colId xmlns="" xmlns:a16="http://schemas.microsoft.com/office/drawing/2014/main" val="1878646494"/>
                    </a:ext>
                  </a:extLst>
                </a:gridCol>
                <a:gridCol w="1646148">
                  <a:extLst>
                    <a:ext uri="{9D8B030D-6E8A-4147-A177-3AD203B41FA5}">
                      <a16:colId xmlns="" xmlns:a16="http://schemas.microsoft.com/office/drawing/2014/main" val="248396357"/>
                    </a:ext>
                  </a:extLst>
                </a:gridCol>
                <a:gridCol w="1646148">
                  <a:extLst>
                    <a:ext uri="{9D8B030D-6E8A-4147-A177-3AD203B41FA5}">
                      <a16:colId xmlns="" xmlns:a16="http://schemas.microsoft.com/office/drawing/2014/main" val="2579434982"/>
                    </a:ext>
                  </a:extLst>
                </a:gridCol>
                <a:gridCol w="1646148">
                  <a:extLst>
                    <a:ext uri="{9D8B030D-6E8A-4147-A177-3AD203B41FA5}">
                      <a16:colId xmlns="" xmlns:a16="http://schemas.microsoft.com/office/drawing/2014/main" val="18094767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91353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25654035"/>
                  </a:ext>
                </a:extLst>
              </a:tr>
              <a:tr h="268483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03779613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A8DA35E7-701E-4BF1-9359-CC88C491B52B}"/>
              </a:ext>
            </a:extLst>
          </p:cNvPr>
          <p:cNvSpPr txBox="1"/>
          <p:nvPr/>
        </p:nvSpPr>
        <p:spPr>
          <a:xfrm>
            <a:off x="806931" y="2655672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deux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ABCA9F81-CB21-434E-AB04-E451819BC5C1}"/>
              </a:ext>
            </a:extLst>
          </p:cNvPr>
          <p:cNvSpPr txBox="1"/>
          <p:nvPr/>
        </p:nvSpPr>
        <p:spPr>
          <a:xfrm>
            <a:off x="4064163" y="2533952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trois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AC3A042C-5B3F-445A-914F-0355897DC690}"/>
              </a:ext>
            </a:extLst>
          </p:cNvPr>
          <p:cNvSpPr txBox="1"/>
          <p:nvPr/>
        </p:nvSpPr>
        <p:spPr>
          <a:xfrm>
            <a:off x="4176589" y="3664739"/>
            <a:ext cx="4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 six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AAF18AD2-2CC7-41E2-AE0F-A7ED2AFD298E}"/>
              </a:ext>
            </a:extLst>
          </p:cNvPr>
          <p:cNvSpPr txBox="1"/>
          <p:nvPr/>
        </p:nvSpPr>
        <p:spPr>
          <a:xfrm>
            <a:off x="956961" y="3639545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un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1E48EC90-F706-4B7B-9F01-BCE446DF63DB}"/>
              </a:ext>
            </a:extLst>
          </p:cNvPr>
          <p:cNvSpPr txBox="1"/>
          <p:nvPr/>
        </p:nvSpPr>
        <p:spPr>
          <a:xfrm>
            <a:off x="721319" y="4760250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quatre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32FE3727-4A41-4236-81BA-7C1AFA4E6FC7}"/>
              </a:ext>
            </a:extLst>
          </p:cNvPr>
          <p:cNvSpPr txBox="1"/>
          <p:nvPr/>
        </p:nvSpPr>
        <p:spPr>
          <a:xfrm>
            <a:off x="4072961" y="4735134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cinq</a:t>
            </a:r>
          </a:p>
        </p:txBody>
      </p:sp>
      <p:pic>
        <p:nvPicPr>
          <p:cNvPr id="17" name="Picture 16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FCCE94B8-B29C-4B1F-A108-B7BCBCD78D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6231" y="2226412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43" name="Picture 42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18EC3754-1279-4483-B570-8D60842A28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2825" y="2226412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44" name="Picture 43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93C4BA72-30AA-45F7-B22C-24D7416730A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9419" y="2247281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46" name="Picture 45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C13189DE-8420-49E4-8ADB-D4545550DC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819" y="3394951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47" name="Picture 46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2A7FB2A5-380E-4A88-86A4-43039A73FD1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46" y="5610167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50" name="Picture 49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184FE95C-C0B6-46DB-BD88-5E3A8FBA72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9656" y="4472595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51" name="Picture 50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B4C9ADD5-3F0E-4B3C-B698-C3A513752D4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2825" y="3343809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52" name="Picture 51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8F7E5C23-97F2-4002-89E0-4934207654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796" y="3351128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53" name="Picture 52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4E33B2D8-C040-4742-8C3A-556EB1D47E5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8996" y="4447288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54" name="Picture 53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290D6618-8878-4BAC-AE35-12B3E6CCAC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796" y="4447288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55" name="Picture 54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8E7BF00B-1421-45BD-A9BF-A4A31575F1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8996" y="5550767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56" name="Picture 55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DF663AE0-F74A-416A-8F8F-887ED032716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2764" y="5507166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57" name="Picture 56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7AB123B3-B0A0-405D-8FE4-BFE0DDE547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59" y="5816376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58" name="Picture 57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6F4B785C-09D1-4437-A7B8-FBC8EE70D5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166" y="5827129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59" name="Picture 58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9A6E6220-4489-4871-AC8A-136717264B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005" y="5838368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60" name="Picture 59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21FFF8EB-F5E1-4FC7-AC71-0C2A561918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381" y="5838368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61" name="Picture 60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9D1C6EED-11DB-4B3E-B0C1-F45D6D15294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969" y="5838368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62" name="Picture 61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72B142C2-7366-477C-9143-362A7602CD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933" y="5853825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63" name="Picture 62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A6A8D18B-E26E-4331-BABB-6521D91A766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786" y="5838368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64" name="Picture 63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E7B58F01-EF0A-46AE-88AB-E383CBEFA0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6639" y="5827129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65" name="Picture 64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778E49B5-C899-44FD-8AD3-6421BD7A83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341" y="5845113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66" name="Picture 65" descr="A picture containing game, window, drawing&#10;&#10;Description automatically generated">
            <a:extLst>
              <a:ext uri="{FF2B5EF4-FFF2-40B4-BE49-F238E27FC236}">
                <a16:creationId xmlns="" xmlns:a16="http://schemas.microsoft.com/office/drawing/2014/main" id="{E6791566-5082-4E63-AD40-9BC26FA61D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43" y="5835233"/>
            <a:ext cx="704550" cy="85852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A57E9287-0B51-4ACD-81EB-A8EEF60E2E65}"/>
              </a:ext>
            </a:extLst>
          </p:cNvPr>
          <p:cNvSpPr txBox="1"/>
          <p:nvPr/>
        </p:nvSpPr>
        <p:spPr>
          <a:xfrm>
            <a:off x="469342" y="2201110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E0E29F44-6F6D-4453-A7EB-F8086A98F398}"/>
              </a:ext>
            </a:extLst>
          </p:cNvPr>
          <p:cNvSpPr txBox="1"/>
          <p:nvPr/>
        </p:nvSpPr>
        <p:spPr>
          <a:xfrm>
            <a:off x="517378" y="333293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441A375C-1923-43C7-B881-5DFE412609E9}"/>
              </a:ext>
            </a:extLst>
          </p:cNvPr>
          <p:cNvSpPr txBox="1"/>
          <p:nvPr/>
        </p:nvSpPr>
        <p:spPr>
          <a:xfrm>
            <a:off x="498142" y="437649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F50432DF-C115-4E5F-BF94-5E5ECC0A2224}"/>
              </a:ext>
            </a:extLst>
          </p:cNvPr>
          <p:cNvSpPr txBox="1"/>
          <p:nvPr/>
        </p:nvSpPr>
        <p:spPr>
          <a:xfrm>
            <a:off x="2686403" y="24609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+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BA68E91E-0673-4F9F-9209-D834889B5ED4}"/>
              </a:ext>
            </a:extLst>
          </p:cNvPr>
          <p:cNvSpPr txBox="1"/>
          <p:nvPr/>
        </p:nvSpPr>
        <p:spPr>
          <a:xfrm>
            <a:off x="2701736" y="355979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+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808218C0-3CDC-45DF-8B9D-3D39EAFAB3A8}"/>
              </a:ext>
            </a:extLst>
          </p:cNvPr>
          <p:cNvSpPr txBox="1"/>
          <p:nvPr/>
        </p:nvSpPr>
        <p:spPr>
          <a:xfrm>
            <a:off x="2655250" y="4645715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+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EC810F26-1F78-4E58-BC03-4F4865138B63}"/>
              </a:ext>
            </a:extLst>
          </p:cNvPr>
          <p:cNvSpPr txBox="1"/>
          <p:nvPr/>
        </p:nvSpPr>
        <p:spPr>
          <a:xfrm>
            <a:off x="5926723" y="2460899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=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B401418A-6500-4ABD-BAA6-28B76F64028E}"/>
              </a:ext>
            </a:extLst>
          </p:cNvPr>
          <p:cNvSpPr txBox="1"/>
          <p:nvPr/>
        </p:nvSpPr>
        <p:spPr>
          <a:xfrm>
            <a:off x="5871061" y="3542236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=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="" xmlns:a16="http://schemas.microsoft.com/office/drawing/2014/main" id="{BB53F6CE-B8D3-4B45-89F8-AA681E49FE59}"/>
              </a:ext>
            </a:extLst>
          </p:cNvPr>
          <p:cNvSpPr txBox="1"/>
          <p:nvPr/>
        </p:nvSpPr>
        <p:spPr>
          <a:xfrm>
            <a:off x="5892629" y="4623573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762169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6BD9DC0-3735-49DA-8E57-41550E19540C}"/>
              </a:ext>
            </a:extLst>
          </p:cNvPr>
          <p:cNvSpPr txBox="1">
            <a:spLocks/>
          </p:cNvSpPr>
          <p:nvPr/>
        </p:nvSpPr>
        <p:spPr>
          <a:xfrm>
            <a:off x="838200" y="736600"/>
            <a:ext cx="7878288" cy="3178114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b="1" dirty="0">
                <a:solidFill>
                  <a:srgbClr val="FF0000"/>
                </a:solidFill>
                <a:latin typeface="Century Gothic" panose="020B0502020202020204" pitchFamily="34" charset="0"/>
              </a:rPr>
              <a:t>Answers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GB" sz="18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A.   2 + _3 = 5 (cinq)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GB" sz="18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 .  1 + 6 = 7 (sept)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GB" sz="18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1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C.  4 +5 = 9  (</a:t>
            </a:r>
            <a:r>
              <a:rPr lang="en-GB" sz="18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neuf</a:t>
            </a:r>
            <a:r>
              <a:rPr lang="en-GB" sz="1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)</a:t>
            </a:r>
            <a:endParaRPr lang="en-GB" sz="1800" b="1" dirty="0">
              <a:latin typeface="Century Gothic" panose="020B0502020202020204" pitchFamily="34" charset="0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DF7BDCA8-8D2D-4E99-9EAC-F7BFE53798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488" y="282358"/>
            <a:ext cx="1424940" cy="94996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9EB70FF-BB99-45BD-B806-BD37960D0AEF}"/>
              </a:ext>
            </a:extLst>
          </p:cNvPr>
          <p:cNvSpPr/>
          <p:nvPr/>
        </p:nvSpPr>
        <p:spPr>
          <a:xfrm>
            <a:off x="0" y="0"/>
            <a:ext cx="12192000" cy="182344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3490D3C-CA94-41A3-B186-6F5E4D1D3524}"/>
              </a:ext>
            </a:extLst>
          </p:cNvPr>
          <p:cNvSpPr txBox="1"/>
          <p:nvPr/>
        </p:nvSpPr>
        <p:spPr>
          <a:xfrm>
            <a:off x="506746" y="6557278"/>
            <a:ext cx="34213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Century Gothic" panose="020B0502020202020204" pitchFamily="34" charset="0"/>
              </a:rPr>
              <a:t>@Primary Languages </a:t>
            </a:r>
            <a:r>
              <a:rPr lang="en-GB" sz="900">
                <a:latin typeface="Century Gothic" panose="020B0502020202020204" pitchFamily="34" charset="0"/>
              </a:rPr>
              <a:t>Network 2020</a:t>
            </a:r>
            <a:endParaRPr lang="en-GB" sz="900" dirty="0">
              <a:latin typeface="Century Gothic" panose="020B0502020202020204" pitchFamily="34" charset="0"/>
            </a:endParaRPr>
          </a:p>
        </p:txBody>
      </p:sp>
      <p:pic>
        <p:nvPicPr>
          <p:cNvPr id="8" name="Picture 7" descr="A picture containing drawing, food&#10;&#10;Description automatically generated">
            <a:extLst>
              <a:ext uri="{FF2B5EF4-FFF2-40B4-BE49-F238E27FC236}">
                <a16:creationId xmlns="" xmlns:a16="http://schemas.microsoft.com/office/drawing/2014/main" id="{C9B3750E-FD8B-4270-A55E-2681CA2751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8338" y="6301031"/>
            <a:ext cx="1375849" cy="51249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F101FF5-4491-49C4-A7F7-8E5090621061}"/>
              </a:ext>
            </a:extLst>
          </p:cNvPr>
          <p:cNvSpPr txBox="1"/>
          <p:nvPr/>
        </p:nvSpPr>
        <p:spPr>
          <a:xfrm>
            <a:off x="5188911" y="6541889"/>
            <a:ext cx="2717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entury Gothic" panose="020B0502020202020204" pitchFamily="34" charset="0"/>
              </a:rPr>
              <a:t>Acorn Maths Sentences</a:t>
            </a:r>
          </a:p>
        </p:txBody>
      </p:sp>
    </p:spTree>
    <p:extLst>
      <p:ext uri="{BB962C8B-B14F-4D97-AF65-F5344CB8AC3E}">
        <p14:creationId xmlns:p14="http://schemas.microsoft.com/office/powerpoint/2010/main" val="3208239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151</Words>
  <Application>Microsoft Office PowerPoint</Application>
  <PresentationFormat>Custom</PresentationFormat>
  <Paragraphs>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Lloyd</dc:creator>
  <cp:lastModifiedBy>Ashleigh Gaunt</cp:lastModifiedBy>
  <cp:revision>28</cp:revision>
  <dcterms:created xsi:type="dcterms:W3CDTF">2017-11-02T15:07:59Z</dcterms:created>
  <dcterms:modified xsi:type="dcterms:W3CDTF">2020-05-31T11:45:14Z</dcterms:modified>
</cp:coreProperties>
</file>